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8" r:id="rId5"/>
    <p:sldId id="269" r:id="rId6"/>
    <p:sldId id="261" r:id="rId7"/>
    <p:sldId id="274" r:id="rId8"/>
    <p:sldId id="275" r:id="rId9"/>
    <p:sldId id="273" r:id="rId10"/>
    <p:sldId id="276" r:id="rId11"/>
    <p:sldId id="278" r:id="rId12"/>
    <p:sldId id="262" r:id="rId13"/>
    <p:sldId id="271" r:id="rId14"/>
    <p:sldId id="270" r:id="rId15"/>
    <p:sldId id="272" r:id="rId16"/>
    <p:sldId id="263" r:id="rId17"/>
    <p:sldId id="279" r:id="rId18"/>
    <p:sldId id="264" r:id="rId19"/>
    <p:sldId id="265" r:id="rId20"/>
    <p:sldId id="266" r:id="rId21"/>
    <p:sldId id="267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80" d="100"/>
          <a:sy n="80" d="100"/>
        </p:scale>
        <p:origin x="92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D43BB-F625-4E39-A8DF-AAD25C33D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ED180-3EE7-45E4-9014-C4519923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A465F-F751-4587-8D03-B976638D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1B3C0-B79F-461B-AE55-8485DB9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231AC-8913-4982-81E8-7EE6D78F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5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34372-71F9-46A1-9566-31F311A3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2BC3F-A8CB-4034-A479-B696617D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DC5CF-E5F9-4454-BEE9-9343CAD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FC8D9-9C8B-4ABA-9A0A-B5284ECF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C925B-019D-4026-8264-C17CDFCC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6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B791AD-7374-491E-AE00-8131C7BFF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5D319-36AC-4BA6-85DA-D73442A0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2584B-01F9-4277-A0D7-E6FC6B70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746FE-212F-432D-AD72-8782A394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C76D0-F87F-4F47-BD90-345DD11B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6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D1DE0-B43A-4D1F-A38A-AB3B436C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A3BE3-BAD6-455E-9BF8-4D8B617D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99363-BAC8-4D0C-BF2A-45178EEF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F7566-FD1A-4D89-8942-1F03F008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743B-E5BA-4DDB-8BF1-4A53F1C0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12AD4-7689-4BA1-B1F1-EEB15097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1D75E-A781-406D-889B-BF57D8F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6E66A-DE14-4FB1-A385-80D298A1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A0786-B6BB-4F22-9F50-7128B2C5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943B-8CEF-4EA9-9E60-62D43502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AC27-9F62-4DC4-AC2B-339C8744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DB99F-A4E3-4137-910C-197E3042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96919-3822-4A8D-B4F9-6AD5CD63D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7ED0B-856C-4510-A185-BDF5C90D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B65C0-B415-485B-ABFF-D450F800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1DD56-0C8A-4EB7-817D-53F68C22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4DDE4-7F6A-490B-AA22-F7B2E33D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4E967-81AC-40DA-9FB8-E0B9104C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9BFDC-D8A9-4EE4-A6C6-7DEB7FBA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FB272E-16C4-4913-AE78-C5C43562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8C047-294B-46FA-8B6B-67C79D1AC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72E7DA-974E-4942-B39F-95C89654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DB6314-FB31-47EB-84FE-4F5DB956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B69E3A-6B0C-4791-AC0F-914DC4B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5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B2B5-4A4E-4001-A538-A848DB78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3EE98-6224-4816-BC57-7447DB16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7F24B-5459-449E-B378-22DBFCEE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0B9BF-C83A-45D8-9749-2E367BE2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6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F54B4-293A-4BB4-A6F8-B18671EF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16C45F-FE1C-44E0-A1AB-FF0C8FA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776BD5-B724-4CEE-AFFA-EA4BBA07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1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ADC7F-03BB-46B1-95AF-683CE98D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855C6-DB44-42EF-A247-2BF7D6D0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64987-FAAF-4330-9C86-73EF1A58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8FD55-08F7-4FFA-B626-A97CE50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FE526D-F2D3-4A93-8488-316DE598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79D8D-0138-4C53-82D3-7151FFD8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761A-7379-4A48-9F93-7EC89D63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32078D-E94C-4BE2-8BDA-A7AA14A5A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B458C-4091-4D4A-AAC2-FED9FE1DC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6FF6B-457F-4062-B49F-31B08961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7A260-40DA-4EF9-A456-082D0BF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1C6D9-14B4-4D40-B141-BADEAB57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7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849C82-C345-4A9C-A79A-E6DD4DF0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8ADBC-B947-4410-AAD8-03A8EBB0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8F18A-05A1-4EDF-9DE8-2353E201D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298EB-432A-4C20-B9E1-6D07CD51208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D0F4E-9CB7-4D69-8F24-D5BA0478E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0AC3-1F13-4ED4-AC03-6A59F0B95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F525-2299-4D40-967C-BC2B8E1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8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ilang/p/12266167.html" TargetMode="External"/><Relationship Id="rId2" Type="http://schemas.openxmlformats.org/officeDocument/2006/relationships/hyperlink" Target="https://wenku.baidu.com/view/b549f2880c22590102029d91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uanlan.zhihu.com/p/14929502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solidFill>
            <a:srgbClr val="FAA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0743" y="1636622"/>
            <a:ext cx="3092094" cy="70516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63463" y="5460654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+mn-ea"/>
              </a:rPr>
              <a:t>G18</a:t>
            </a:r>
            <a:endParaRPr lang="zh-CN" altLang="en-US" sz="6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29327" y="2757286"/>
            <a:ext cx="57329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需求分析报告</a:t>
            </a:r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22362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2"/>
            </p:custDataLst>
          </p:nvPr>
        </p:nvSpPr>
        <p:spPr>
          <a:xfrm>
            <a:off x="6626287" y="4160392"/>
            <a:ext cx="4416515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组长：谢子文    组员：黄馨 梁泽生</a:t>
            </a:r>
          </a:p>
        </p:txBody>
      </p:sp>
      <p:cxnSp>
        <p:nvCxnSpPr>
          <p:cNvPr id="27" name="PA_直接连接符 11"/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9475842" y="598254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6096000" y="5982542"/>
            <a:ext cx="178043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63"/>
          <p:cNvSpPr/>
          <p:nvPr/>
        </p:nvSpPr>
        <p:spPr>
          <a:xfrm>
            <a:off x="10427190" y="0"/>
            <a:ext cx="1764809" cy="306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728413" y="2314179"/>
            <a:ext cx="37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一款基于微信小程序的效率类软件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1E7EB3-FA74-4F24-82FA-3266E632AA0F}"/>
              </a:ext>
            </a:extLst>
          </p:cNvPr>
          <p:cNvSpPr txBox="1"/>
          <p:nvPr/>
        </p:nvSpPr>
        <p:spPr>
          <a:xfrm>
            <a:off x="6776064" y="137998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FocusBuns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AA9BC5-C0F5-4554-9596-A8195FB7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81" y="792251"/>
            <a:ext cx="2964437" cy="52734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7F22B4-E23F-4DD4-912B-0DC1BE0D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38" y="792251"/>
            <a:ext cx="2964437" cy="52734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249BD6-AD41-41EA-85D8-CA0F17183241}"/>
              </a:ext>
            </a:extLst>
          </p:cNvPr>
          <p:cNvSpPr txBox="1"/>
          <p:nvPr/>
        </p:nvSpPr>
        <p:spPr>
          <a:xfrm>
            <a:off x="386658" y="560027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75153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9AB634-9503-44F0-898B-5EB44B402C02}"/>
              </a:ext>
            </a:extLst>
          </p:cNvPr>
          <p:cNvSpPr txBox="1"/>
          <p:nvPr/>
        </p:nvSpPr>
        <p:spPr>
          <a:xfrm>
            <a:off x="684132" y="512400"/>
            <a:ext cx="433163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15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C1982E-5BDF-4735-86A9-9CE0F3FD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54" y="289972"/>
            <a:ext cx="5504288" cy="627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2BC38E-D020-4326-AF51-14D84C1A152B}"/>
              </a:ext>
            </a:extLst>
          </p:cNvPr>
          <p:cNvSpPr txBox="1"/>
          <p:nvPr/>
        </p:nvSpPr>
        <p:spPr>
          <a:xfrm>
            <a:off x="836351" y="1727035"/>
            <a:ext cx="313419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15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1879FC-B06C-414C-9EF3-F6745B32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15" y="1207577"/>
            <a:ext cx="7483488" cy="44428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045146-636B-45C3-A962-859E634CE91A}"/>
              </a:ext>
            </a:extLst>
          </p:cNvPr>
          <p:cNvSpPr txBox="1"/>
          <p:nvPr/>
        </p:nvSpPr>
        <p:spPr>
          <a:xfrm>
            <a:off x="8930936" y="5877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完整内容点此跳转</a:t>
            </a:r>
          </a:p>
        </p:txBody>
      </p:sp>
    </p:spTree>
    <p:extLst>
      <p:ext uri="{BB962C8B-B14F-4D97-AF65-F5344CB8AC3E}">
        <p14:creationId xmlns:p14="http://schemas.microsoft.com/office/powerpoint/2010/main" val="416439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8BFB4F-BC39-4D68-A5DA-365E5E01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29" y="643722"/>
            <a:ext cx="6711947" cy="57039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EC0F78-79A1-45C6-8B3C-0A28AF1AC250}"/>
              </a:ext>
            </a:extLst>
          </p:cNvPr>
          <p:cNvSpPr txBox="1"/>
          <p:nvPr/>
        </p:nvSpPr>
        <p:spPr>
          <a:xfrm>
            <a:off x="8224880" y="1613118"/>
            <a:ext cx="313419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15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  <a:endParaRPr lang="en-US" altLang="zh-CN" sz="115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75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C5B421E3-4B51-4C4B-B941-F9816594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2" y="440038"/>
            <a:ext cx="434340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557D300B-8F70-4610-88F4-8800A33D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65" y="3040256"/>
            <a:ext cx="527843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>
            <a:extLst>
              <a:ext uri="{FF2B5EF4-FFF2-40B4-BE49-F238E27FC236}">
                <a16:creationId xmlns:a16="http://schemas.microsoft.com/office/drawing/2014/main" id="{799974C8-4EFD-424D-B035-AF29FBD1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87" y="3894769"/>
            <a:ext cx="419735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">
            <a:extLst>
              <a:ext uri="{FF2B5EF4-FFF2-40B4-BE49-F238E27FC236}">
                <a16:creationId xmlns:a16="http://schemas.microsoft.com/office/drawing/2014/main" id="{B34A31D9-E3CA-4F73-AA1A-790DD81EA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65" y="4288031"/>
            <a:ext cx="52784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">
            <a:extLst>
              <a:ext uri="{FF2B5EF4-FFF2-40B4-BE49-F238E27FC236}">
                <a16:creationId xmlns:a16="http://schemas.microsoft.com/office/drawing/2014/main" id="{95D78518-140E-4353-93E8-E9E5185E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65" y="5551711"/>
            <a:ext cx="5257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FA96C5-3E61-40D4-89FA-AECFD07948A2}"/>
              </a:ext>
            </a:extLst>
          </p:cNvPr>
          <p:cNvSpPr txBox="1"/>
          <p:nvPr/>
        </p:nvSpPr>
        <p:spPr>
          <a:xfrm>
            <a:off x="6682666" y="239489"/>
            <a:ext cx="51908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8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8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8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</p:spTree>
    <p:extLst>
      <p:ext uri="{BB962C8B-B14F-4D97-AF65-F5344CB8AC3E}">
        <p14:creationId xmlns:p14="http://schemas.microsoft.com/office/powerpoint/2010/main" val="163283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EBA46722-C14C-4A16-A445-9AB2AFD73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66" y="365569"/>
            <a:ext cx="6157928" cy="334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1">
            <a:extLst>
              <a:ext uri="{FF2B5EF4-FFF2-40B4-BE49-F238E27FC236}">
                <a16:creationId xmlns:a16="http://schemas.microsoft.com/office/drawing/2014/main" id="{107C209B-A835-426B-9039-DC719A06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0" y="3828256"/>
            <a:ext cx="5273675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0ADF713-5CF3-4ECE-A457-782C975A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27" y="5249863"/>
            <a:ext cx="527367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8824542-89FB-41E3-ACD8-4D106C3AE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28" y="3816614"/>
            <a:ext cx="52736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7AA77380-A528-4D7A-8223-2E7CE4FC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0" y="5302112"/>
            <a:ext cx="5273675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39F6269B-74FE-4444-A511-C770ADA66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66CA939-E69A-47C3-8C15-03168EF0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84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73E5A3D-C935-425C-A575-040101BB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16311A0-0473-4490-AD2B-1522C2A6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1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A4C307B-A9EF-4B89-A4BD-AE9C2B9F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3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294E5C-0A38-483A-B29D-2D09C4B1C3B5}"/>
              </a:ext>
            </a:extLst>
          </p:cNvPr>
          <p:cNvSpPr txBox="1"/>
          <p:nvPr/>
        </p:nvSpPr>
        <p:spPr>
          <a:xfrm>
            <a:off x="6549855" y="530044"/>
            <a:ext cx="51908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8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8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88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</p:spTree>
    <p:extLst>
      <p:ext uri="{BB962C8B-B14F-4D97-AF65-F5344CB8AC3E}">
        <p14:creationId xmlns:p14="http://schemas.microsoft.com/office/powerpoint/2010/main" val="408534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1F4955-F4A6-4047-AD0E-63D4EAC33E02}"/>
              </a:ext>
            </a:extLst>
          </p:cNvPr>
          <p:cNvSpPr txBox="1"/>
          <p:nvPr/>
        </p:nvSpPr>
        <p:spPr>
          <a:xfrm>
            <a:off x="621581" y="4709419"/>
            <a:ext cx="353173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15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F1B2DFBA-2EB1-422A-947B-4389B7F6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17" y="286533"/>
            <a:ext cx="7603400" cy="63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91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DCA817-3B92-492E-AE64-BAB6337C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03" y="290046"/>
            <a:ext cx="8829029" cy="62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5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8955BE-837F-45DB-BDB8-20197C74E944}"/>
              </a:ext>
            </a:extLst>
          </p:cNvPr>
          <p:cNvSpPr txBox="1"/>
          <p:nvPr/>
        </p:nvSpPr>
        <p:spPr>
          <a:xfrm>
            <a:off x="477528" y="4373547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115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6B1B17-E9B3-4854-BC0B-75B6D64D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70" y="441651"/>
            <a:ext cx="4903433" cy="59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E2FF57-FFFA-44DE-88CE-1D50056BF86E}"/>
              </a:ext>
            </a:extLst>
          </p:cNvPr>
          <p:cNvSpPr txBox="1"/>
          <p:nvPr/>
        </p:nvSpPr>
        <p:spPr>
          <a:xfrm>
            <a:off x="125211" y="-129096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115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92502-6AF7-4631-A7CF-F0BE4684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1" y="1501358"/>
            <a:ext cx="11842506" cy="2644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13B2A4-2CE6-4080-9A5F-D1234EED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1" y="4234497"/>
            <a:ext cx="11941575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757953-0EAF-4E75-BABD-1C5D9A79B0C1}"/>
              </a:ext>
            </a:extLst>
          </p:cNvPr>
          <p:cNvSpPr txBox="1"/>
          <p:nvPr/>
        </p:nvSpPr>
        <p:spPr>
          <a:xfrm>
            <a:off x="996427" y="1543867"/>
            <a:ext cx="65605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F76373-D69E-400D-B47F-BA282D385353}"/>
              </a:ext>
            </a:extLst>
          </p:cNvPr>
          <p:cNvSpPr txBox="1"/>
          <p:nvPr/>
        </p:nvSpPr>
        <p:spPr>
          <a:xfrm>
            <a:off x="8273526" y="2271057"/>
            <a:ext cx="2262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用户需求分析</a:t>
            </a:r>
            <a:endParaRPr lang="en-US" altLang="zh-CN" dirty="0"/>
          </a:p>
          <a:p>
            <a:r>
              <a:rPr lang="zh-CN" altLang="en-US" dirty="0"/>
              <a:t>界面原型</a:t>
            </a:r>
            <a:endParaRPr lang="en-US" altLang="zh-CN" dirty="0"/>
          </a:p>
          <a:p>
            <a:r>
              <a:rPr lang="zh-CN" altLang="en-US" dirty="0"/>
              <a:t>数据字典与数据流图</a:t>
            </a:r>
            <a:endParaRPr lang="en-US" altLang="zh-CN" dirty="0"/>
          </a:p>
          <a:p>
            <a:r>
              <a:rPr lang="en-US" altLang="zh-CN" dirty="0"/>
              <a:t>IPO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联系图</a:t>
            </a:r>
            <a:endParaRPr lang="en-US" altLang="zh-CN" dirty="0"/>
          </a:p>
          <a:p>
            <a:r>
              <a:rPr lang="zh-CN" altLang="en-US" dirty="0"/>
              <a:t>会议纪要</a:t>
            </a:r>
            <a:endParaRPr lang="en-US" altLang="zh-CN" dirty="0"/>
          </a:p>
          <a:p>
            <a:r>
              <a:rPr lang="zh-CN" altLang="en-US" dirty="0"/>
              <a:t>配置管理</a:t>
            </a:r>
            <a:endParaRPr lang="en-US" altLang="zh-CN" dirty="0"/>
          </a:p>
          <a:p>
            <a:r>
              <a:rPr lang="zh-CN" altLang="en-US" dirty="0"/>
              <a:t>参考资料</a:t>
            </a:r>
            <a:endParaRPr lang="en-US" altLang="zh-CN" dirty="0"/>
          </a:p>
          <a:p>
            <a:r>
              <a:rPr lang="zh-CN" altLang="en-US" dirty="0"/>
              <a:t>任务分工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4EF5D7-8613-437E-8ACA-CA570C6BDA47}"/>
              </a:ext>
            </a:extLst>
          </p:cNvPr>
          <p:cNvCxnSpPr/>
          <p:nvPr/>
        </p:nvCxnSpPr>
        <p:spPr>
          <a:xfrm>
            <a:off x="7915275" y="2136338"/>
            <a:ext cx="0" cy="285476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8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8238F7-F04B-4E90-99A2-E0DC3AAC8CBB}"/>
              </a:ext>
            </a:extLst>
          </p:cNvPr>
          <p:cNvSpPr txBox="1"/>
          <p:nvPr/>
        </p:nvSpPr>
        <p:spPr>
          <a:xfrm>
            <a:off x="1038688" y="790113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115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103B92-30AB-41C4-BA65-6D77BF9FBB82}"/>
              </a:ext>
            </a:extLst>
          </p:cNvPr>
          <p:cNvSpPr txBox="1"/>
          <p:nvPr/>
        </p:nvSpPr>
        <p:spPr>
          <a:xfrm>
            <a:off x="2039112" y="3429000"/>
            <a:ext cx="70185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IPO表参考：</a:t>
            </a:r>
            <a:r>
              <a:rPr lang="zh-CN" altLang="en-US" dirty="0">
                <a:hlinkClick r:id="rId2"/>
              </a:rPr>
              <a:t>https://wenku.baidu.com/view/b549f2880c22590102029d91.html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[2] </a:t>
            </a:r>
            <a:r>
              <a:rPr lang="zh-CN" altLang="en-US" dirty="0"/>
              <a:t>结构化概要设计工具之IPO图：</a:t>
            </a:r>
            <a:r>
              <a:rPr lang="zh-CN" altLang="en-US" dirty="0">
                <a:hlinkClick r:id="rId3"/>
              </a:rPr>
              <a:t>https://www.cnblogs.com/yilang/p/12266167.html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[3] </a:t>
            </a:r>
            <a:r>
              <a:rPr lang="zh-CN" altLang="en-US" dirty="0"/>
              <a:t>结构化——数据字典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https://zhuanlan.zhihu.com/p/149295020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3181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500948-9516-48C8-B580-B324D97A9F03}"/>
              </a:ext>
            </a:extLst>
          </p:cNvPr>
          <p:cNvSpPr txBox="1"/>
          <p:nvPr/>
        </p:nvSpPr>
        <p:spPr>
          <a:xfrm>
            <a:off x="841997" y="1806110"/>
            <a:ext cx="1050800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115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F11C75-015A-4831-AE20-C5182CC4FE99}"/>
              </a:ext>
            </a:extLst>
          </p:cNvPr>
          <p:cNvSpPr txBox="1"/>
          <p:nvPr/>
        </p:nvSpPr>
        <p:spPr>
          <a:xfrm>
            <a:off x="1591115" y="2837162"/>
            <a:ext cx="228556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梁泽生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数据流图修改</a:t>
            </a:r>
            <a:endParaRPr lang="en-US" altLang="zh-CN" dirty="0"/>
          </a:p>
          <a:p>
            <a:r>
              <a:rPr lang="zh-CN" altLang="en-US" dirty="0"/>
              <a:t>数据字典</a:t>
            </a:r>
          </a:p>
          <a:p>
            <a:r>
              <a:rPr lang="zh-CN" altLang="en-US" dirty="0"/>
              <a:t>github配置管理</a:t>
            </a:r>
          </a:p>
          <a:p>
            <a:r>
              <a:rPr lang="zh-CN" altLang="en-US" dirty="0"/>
              <a:t>会议纪要</a:t>
            </a:r>
          </a:p>
          <a:p>
            <a:r>
              <a:rPr lang="zh-CN" altLang="en-US" dirty="0"/>
              <a:t>部分用户调研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B4A37-1F80-487A-ABDB-06EC2F2498F6}"/>
              </a:ext>
            </a:extLst>
          </p:cNvPr>
          <p:cNvSpPr txBox="1"/>
          <p:nvPr/>
        </p:nvSpPr>
        <p:spPr>
          <a:xfrm>
            <a:off x="4778959" y="2837162"/>
            <a:ext cx="203132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谢子文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文档主要文字部分</a:t>
            </a:r>
            <a:endParaRPr lang="en-US" altLang="zh-CN" dirty="0"/>
          </a:p>
          <a:p>
            <a:r>
              <a:rPr lang="zh-CN" altLang="en-US" dirty="0"/>
              <a:t>原型设计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ED6420-A3DC-4E80-A475-82B45986098A}"/>
              </a:ext>
            </a:extLst>
          </p:cNvPr>
          <p:cNvSpPr txBox="1"/>
          <p:nvPr/>
        </p:nvSpPr>
        <p:spPr>
          <a:xfrm>
            <a:off x="7715410" y="2854924"/>
            <a:ext cx="2723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黄馨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IPO</a:t>
            </a:r>
            <a:r>
              <a:rPr lang="zh-CN" altLang="en-US" dirty="0"/>
              <a:t>图、</a:t>
            </a:r>
            <a:r>
              <a:rPr lang="en-US" altLang="zh-CN" dirty="0"/>
              <a:t>IPO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联系图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管理配置</a:t>
            </a:r>
            <a:endParaRPr lang="en-US" altLang="zh-CN" dirty="0"/>
          </a:p>
          <a:p>
            <a:r>
              <a:rPr lang="zh-CN" altLang="en-US" dirty="0"/>
              <a:t>调研部分用户需求与建议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02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7A1B4A-5719-4FA1-9FC8-CA1CF7894783}"/>
              </a:ext>
            </a:extLst>
          </p:cNvPr>
          <p:cNvSpPr txBox="1"/>
          <p:nvPr/>
        </p:nvSpPr>
        <p:spPr>
          <a:xfrm>
            <a:off x="5179723" y="3075057"/>
            <a:ext cx="1832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Thanks.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EE5474-A3CE-411E-8398-4C3ADC52A495}"/>
              </a:ext>
            </a:extLst>
          </p:cNvPr>
          <p:cNvSpPr txBox="1"/>
          <p:nvPr/>
        </p:nvSpPr>
        <p:spPr>
          <a:xfrm>
            <a:off x="4907212" y="596070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Designed by XieZiwen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301D8B-0F7F-45FB-8F44-87ADDDF899F5}"/>
              </a:ext>
            </a:extLst>
          </p:cNvPr>
          <p:cNvSpPr txBox="1"/>
          <p:nvPr/>
        </p:nvSpPr>
        <p:spPr>
          <a:xfrm>
            <a:off x="5555757" y="2630492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60BF6-5F83-4DEF-8670-6927BA1D2804}"/>
              </a:ext>
            </a:extLst>
          </p:cNvPr>
          <p:cNvSpPr txBox="1"/>
          <p:nvPr/>
        </p:nvSpPr>
        <p:spPr>
          <a:xfrm>
            <a:off x="1376967" y="822195"/>
            <a:ext cx="425498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目标用户A：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建筑1801 王宇键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用户建议：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1.希望有一个良好易懂的操作指南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2.希望产品界面可以有提示性便签或按键，使之能成为让用户简单上手的“傻瓜式”软件。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247CA7-8E4D-48F3-88FC-763FF82A0ED5}"/>
              </a:ext>
            </a:extLst>
          </p:cNvPr>
          <p:cNvSpPr txBox="1"/>
          <p:nvPr/>
        </p:nvSpPr>
        <p:spPr>
          <a:xfrm>
            <a:off x="7084256" y="1376193"/>
            <a:ext cx="36004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目标用户B：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法学1802 王新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用户自述：自制力太差，控制不住自己玩手机，想要专注学习。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用户建议：希望UI界面设计美观。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186F1-1488-46A9-812F-583876970E88}"/>
              </a:ext>
            </a:extLst>
          </p:cNvPr>
          <p:cNvSpPr txBox="1"/>
          <p:nvPr/>
        </p:nvSpPr>
        <p:spPr>
          <a:xfrm>
            <a:off x="3009900" y="4096813"/>
            <a:ext cx="3733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目标用户C：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软工1802 陈骁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用户自述：想要提高自制力，希望有办法控制自己玩手机。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用户建议：建议UI设计可改进很多。</a:t>
            </a:r>
          </a:p>
        </p:txBody>
      </p:sp>
    </p:spTree>
    <p:extLst>
      <p:ext uri="{BB962C8B-B14F-4D97-AF65-F5344CB8AC3E}">
        <p14:creationId xmlns:p14="http://schemas.microsoft.com/office/powerpoint/2010/main" val="2811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7E3CF0-3027-4461-80BE-AF1DB8841F98}"/>
              </a:ext>
            </a:extLst>
          </p:cNvPr>
          <p:cNvSpPr txBox="1"/>
          <p:nvPr/>
        </p:nvSpPr>
        <p:spPr>
          <a:xfrm>
            <a:off x="1397919" y="1003021"/>
            <a:ext cx="35285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其他用户1：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用户建议：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1.希望调整专注时长时，界面的包子可以变化 （大小、种类等）。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2.每月小结功能。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4D6038-F244-4309-A09D-878B6612E7F7}"/>
              </a:ext>
            </a:extLst>
          </p:cNvPr>
          <p:cNvSpPr txBox="1"/>
          <p:nvPr/>
        </p:nvSpPr>
        <p:spPr>
          <a:xfrm>
            <a:off x="6452157" y="2959851"/>
            <a:ext cx="462767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其他用户2：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用户建议：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1.好友互相监督的功能：双方成为同桌关系，设置每天要做的专注时长，每天完成了任务，则算打卡成功，如果其中一方有一天没有打卡，则解除同桌关系，监督失败。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2.建议加入正向计时功能，能够计算着自己完成某一件事的时长。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3.可以设置时长为几时几分，而不是仅限于多少分钟。</a:t>
            </a:r>
          </a:p>
        </p:txBody>
      </p:sp>
    </p:spTree>
    <p:extLst>
      <p:ext uri="{BB962C8B-B14F-4D97-AF65-F5344CB8AC3E}">
        <p14:creationId xmlns:p14="http://schemas.microsoft.com/office/powerpoint/2010/main" val="168955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0E699-DD10-481B-9060-093E15E8D905}"/>
              </a:ext>
            </a:extLst>
          </p:cNvPr>
          <p:cNvSpPr txBox="1"/>
          <p:nvPr/>
        </p:nvSpPr>
        <p:spPr>
          <a:xfrm>
            <a:off x="1020048" y="520511"/>
            <a:ext cx="754292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用户需求总结：</a:t>
            </a: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每月小结功能。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时间历程精简。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增加补加记录的功能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建议加入正向计时功能。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惩罚记录可以用金币来弥补抵消。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希望能正常操作不会出现大的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希望有好友排名栏，能查看自己在好友中的排名。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建议</a:t>
            </a:r>
            <a:r>
              <a:rPr lang="en-US" altLang="zh-CN" dirty="0"/>
              <a:t>UI</a:t>
            </a:r>
            <a:r>
              <a:rPr lang="zh-CN" altLang="en-US" dirty="0"/>
              <a:t>界面设计简洁美观，查看设置等功能完善。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可以设置时长为几时几分，而不是仅限于多少分钟。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希望调整专注时长时，界面的包子可以变化（大小、种类等）。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想要简单易上手的“傻瓜式”软件：有提示性便签或按键，形成良好易懂的操作指南。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增加休息的功能，</a:t>
            </a:r>
            <a:r>
              <a:rPr lang="zh-CN" altLang="en-US" dirty="0"/>
              <a:t>单次专注对应的休息时间可以储备留着下次应急的时候使用；或者休息时会逐渐扣除时间成果。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好友互相监督的功能：</a:t>
            </a:r>
            <a:r>
              <a:rPr lang="zh-CN" altLang="en-US" dirty="0"/>
              <a:t>双方成为同桌关系，设置每天要做的专注时长，每天完成了任务，则算打卡成功，如果其中一方有一天没有打卡，则解除同桌关系，监督失败。</a:t>
            </a:r>
          </a:p>
        </p:txBody>
      </p:sp>
    </p:spTree>
    <p:extLst>
      <p:ext uri="{BB962C8B-B14F-4D97-AF65-F5344CB8AC3E}">
        <p14:creationId xmlns:p14="http://schemas.microsoft.com/office/powerpoint/2010/main" val="324367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F9F51A-74AC-4C42-B77A-BD4691CD121E}"/>
              </a:ext>
            </a:extLst>
          </p:cNvPr>
          <p:cNvSpPr txBox="1"/>
          <p:nvPr/>
        </p:nvSpPr>
        <p:spPr>
          <a:xfrm>
            <a:off x="491433" y="1062833"/>
            <a:ext cx="72635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66942B9-0363-4224-9AA6-72A3579E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81" y="1062833"/>
            <a:ext cx="2964437" cy="52734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D3A8AC-553D-49E5-B87E-E053C1B7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497" y="3699582"/>
            <a:ext cx="2091492" cy="23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7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240D2A0-F287-4507-88F6-3D03A547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81" y="796062"/>
            <a:ext cx="2964437" cy="52658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0035622-04A7-46A1-8A61-FDE75468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97" y="3331299"/>
            <a:ext cx="3198530" cy="27306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5EAC93-8AD9-4D0F-A151-494409621120}"/>
              </a:ext>
            </a:extLst>
          </p:cNvPr>
          <p:cNvSpPr txBox="1"/>
          <p:nvPr/>
        </p:nvSpPr>
        <p:spPr>
          <a:xfrm>
            <a:off x="386658" y="560027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81039332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655DA8-28AD-4FDB-9486-308557C1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81" y="788441"/>
            <a:ext cx="2964437" cy="52734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437881-D4A5-4CD3-A402-DA5CD579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391" y="3349004"/>
            <a:ext cx="2294468" cy="2712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83349A-55E4-4297-AF9C-696487BA5600}"/>
              </a:ext>
            </a:extLst>
          </p:cNvPr>
          <p:cNvSpPr txBox="1"/>
          <p:nvPr/>
        </p:nvSpPr>
        <p:spPr>
          <a:xfrm>
            <a:off x="386658" y="560027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266728791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E5C58A6-146A-4F38-AF5D-C6D289B9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81" y="792251"/>
            <a:ext cx="2964437" cy="52734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1178CE-36F2-47C9-9FB7-F9F1A0077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05" y="799872"/>
            <a:ext cx="2964437" cy="526587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B9C60D8-2787-4ED5-B206-B1A75FAE1922}"/>
              </a:ext>
            </a:extLst>
          </p:cNvPr>
          <p:cNvSpPr txBox="1"/>
          <p:nvPr/>
        </p:nvSpPr>
        <p:spPr>
          <a:xfrm>
            <a:off x="386658" y="560027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2655507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656</Words>
  <Application>Microsoft Office PowerPoint</Application>
  <PresentationFormat>宽屏</PresentationFormat>
  <Paragraphs>98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Office 主题​​</vt:lpstr>
      <vt:lpstr>《专注包子》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谢 子文</cp:lastModifiedBy>
  <cp:revision>24</cp:revision>
  <dcterms:created xsi:type="dcterms:W3CDTF">2020-11-13T14:41:11Z</dcterms:created>
  <dcterms:modified xsi:type="dcterms:W3CDTF">2020-11-17T02:03:50Z</dcterms:modified>
</cp:coreProperties>
</file>