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2" r:id="rId5"/>
    <p:sldId id="263" r:id="rId6"/>
    <p:sldId id="272" r:id="rId7"/>
    <p:sldId id="273" r:id="rId8"/>
    <p:sldId id="264" r:id="rId9"/>
    <p:sldId id="278" r:id="rId10"/>
    <p:sldId id="279" r:id="rId11"/>
    <p:sldId id="280" r:id="rId12"/>
    <p:sldId id="281" r:id="rId13"/>
    <p:sldId id="282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4" r:id="rId22"/>
    <p:sldId id="275" r:id="rId23"/>
    <p:sldId id="276" r:id="rId24"/>
    <p:sldId id="277" r:id="rId25"/>
    <p:sldId id="26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784EC0-549C-4870-8901-84E5DAE77447}">
          <p14:sldIdLst>
            <p14:sldId id="260"/>
            <p14:sldId id="256"/>
            <p14:sldId id="257"/>
            <p14:sldId id="262"/>
            <p14:sldId id="263"/>
            <p14:sldId id="272"/>
            <p14:sldId id="273"/>
            <p14:sldId id="264"/>
            <p14:sldId id="278"/>
            <p14:sldId id="279"/>
            <p14:sldId id="280"/>
            <p14:sldId id="281"/>
            <p14:sldId id="282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5"/>
            <p14:sldId id="276"/>
            <p14:sldId id="27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BECFC-E2A7-499D-ABB7-BC49CA5E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682076-FD4A-447D-AA75-494677A7B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CA4B0-9947-4666-BF55-0FB9DAB4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EB051-FDAB-416A-A5BE-171FB0B5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A3F84-B570-4CE1-827F-9136D96D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7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D793A-640E-4EAB-8CCF-7DC8D719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BC424-4246-43A0-B3E5-6EE4D95E1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1222B-4AB5-4B21-B3D1-BD8728A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6FD8D-6480-4D47-B735-54493CA6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66DD7-4121-4851-BC39-2574F613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2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D933C5-15EF-42C9-81E6-F294EACB6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4A018-CC5C-4C50-9224-6FF3DFAFB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DE71D-A73D-4368-A467-F22D3310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50C43-2BF7-43D2-9E88-3889187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5451B-A40E-434F-A7D9-3E2AF5B3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5F3E5-6E7C-410E-8C4D-8E98F7A7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751AE-3021-4118-ACA3-3DA7912E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0443F-0E2A-4667-809E-8DDA62EC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B405B-452E-4C5B-9E53-EE9654D8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AB6F1-4A61-49C0-8769-C91702FE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2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6B69B-C825-48A5-B54E-2FD755CD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2DDFA-34FE-4885-8780-74ECD038D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DF425-DC3F-4E8F-9EDA-C6963B42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E032F-5094-4EE2-A650-D7BCCFBA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0B1D5-032D-4EDC-8D23-AA8164E1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7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AA98-BFAA-4A1D-9C15-024929B9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F9B9E-05B2-4D91-B2DB-DA9291B80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1F489-49F1-4D5C-975E-0D687244E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37404-DE9C-4CD8-BBB3-8564404C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2237DA-F2C5-4E07-B951-224F65FB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535B8-CED4-4214-A65C-073851D7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4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40C5-B2EE-400A-8B24-383BEA4C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21543C-F67A-4851-BDE4-7AA68C41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B35B88-C9C8-4A5B-9F1D-DEC3F7EC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C6E1B-37B1-4278-9EDB-A412D8A33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DAB701-6723-4932-BB3F-4F08638D6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1090F5-AA63-4B42-9FD6-E0C40042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951AAA-BE32-4C6C-B4C8-D34C93A0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D39A96-DBC9-4A1D-8EAB-89392060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4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35864-275F-49C6-8A77-E9200F45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63BA2D-4FC8-49CC-95EA-E3FC5D49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E37526-A734-44AF-A359-450EA2CD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30B414-17FB-4959-B21A-48F9786A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9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23CA5B-4B18-4975-9611-25B568F2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D39AF1-1590-499D-BF11-8BE804A6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2C892-B482-460C-9AA0-1DBAA99A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A6861-09BE-44A7-9F21-DB42F736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B2D25-68EA-4EB4-99C5-90D3E8923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980C30-2CE6-417F-B19C-02A8E762F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38BBA-5905-4AD1-BDD2-ED94481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DCBA0-D9D8-4E62-A9D8-ABA7143E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877A8-1F56-4F07-83AB-9510F6BC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2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255E8-923E-4B6F-A482-D9CE999F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D52FBE-062F-4CC0-A742-0B9AE3D44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C6C63-E00A-470E-A35B-EBA6ADCD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9326A-DCC0-4F63-A113-4856697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8D5ED-4CD8-40C8-8ADF-95CBA417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420F0-5862-4CB7-ABDD-04A46D47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4151D1-5129-4E79-93D3-79651CC3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EC04A-6051-44B4-B5E4-2EDC51F9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4BCCF-1EB0-434C-B4C8-F6A1FC05C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7E73-81AD-4A23-A886-E61EEF6E9A2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80404-9AB7-47AC-8FA9-47F80DB07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C8913-D118-47BA-9A3F-82A33CD70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0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615"/>
            <a:ext cx="5151276" cy="685638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0743" y="1636622"/>
            <a:ext cx="3092094" cy="705165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63463" y="5460654"/>
            <a:ext cx="15267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latin typeface="+mn-ea"/>
              </a:rPr>
              <a:t>G18</a:t>
            </a:r>
            <a:endParaRPr lang="zh-CN" altLang="en-US" sz="60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29327" y="2757286"/>
            <a:ext cx="57329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总体设计报告</a:t>
            </a:r>
          </a:p>
        </p:txBody>
      </p:sp>
      <p:pic>
        <p:nvPicPr>
          <p:cNvPr id="24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231598" y="781550"/>
            <a:ext cx="5873638" cy="5432825"/>
          </a:xfrm>
          <a:prstGeom prst="rect">
            <a:avLst/>
          </a:prstGeom>
          <a:effectLst/>
        </p:spPr>
      </p:pic>
      <p:sp>
        <p:nvSpPr>
          <p:cNvPr id="25" name="PA_文本框 10"/>
          <p:cNvSpPr txBox="1"/>
          <p:nvPr>
            <p:custDataLst>
              <p:tags r:id="rId2"/>
            </p:custDataLst>
          </p:nvPr>
        </p:nvSpPr>
        <p:spPr>
          <a:xfrm>
            <a:off x="6626287" y="4160392"/>
            <a:ext cx="4416515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组长：谢子文    组员：黄馨 梁泽生</a:t>
            </a:r>
          </a:p>
        </p:txBody>
      </p:sp>
      <p:cxnSp>
        <p:nvCxnSpPr>
          <p:cNvPr id="27" name="PA_直接连接符 11"/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9475842" y="5982544"/>
            <a:ext cx="1930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2"/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6096000" y="5982542"/>
            <a:ext cx="1780431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63"/>
          <p:cNvSpPr/>
          <p:nvPr/>
        </p:nvSpPr>
        <p:spPr>
          <a:xfrm>
            <a:off x="10427190" y="0"/>
            <a:ext cx="1764809" cy="306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728413" y="2314179"/>
            <a:ext cx="37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一款基于微信小程序的效率类软件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1E7EB3-FA74-4F24-82FA-3266E632AA0F}"/>
              </a:ext>
            </a:extLst>
          </p:cNvPr>
          <p:cNvSpPr txBox="1"/>
          <p:nvPr/>
        </p:nvSpPr>
        <p:spPr>
          <a:xfrm>
            <a:off x="6776064" y="137998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FocusBuns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C62FE4-CC3D-451F-8235-72132AB12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238" y="68289"/>
            <a:ext cx="7803556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3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AB9771-0656-471A-A9B4-4AFDF039C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38" y="338822"/>
            <a:ext cx="8702794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4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6B22B4-C850-400F-A7E8-FF91293C1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05" y="679938"/>
            <a:ext cx="8916173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0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DB575E-FEC1-495C-89A1-A29C97184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30" y="738907"/>
            <a:ext cx="8337002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7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8DF500-DB10-4CBE-8966-D6ED1B30A9C5}"/>
              </a:ext>
            </a:extLst>
          </p:cNvPr>
          <p:cNvSpPr txBox="1"/>
          <p:nvPr/>
        </p:nvSpPr>
        <p:spPr>
          <a:xfrm>
            <a:off x="5426586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81884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949FA7-90DD-46B8-A727-61A64A4D4F8C}"/>
              </a:ext>
            </a:extLst>
          </p:cNvPr>
          <p:cNvSpPr txBox="1"/>
          <p:nvPr/>
        </p:nvSpPr>
        <p:spPr>
          <a:xfrm>
            <a:off x="976923" y="16334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物理数据模型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72F6E9-D816-4A5B-B072-1D3021BDC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091" y="514097"/>
            <a:ext cx="9160034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0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8A96F0-A5C5-4CD2-A96E-C5B341F343F4}"/>
              </a:ext>
            </a:extLst>
          </p:cNvPr>
          <p:cNvSpPr txBox="1"/>
          <p:nvPr/>
        </p:nvSpPr>
        <p:spPr>
          <a:xfrm>
            <a:off x="1219200" y="17819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表结构及说明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48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17D6F6-74A2-4EEE-8099-ABA696962282}"/>
              </a:ext>
            </a:extLst>
          </p:cNvPr>
          <p:cNvSpPr txBox="1"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总体设计</a:t>
            </a:r>
          </a:p>
        </p:txBody>
      </p:sp>
    </p:spTree>
    <p:extLst>
      <p:ext uri="{BB962C8B-B14F-4D97-AF65-F5344CB8AC3E}">
        <p14:creationId xmlns:p14="http://schemas.microsoft.com/office/powerpoint/2010/main" val="2647289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F7A569-4A1E-4758-A002-E735E2CA9E7F}"/>
              </a:ext>
            </a:extLst>
          </p:cNvPr>
          <p:cNvSpPr txBox="1"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用户手册</a:t>
            </a:r>
          </a:p>
        </p:txBody>
      </p:sp>
    </p:spTree>
    <p:extLst>
      <p:ext uri="{BB962C8B-B14F-4D97-AF65-F5344CB8AC3E}">
        <p14:creationId xmlns:p14="http://schemas.microsoft.com/office/powerpoint/2010/main" val="400963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FB4057-627B-46F9-95AC-990A1EF50AF9}"/>
              </a:ext>
            </a:extLst>
          </p:cNvPr>
          <p:cNvSpPr txBox="1"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测试计划</a:t>
            </a:r>
          </a:p>
        </p:txBody>
      </p:sp>
    </p:spTree>
    <p:extLst>
      <p:ext uri="{BB962C8B-B14F-4D97-AF65-F5344CB8AC3E}">
        <p14:creationId xmlns:p14="http://schemas.microsoft.com/office/powerpoint/2010/main" val="61508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407F39-247B-4C7F-BBF1-56BFC351501A}"/>
              </a:ext>
            </a:extLst>
          </p:cNvPr>
          <p:cNvSpPr txBox="1"/>
          <p:nvPr/>
        </p:nvSpPr>
        <p:spPr>
          <a:xfrm>
            <a:off x="1281723" y="12035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最佳方案</a:t>
            </a:r>
          </a:p>
        </p:txBody>
      </p:sp>
    </p:spTree>
    <p:extLst>
      <p:ext uri="{BB962C8B-B14F-4D97-AF65-F5344CB8AC3E}">
        <p14:creationId xmlns:p14="http://schemas.microsoft.com/office/powerpoint/2010/main" val="238147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952402-4B52-4F1D-B2AF-91B96F591714}"/>
              </a:ext>
            </a:extLst>
          </p:cNvPr>
          <p:cNvSpPr txBox="1"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详细计划</a:t>
            </a:r>
          </a:p>
        </p:txBody>
      </p:sp>
    </p:spTree>
    <p:extLst>
      <p:ext uri="{BB962C8B-B14F-4D97-AF65-F5344CB8AC3E}">
        <p14:creationId xmlns:p14="http://schemas.microsoft.com/office/powerpoint/2010/main" val="297464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1386F3-83E6-4A30-8427-8B503B1D6688}"/>
              </a:ext>
            </a:extLst>
          </p:cNvPr>
          <p:cNvSpPr txBox="1"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287850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EFE4FE-2303-4986-938C-D52CA0485574}"/>
              </a:ext>
            </a:extLst>
          </p:cNvPr>
          <p:cNvSpPr txBox="1"/>
          <p:nvPr/>
        </p:nvSpPr>
        <p:spPr>
          <a:xfrm>
            <a:off x="5657418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甘特图</a:t>
            </a:r>
          </a:p>
        </p:txBody>
      </p:sp>
    </p:spTree>
    <p:extLst>
      <p:ext uri="{BB962C8B-B14F-4D97-AF65-F5344CB8AC3E}">
        <p14:creationId xmlns:p14="http://schemas.microsoft.com/office/powerpoint/2010/main" val="161184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AA42E2-36F7-49C9-B7B2-0EFAD390F84C}"/>
              </a:ext>
            </a:extLst>
          </p:cNvPr>
          <p:cNvSpPr txBox="1"/>
          <p:nvPr/>
        </p:nvSpPr>
        <p:spPr>
          <a:xfrm>
            <a:off x="4964921" y="32443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各阶段成果迭代更新</a:t>
            </a:r>
          </a:p>
        </p:txBody>
      </p:sp>
    </p:spTree>
    <p:extLst>
      <p:ext uri="{BB962C8B-B14F-4D97-AF65-F5344CB8AC3E}">
        <p14:creationId xmlns:p14="http://schemas.microsoft.com/office/powerpoint/2010/main" val="14890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0DC193-204B-49C3-82A5-B10AF90C5FD1}"/>
              </a:ext>
            </a:extLst>
          </p:cNvPr>
          <p:cNvSpPr txBox="1"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绩效评价</a:t>
            </a:r>
          </a:p>
        </p:txBody>
      </p:sp>
    </p:spTree>
    <p:extLst>
      <p:ext uri="{BB962C8B-B14F-4D97-AF65-F5344CB8AC3E}">
        <p14:creationId xmlns:p14="http://schemas.microsoft.com/office/powerpoint/2010/main" val="504517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880E58-11B7-47AB-BC73-5799A88D816B}"/>
              </a:ext>
            </a:extLst>
          </p:cNvPr>
          <p:cNvSpPr txBox="1"/>
          <p:nvPr/>
        </p:nvSpPr>
        <p:spPr>
          <a:xfrm>
            <a:off x="5179723" y="2865830"/>
            <a:ext cx="1832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Thanks.</a:t>
            </a:r>
            <a:endParaRPr lang="zh-CN" altLang="en-US" sz="4000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F8CCCC-C649-4524-AE60-C302BBA679BD}"/>
              </a:ext>
            </a:extLst>
          </p:cNvPr>
          <p:cNvSpPr txBox="1"/>
          <p:nvPr/>
        </p:nvSpPr>
        <p:spPr>
          <a:xfrm>
            <a:off x="4881564" y="607455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Designed by XieZiwen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23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65628B-6A18-4A44-B92E-494AA5799A17}"/>
              </a:ext>
            </a:extLst>
          </p:cNvPr>
          <p:cNvSpPr txBox="1"/>
          <p:nvPr/>
        </p:nvSpPr>
        <p:spPr>
          <a:xfrm>
            <a:off x="1516185" y="1641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E50A5-41BA-423A-B5E6-8378861D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936" y="117823"/>
            <a:ext cx="4602879" cy="66223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FBBE335-A907-40F8-B946-6E6AD1F06800}"/>
              </a:ext>
            </a:extLst>
          </p:cNvPr>
          <p:cNvSpPr txBox="1"/>
          <p:nvPr/>
        </p:nvSpPr>
        <p:spPr>
          <a:xfrm>
            <a:off x="1985108" y="29307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业务流图</a:t>
            </a:r>
          </a:p>
        </p:txBody>
      </p:sp>
    </p:spTree>
    <p:extLst>
      <p:ext uri="{BB962C8B-B14F-4D97-AF65-F5344CB8AC3E}">
        <p14:creationId xmlns:p14="http://schemas.microsoft.com/office/powerpoint/2010/main" val="333935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EF6677-DC55-4141-9607-430BE9A1B70B}"/>
              </a:ext>
            </a:extLst>
          </p:cNvPr>
          <p:cNvSpPr txBox="1"/>
          <p:nvPr/>
        </p:nvSpPr>
        <p:spPr>
          <a:xfrm>
            <a:off x="1977292" y="1977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1BC5A-04D0-47C1-94A0-06390E20375C}"/>
              </a:ext>
            </a:extLst>
          </p:cNvPr>
          <p:cNvSpPr txBox="1"/>
          <p:nvPr/>
        </p:nvSpPr>
        <p:spPr>
          <a:xfrm>
            <a:off x="2243015" y="272756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697118-5083-4BCD-91FE-13438265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502" y="1977292"/>
            <a:ext cx="7902625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2E1A08-65C3-46EE-A06B-718DC494FA60}"/>
              </a:ext>
            </a:extLst>
          </p:cNvPr>
          <p:cNvSpPr txBox="1"/>
          <p:nvPr/>
        </p:nvSpPr>
        <p:spPr>
          <a:xfrm>
            <a:off x="898769" y="5314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356F2C-72C7-4D8A-BF85-B5B424DF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94" y="0"/>
            <a:ext cx="44656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73F84A-BA96-49F5-9947-6E7F56ED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22" y="0"/>
            <a:ext cx="4452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2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2E1A08-65C3-46EE-A06B-718DC494FA60}"/>
              </a:ext>
            </a:extLst>
          </p:cNvPr>
          <p:cNvSpPr txBox="1"/>
          <p:nvPr/>
        </p:nvSpPr>
        <p:spPr>
          <a:xfrm>
            <a:off x="898769" y="5314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E54633-42E6-4C01-B286-FCDF963A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90" y="0"/>
            <a:ext cx="443039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5205C2-8DE7-4754-8F39-FF7D0825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665" y="0"/>
            <a:ext cx="4445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8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2E1A08-65C3-46EE-A06B-718DC494FA60}"/>
              </a:ext>
            </a:extLst>
          </p:cNvPr>
          <p:cNvSpPr txBox="1"/>
          <p:nvPr/>
        </p:nvSpPr>
        <p:spPr>
          <a:xfrm>
            <a:off x="898769" y="5314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A81745-12D5-42EC-8030-BF33DCCF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51" y="0"/>
            <a:ext cx="4463022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83DE09-5958-4EFC-972E-4FB1E86F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514" y="0"/>
            <a:ext cx="445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0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CE7931-D9E6-427A-AE02-7D50C9BE2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78" y="384546"/>
            <a:ext cx="9640135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1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EDC90F-0BC0-42E4-AB06-89F2B84A2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61" y="0"/>
            <a:ext cx="9446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03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84</Words>
  <Application>Microsoft Office PowerPoint</Application>
  <PresentationFormat>宽屏</PresentationFormat>
  <Paragraphs>34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Office 主题​​</vt:lpstr>
      <vt:lpstr>《专注包子》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《专注包子》</dc:title>
  <dc:creator>谢 子文</dc:creator>
  <cp:lastModifiedBy>谢 子文</cp:lastModifiedBy>
  <cp:revision>6</cp:revision>
  <dcterms:created xsi:type="dcterms:W3CDTF">2020-11-26T05:33:00Z</dcterms:created>
  <dcterms:modified xsi:type="dcterms:W3CDTF">2020-11-29T13:29:07Z</dcterms:modified>
</cp:coreProperties>
</file>