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8711-547F-4B1C-9C0A-E6E7AC0D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43D9B1-B290-4551-811B-541D6F809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3149C-7854-4A3D-B650-A71C588C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2ED08-F4D8-4F1A-AB08-EDA790BE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16866-6B79-400D-B55F-4B4F05C2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2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B5A3C-AA77-40DF-A8EB-5ED65709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F55D1-A0FF-4A5A-AA5B-BE4F2EE82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1D213-3EC2-45BF-8056-95247EAE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8E5D-337A-44D5-8DE9-BE587335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C89A6-0D99-4F09-B63D-0EF2DEB4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1950AC-9540-4FC5-A25D-09DDB1DB9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99E16-31F2-4F2A-ACE9-BB6F55226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70295-1A55-45A3-AA02-7A4D7413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2FA40-F03C-4323-8D99-C3C8F7EE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F5C4E-1340-47C3-BD56-D38C6F56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EDE2C-E8FC-4E80-81C4-42C1E317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82750-EA57-48BA-A05B-FC14C47D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A7922-22DA-45A4-9100-9D7E954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C2566-9FEB-49DA-8534-A037EF12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5EE11-ABFE-4DF0-9B1A-CE6EADB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1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0FDE3-EC1A-4142-ABC2-F9EB9B9C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04178-BA39-4C3D-B475-1B24928E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8C0D4-E276-4ADE-9F24-DB94F92C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582FD-50E7-44C7-A163-77BA5509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5A7E6-5B26-435E-B4D0-F5337A7F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3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8C10F-B502-4EF9-BFE3-602D5C6A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9E241-1DBB-4B0E-AB86-A66606D99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768D8-6FAE-40C9-8134-2599409B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4ECF8-49D8-4B70-ACB3-346EC932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BA2841-5BA6-449E-A7B2-9ABFA203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51B0C-0BE0-4310-A547-A77B9090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7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93404-4CC6-4ABD-868F-E1BCD4BB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B94EF-1476-4D56-BA4E-DFB5558A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AB699-C6B1-461A-99EE-40AD90FF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FD2DCB-1E8F-414D-9A0A-716E0C26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E042E-3F10-45EC-B753-CC81DE787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B12FA7-1F80-41DA-8B7E-B2B9B562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51ABB7-0EB3-43DD-BD95-9A2A378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D2875-36D0-49F2-9614-B05C4291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52C66-7542-4FB0-8558-9F61DDCE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BF441C-0DF7-4715-90BD-93D13EFB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20F40-41F1-48B5-9887-EB9ED59D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58B5A-3264-4F5D-AB3F-0C46158F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BA13C1-3672-48C7-A1BF-5CC12845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92CAD6-1BBB-45FE-9ADF-8D61F700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98562-A80C-424E-9960-59A9A11F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37C88-BB08-4B24-B401-0BDDE1C9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E6A9C-9283-4BB8-9656-42A0F60CE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5E681-8981-4145-AC7F-DCBBE17A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BFB4E-4395-498E-B858-15287414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06553-F4C3-4C8C-9C7B-840EBDE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E6D71-7307-4032-BDCE-91F1A190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7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A8D7-77CC-443C-9928-C00B22C7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A7F40-8441-4059-BC06-31A2767F6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B8260-ED59-47A6-94E9-C933D877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9EB9F-7351-48B2-A5C3-F6EB57A6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5675C-83F1-4439-92B7-67810BFE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C0AC5-CC75-4524-9F5F-07E441ED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2910D-5390-4E6C-B09B-60F224A4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D3E1BE-FFD2-4031-9E8D-A8CD66174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CA6FB-33EC-4BBB-90C7-97CF1EB0B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9689-5B17-47A7-B703-8E5181E4B05E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54684-E079-4BA2-8617-F8790E7A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54871-2B1E-4C5B-96DA-F6DE37342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BC23-5D88-4EBF-A258-424C95F3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7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6E8CBDC-4CFF-47C8-B8DB-D2FA09271CB4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界面原型是否获得用户确认？是否按照用户反馈修改？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90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483D2C-DCD5-419A-89F6-606455C6B6DA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是否提交了的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SRS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，在内容上是否考虑了功能和非功能的需求？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08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A5F9DC-C6F6-4F25-B249-20CAA56D40AA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需求中是否定义了数据字典、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图？描述是否准确？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79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569C29-C827-412A-B6CF-FFBE3D2FD2A8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是否提交了总体设计文件？是否提供了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HIPO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图说明，描述了系统的模块结构？给出主要的业务流图？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08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E6B34B-9DE3-468A-BAA5-D2F58BDC8A03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是否提交了详细设计文件？是否包括了：界面设计、数据库设计、关键算法设计？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32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43018B-3ABB-43B1-9F82-D757ED96A993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是否采用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PDL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进行详细设计？是否准确、完整？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8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9A572D-23E0-4A0E-ABD7-DF6E21997B1A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在实现时，是否确定了代码规范？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78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1323106-B98F-4D68-B052-91E8CC88ACB2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是否提交了测试计划？是否给出初步的用户手册？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14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F5884E-8945-4567-9471-650C0C0D54B6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全部项目文档和成果是否采用配置系统进行管理？是否及时更新？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74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1C3D9E-5D1C-4142-BB24-E9A3075274ED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是否提交了程序清单？是否完整？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5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2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D216B1-8128-47E7-95D8-1BDF8DD69D16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是否提交了小组代码规范？是否可行？是否进行内部代码走查？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9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2720100-A671-4D05-9781-7F0CB8A2AF0D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是否提交了单元测试用例？是否完整？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895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B4BFC1-3A75-4750-86BE-09CDDAD1298C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是否采用相关工具进行单元测试？是否执行？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10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2CA6FE-F66F-4BEB-8561-1DDC740B6E62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是否提供了修订后的详细设计文件？详细程度如何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51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82614F-9DE6-40F7-A255-6DF48D6DE3F4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是否按照白盒测试原则设计测试用例？是否完整？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96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7DE59B9-8510-46BA-B907-8FF7264D8A6D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是否将全部阶段成果提交了到版本控制服务器？是否记录历史？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592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4FEDD8-6EA4-4F87-9CB7-CBAC2A8948A6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是否提交了测试计划？是否覆盖单元测试、集成测试、系统测试？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19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45F35A7-B209-45A9-A0B4-B341BE957C2F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是否提交了测试结果？是否进行改正？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191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F464949-6468-4885-8E80-F4C610B4603D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是否进行了集成测试？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194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CC0D8E-382D-41BA-8D78-9441AD8BB78B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是否进行了系统测试？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4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295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462864-5D46-4D16-8CED-55B6B625A2F1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是否在用户实际环境进行了相关测试？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82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AD594A-D34D-4689-BCF6-2DE2181CD19E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是否让最终用户进行了测试？反馈效果如何？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15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365A5-5FAC-41FF-95B7-2AF0B0850EE6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是否及时修订了项目计划，反应项目最新状态？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93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23F77B-A7E0-4D60-A081-203965CA0EFE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项目成果是否可以部署和运行？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180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6A4E65-2228-410E-BB11-271C5C1D65CF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主要的功能是否获得用户的认可？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96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0531D6-BF5B-43A9-B22F-20CF64EFBE35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是否进行了项目总结？给出了对项目成员的合适评价？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087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143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1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BBBAD7-2627-4D09-B041-E44207A1534E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是否按照项目进度和课程要求提交了全部的成果？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48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D9A894A-2653-4076-A5DD-AEF0CF82ED4E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是否提交了项目计划？是否根据课程进度进行了调整？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5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DEFA184-D923-43CE-9A97-FDF0B466F1BF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项目计划中是否给每个成员分配的任务贯穿了整个项目？是否提供了项目甘特图？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86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95094C-1D7B-4D60-99BD-1AE0F29EE9B1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是否提交了项目的可行性分析报告？关键的技术可行分析是否描述？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08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A0DDC-7057-49F9-B58F-0CCE808CC32D}"/>
              </a:ext>
            </a:extLst>
          </p:cNvPr>
          <p:cNvSpPr txBox="1"/>
          <p:nvPr/>
        </p:nvSpPr>
        <p:spPr>
          <a:xfrm>
            <a:off x="3047338" y="3103847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在需求中，是否明确了用户类别？明确了用户代表？是否合理？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23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B03940-FF1C-433C-BBF7-FBD2A7379EC2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是否提供了界面原型？详细程度如何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2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416</Words>
  <Application>Microsoft Office PowerPoint</Application>
  <PresentationFormat>宽屏</PresentationFormat>
  <Paragraphs>32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谢 子文</cp:lastModifiedBy>
  <cp:revision>1</cp:revision>
  <dcterms:created xsi:type="dcterms:W3CDTF">2021-01-04T03:47:07Z</dcterms:created>
  <dcterms:modified xsi:type="dcterms:W3CDTF">2021-01-04T03:51:06Z</dcterms:modified>
</cp:coreProperties>
</file>