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606" r:id="rId2"/>
    <p:sldId id="581" r:id="rId3"/>
    <p:sldId id="619" r:id="rId4"/>
    <p:sldId id="618" r:id="rId5"/>
    <p:sldId id="570" r:id="rId6"/>
    <p:sldId id="620" r:id="rId7"/>
    <p:sldId id="607" r:id="rId8"/>
    <p:sldId id="608" r:id="rId9"/>
    <p:sldId id="609" r:id="rId10"/>
    <p:sldId id="610" r:id="rId11"/>
    <p:sldId id="611" r:id="rId12"/>
    <p:sldId id="612" r:id="rId13"/>
    <p:sldId id="614" r:id="rId14"/>
    <p:sldId id="613" r:id="rId15"/>
    <p:sldId id="615" r:id="rId16"/>
    <p:sldId id="616" r:id="rId17"/>
    <p:sldId id="617" r:id="rId18"/>
    <p:sldId id="40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>
        <p:scale>
          <a:sx n="110" d="100"/>
          <a:sy n="110" d="100"/>
        </p:scale>
        <p:origin x="15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6F6AC-20DD-4C88-A0A7-2CE024039639}" type="datetimeFigureOut">
              <a:rPr lang="zh-CN" altLang="en-US" smtClean="0"/>
              <a:t>2020/10/4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FB1FA9-5C52-42CF-B239-E59A753871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834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F00E3-84AE-4C74-9370-0C5407C9671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EF455-68C0-491E-BCC7-116179CCE12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F00E3-84AE-4C74-9370-0C5407C9671E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7D209-51E6-4701-893C-91ABA39B5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E9D9EB-3EA7-41DD-977C-6222762B1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8DCC2A-0761-4935-AE6F-820DE063C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2219-B0C6-4E3A-8EF9-C3E6445637FC}" type="datetimeFigureOut">
              <a:rPr lang="zh-CN" altLang="en-US" smtClean="0"/>
              <a:t>2020/10/4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57DA1B-714C-49EF-AF0E-0E2652704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BA057B-4C69-4DA7-A7F9-8150CE8E6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0877-9806-48E3-8B9D-B6BB25819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904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0D221-20C7-435E-9E1F-D0C3DCE86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E138E3-81AF-46FA-B714-D6EF924EC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4913E2-841A-4708-99C4-14AB96759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2219-B0C6-4E3A-8EF9-C3E6445637FC}" type="datetimeFigureOut">
              <a:rPr lang="zh-CN" altLang="en-US" smtClean="0"/>
              <a:t>2020/10/4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8FB007-D543-47E2-833F-24DA9C281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C9F15-DF2A-488F-ACAB-D62BD90F5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0877-9806-48E3-8B9D-B6BB25819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980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130350-071F-457F-A5EC-B5B4608C9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D3F43C-0A7B-4112-BD05-5E6249733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A5B6D0-6194-497D-91B6-71A9AC7AF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2219-B0C6-4E3A-8EF9-C3E6445637FC}" type="datetimeFigureOut">
              <a:rPr lang="zh-CN" altLang="en-US" smtClean="0"/>
              <a:t>2020/10/4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5E7FFD-0B2C-41CD-AEFC-73490631F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F675FF-91F0-4A39-85BE-C67BF2315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0877-9806-48E3-8B9D-B6BB25819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568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82581-E3A9-49BF-B9BA-F4D85976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F620B1-76DB-45DB-BB22-EC42841A5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ADEC63-7ACE-4DA0-B919-C6762D98E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2219-B0C6-4E3A-8EF9-C3E6445637FC}" type="datetimeFigureOut">
              <a:rPr lang="zh-CN" altLang="en-US" smtClean="0"/>
              <a:t>2020/10/4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E520DA-4A72-438D-80F6-CFCBF0F86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572077-77CE-4996-B85D-9ECA2C158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0877-9806-48E3-8B9D-B6BB25819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254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537352-F739-41E3-95DE-5C53DF36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BE8598-5A02-4D22-938F-F402D869E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945021-973D-4DCF-A978-91908954D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2219-B0C6-4E3A-8EF9-C3E6445637FC}" type="datetimeFigureOut">
              <a:rPr lang="zh-CN" altLang="en-US" smtClean="0"/>
              <a:t>2020/10/4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D85448-366E-4691-82EA-909582B96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788D5E-ED90-428E-B780-946340D78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0877-9806-48E3-8B9D-B6BB25819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461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3A44A-7B70-43DF-B4F2-D581B1288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BCE934-775D-4EB6-96E6-6DB14F68ED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E6C9D1-907F-4107-8F09-AC611D2D8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C53C60-0DE5-49E9-8290-B53E531AC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2219-B0C6-4E3A-8EF9-C3E6445637FC}" type="datetimeFigureOut">
              <a:rPr lang="zh-CN" altLang="en-US" smtClean="0"/>
              <a:t>2020/10/4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AE1589-748D-419B-9B1E-5C0BD17E0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C02D6E-E9EF-4B23-8E64-34BB2FC3F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0877-9806-48E3-8B9D-B6BB25819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202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06F5F-6EA6-42BB-9B74-3502245C9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BDE40B-1ED2-4367-BE22-187F314CC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1C8F72-7E57-4B30-83E4-D9DE6DB35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66DA60-5922-4143-9B01-D11D43BDCA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94606B5-068B-4B3C-BFF2-EF3B9FE1C7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A62A2D-AA23-4221-AF55-07A6198F2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2219-B0C6-4E3A-8EF9-C3E6445637FC}" type="datetimeFigureOut">
              <a:rPr lang="zh-CN" altLang="en-US" smtClean="0"/>
              <a:t>2020/10/4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439DAFE-C494-4A56-BCCF-803B633A3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2982E7-44E2-417C-8D19-7F0723A86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0877-9806-48E3-8B9D-B6BB25819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988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0FA0E7-1864-4F17-838D-C248FE44A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D269925-0C07-4620-8C83-955DE82DF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2219-B0C6-4E3A-8EF9-C3E6445637FC}" type="datetimeFigureOut">
              <a:rPr lang="zh-CN" altLang="en-US" smtClean="0"/>
              <a:t>2020/10/4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BD7126-2B5D-4990-929F-A311BE7F9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697000-3A67-4F4F-84BF-E4736342D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0877-9806-48E3-8B9D-B6BB25819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003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06B30D-97BA-4D50-B8EB-C231164CC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2219-B0C6-4E3A-8EF9-C3E6445637FC}" type="datetimeFigureOut">
              <a:rPr lang="zh-CN" altLang="en-US" smtClean="0"/>
              <a:t>2020/10/4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38E048-7CA2-47D7-8563-2A910EA7D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E7B5C8-721F-4121-B692-E80457820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0877-9806-48E3-8B9D-B6BB25819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434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3AF96-63A3-49D3-9DAE-FEEF45AD1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8C1EE5-46A2-446C-B0EE-B7C961A92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E27AF5-5418-458E-830E-CB511BDF9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334BD3-1A1F-41C0-A901-50F7BD146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2219-B0C6-4E3A-8EF9-C3E6445637FC}" type="datetimeFigureOut">
              <a:rPr lang="zh-CN" altLang="en-US" smtClean="0"/>
              <a:t>2020/10/4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B5909A-FC9E-47F3-8267-1784C4F0B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9B7E0A-F1D3-4492-A5C2-A55F4E5FE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0877-9806-48E3-8B9D-B6BB25819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734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DBEE8-8E3A-4E10-B053-DA937F682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B410EE-1457-4C27-8FC1-A1CE8FDC90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9A6DCD-3465-4D86-A863-6BA4F0115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6535A2-C92F-4770-B0CC-FC0B68F21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2219-B0C6-4E3A-8EF9-C3E6445637FC}" type="datetimeFigureOut">
              <a:rPr lang="zh-CN" altLang="en-US" smtClean="0"/>
              <a:t>2020/10/4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81F0F4-FF82-47C2-80FD-035835CE7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916E6D-EB26-4AD8-8781-9F930A3D4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0877-9806-48E3-8B9D-B6BB25819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194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D61DB0-D798-4588-9414-4D025609F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09407E-7341-4B29-BC86-09F8BE6E5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D23866-526B-415D-BDEA-E08383364D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92219-B0C6-4E3A-8EF9-C3E6445637FC}" type="datetimeFigureOut">
              <a:rPr lang="zh-CN" altLang="en-US" smtClean="0"/>
              <a:t>2020/10/4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266DFB-F61A-4B47-8321-60030671B7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018BDB-16CE-46C3-AB08-5FC0328666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F0877-9806-48E3-8B9D-B6BB25819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823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1.png"/><Relationship Id="rId5" Type="http://schemas.openxmlformats.org/officeDocument/2006/relationships/tags" Target="../tags/tag5.xml"/><Relationship Id="rId10" Type="http://schemas.openxmlformats.org/officeDocument/2006/relationships/notesSlide" Target="../notesSlides/notesSlide1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矩形 1"/>
          <p:cNvSpPr/>
          <p:nvPr>
            <p:custDataLst>
              <p:tags r:id="rId1"/>
            </p:custDataLst>
          </p:nvPr>
        </p:nvSpPr>
        <p:spPr>
          <a:xfrm>
            <a:off x="1882" y="-1"/>
            <a:ext cx="547182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/>
          </a:p>
        </p:txBody>
      </p:sp>
      <p:pic>
        <p:nvPicPr>
          <p:cNvPr id="3" name="PA_图片 2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69"/>
          <a:stretch>
            <a:fillRect/>
          </a:stretch>
        </p:blipFill>
        <p:spPr>
          <a:xfrm>
            <a:off x="110978" y="1401784"/>
            <a:ext cx="5081245" cy="4699900"/>
          </a:xfrm>
          <a:prstGeom prst="rect">
            <a:avLst/>
          </a:prstGeom>
        </p:spPr>
      </p:pic>
      <p:sp>
        <p:nvSpPr>
          <p:cNvPr id="6" name="PA_文本框 6"/>
          <p:cNvSpPr txBox="1"/>
          <p:nvPr>
            <p:custDataLst>
              <p:tags r:id="rId3"/>
            </p:custDataLst>
          </p:nvPr>
        </p:nvSpPr>
        <p:spPr>
          <a:xfrm>
            <a:off x="4753391" y="2259657"/>
            <a:ext cx="8195956" cy="912850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ctr"/>
            <a:r>
              <a:rPr lang="en-US" altLang="zh-CN" sz="533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533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专注包子</a:t>
            </a:r>
            <a:r>
              <a:rPr lang="en-US" altLang="zh-CN" sz="533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</p:txBody>
      </p:sp>
      <p:sp>
        <p:nvSpPr>
          <p:cNvPr id="7" name="PA_文本框 10"/>
          <p:cNvSpPr txBox="1"/>
          <p:nvPr>
            <p:custDataLst>
              <p:tags r:id="rId4"/>
            </p:custDataLst>
          </p:nvPr>
        </p:nvSpPr>
        <p:spPr>
          <a:xfrm>
            <a:off x="5123725" y="3680007"/>
            <a:ext cx="7783332" cy="39995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12" tIns="45706" rIns="91412" bIns="45706" anchor="t">
            <a:spAutoFit/>
          </a:bodyPr>
          <a:lstStyle/>
          <a:p>
            <a:pPr lvl="0" algn="ctr" eaLnBrk="0" latinLnBrk="0" hangingPunct="0"/>
            <a:r>
              <a:rPr lang="en-US" altLang="zh-CN" sz="1999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charset="0"/>
                <a:ea typeface="Meiryo" charset="0"/>
              </a:rPr>
              <a:t> </a:t>
            </a:r>
            <a:r>
              <a:rPr lang="zh-CN" altLang="en-US" sz="1999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组长：谢子文    组员：黄馨 梁泽生</a:t>
            </a:r>
          </a:p>
        </p:txBody>
      </p:sp>
      <p:sp>
        <p:nvSpPr>
          <p:cNvPr id="8" name="PA_文本框 54"/>
          <p:cNvSpPr txBox="1"/>
          <p:nvPr>
            <p:custDataLst>
              <p:tags r:id="rId5"/>
            </p:custDataLst>
          </p:nvPr>
        </p:nvSpPr>
        <p:spPr>
          <a:xfrm>
            <a:off x="8466243" y="4083543"/>
            <a:ext cx="770253" cy="451267"/>
          </a:xfrm>
          <a:prstGeom prst="rect">
            <a:avLst/>
          </a:prstGeom>
          <a:noFill/>
        </p:spPr>
        <p:txBody>
          <a:bodyPr wrap="none" lIns="121846" tIns="60923" rIns="121846" bIns="60923" rtlCol="0">
            <a:spAutoFit/>
          </a:bodyPr>
          <a:lstStyle/>
          <a:p>
            <a:pPr algn="ctr"/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G18</a:t>
            </a:r>
          </a:p>
        </p:txBody>
      </p:sp>
      <p:grpSp>
        <p:nvGrpSpPr>
          <p:cNvPr id="9" name="PA_组合 25"/>
          <p:cNvGrpSpPr/>
          <p:nvPr>
            <p:custDataLst>
              <p:tags r:id="rId6"/>
            </p:custDataLst>
          </p:nvPr>
        </p:nvGrpSpPr>
        <p:grpSpPr>
          <a:xfrm>
            <a:off x="7009442" y="4683950"/>
            <a:ext cx="3770758" cy="306785"/>
            <a:chOff x="3153258" y="4604579"/>
            <a:chExt cx="2655192" cy="216024"/>
          </a:xfrm>
          <a:solidFill>
            <a:srgbClr val="51B3CD"/>
          </a:solidFill>
        </p:grpSpPr>
        <p:sp>
          <p:nvSpPr>
            <p:cNvPr id="10" name="圆角矩形 62"/>
            <p:cNvSpPr/>
            <p:nvPr/>
          </p:nvSpPr>
          <p:spPr>
            <a:xfrm>
              <a:off x="3153258" y="4604579"/>
              <a:ext cx="1313614" cy="21602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汇报人：谢子文</a:t>
              </a:r>
            </a:p>
          </p:txBody>
        </p:sp>
        <p:sp>
          <p:nvSpPr>
            <p:cNvPr id="11" name="圆角矩形 63"/>
            <p:cNvSpPr/>
            <p:nvPr/>
          </p:nvSpPr>
          <p:spPr>
            <a:xfrm>
              <a:off x="4565754" y="4604579"/>
              <a:ext cx="1242696" cy="21602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日期：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2020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</a:p>
          </p:txBody>
        </p:sp>
      </p:grpSp>
      <p:cxnSp>
        <p:nvCxnSpPr>
          <p:cNvPr id="12" name="PA_直接连接符 11"/>
          <p:cNvCxnSpPr/>
          <p:nvPr>
            <p:custDataLst>
              <p:tags r:id="rId7"/>
            </p:custDataLst>
          </p:nvPr>
        </p:nvCxnSpPr>
        <p:spPr>
          <a:xfrm flipH="1">
            <a:off x="9305570" y="4305993"/>
            <a:ext cx="2305608" cy="761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A_直接连接符 12"/>
          <p:cNvCxnSpPr/>
          <p:nvPr>
            <p:custDataLst>
              <p:tags r:id="rId8"/>
            </p:custDataLst>
          </p:nvPr>
        </p:nvCxnSpPr>
        <p:spPr>
          <a:xfrm flipH="1" flipV="1">
            <a:off x="5833574" y="4305993"/>
            <a:ext cx="2512131" cy="84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66FFF7D7-88EE-4780-AF1C-28A5E2AA516B}"/>
              </a:ext>
            </a:extLst>
          </p:cNvPr>
          <p:cNvSpPr txBox="1"/>
          <p:nvPr/>
        </p:nvSpPr>
        <p:spPr>
          <a:xfrm>
            <a:off x="8128902" y="3241591"/>
            <a:ext cx="1772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APPLICATION</a:t>
            </a:r>
            <a:endParaRPr lang="zh-CN" alt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59DC8E3-AA9A-44D2-A342-8D4E61B34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978" y="752183"/>
            <a:ext cx="2816043" cy="535363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1D6AAE0-A152-4F5B-BBC7-E8FBCF4E88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188" y="685836"/>
            <a:ext cx="2846794" cy="5462053"/>
          </a:xfrm>
          <a:prstGeom prst="rect">
            <a:avLst/>
          </a:prstGeom>
        </p:spPr>
      </p:pic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B2613FD-D0F9-43FE-AD55-10C5D3FA55C7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7183582" y="3416863"/>
            <a:ext cx="1149606" cy="72564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0153E43-4362-43E8-82AD-9325AEC41E9C}"/>
              </a:ext>
            </a:extLst>
          </p:cNvPr>
          <p:cNvCxnSpPr>
            <a:cxnSpLocks/>
          </p:cNvCxnSpPr>
          <p:nvPr/>
        </p:nvCxnSpPr>
        <p:spPr>
          <a:xfrm flipH="1">
            <a:off x="7504021" y="1600200"/>
            <a:ext cx="116892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>
            <a:extLst>
              <a:ext uri="{FF2B5EF4-FFF2-40B4-BE49-F238E27FC236}">
                <a16:creationId xmlns:a16="http://schemas.microsoft.com/office/drawing/2014/main" id="{1472EE80-4E09-43BA-A889-5FE93ACD2C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57" y="708600"/>
            <a:ext cx="2849440" cy="5440799"/>
          </a:xfrm>
          <a:prstGeom prst="rect">
            <a:avLst/>
          </a:prstGeom>
        </p:spPr>
      </p:pic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17ADC1C-79B4-470B-B6B2-7B87087BB866}"/>
              </a:ext>
            </a:extLst>
          </p:cNvPr>
          <p:cNvCxnSpPr/>
          <p:nvPr/>
        </p:nvCxnSpPr>
        <p:spPr>
          <a:xfrm flipH="1">
            <a:off x="2916382" y="4973782"/>
            <a:ext cx="261158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A5A7C6D4-7D79-45EC-89D7-B54A4091D497}"/>
              </a:ext>
            </a:extLst>
          </p:cNvPr>
          <p:cNvSpPr txBox="1"/>
          <p:nvPr/>
        </p:nvSpPr>
        <p:spPr>
          <a:xfrm>
            <a:off x="3719397" y="45442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开始按钮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FA18F7A-47BB-4843-82CB-F02D1414DFA5}"/>
              </a:ext>
            </a:extLst>
          </p:cNvPr>
          <p:cNvSpPr txBox="1"/>
          <p:nvPr/>
        </p:nvSpPr>
        <p:spPr>
          <a:xfrm>
            <a:off x="7364607" y="39578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预设按钮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A39CB5D-16EF-42D2-841F-3CE2D311B217}"/>
              </a:ext>
            </a:extLst>
          </p:cNvPr>
          <p:cNvSpPr txBox="1"/>
          <p:nvPr/>
        </p:nvSpPr>
        <p:spPr>
          <a:xfrm>
            <a:off x="7714371" y="12268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667134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41D6AAE0-A152-4F5B-BBC7-E8FBCF4E8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188" y="685836"/>
            <a:ext cx="2846794" cy="54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95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85185E-6 L -0.30026 0.00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13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0889C0D-4157-42E7-BDA2-6627F8133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603" y="697973"/>
            <a:ext cx="2846794" cy="546205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C6ED5CB-6B0B-4145-B1D1-E07FE761F1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962" y="697972"/>
            <a:ext cx="2852055" cy="5462053"/>
          </a:xfrm>
          <a:prstGeom prst="rect">
            <a:avLst/>
          </a:prstGeom>
        </p:spPr>
      </p:pic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A2D9EFE-86AA-49C0-BD5D-63DBE07A0133}"/>
              </a:ext>
            </a:extLst>
          </p:cNvPr>
          <p:cNvCxnSpPr/>
          <p:nvPr/>
        </p:nvCxnSpPr>
        <p:spPr>
          <a:xfrm>
            <a:off x="7225145" y="1620982"/>
            <a:ext cx="333894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CD0E3894-18AB-4D22-B06F-2D61CDC979D8}"/>
              </a:ext>
            </a:extLst>
          </p:cNvPr>
          <p:cNvCxnSpPr>
            <a:cxnSpLocks/>
          </p:cNvCxnSpPr>
          <p:nvPr/>
        </p:nvCxnSpPr>
        <p:spPr>
          <a:xfrm>
            <a:off x="4294909" y="2008909"/>
            <a:ext cx="0" cy="187729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2560F049-BE70-4371-8CA6-4AAFAB40BA46}"/>
              </a:ext>
            </a:extLst>
          </p:cNvPr>
          <p:cNvCxnSpPr/>
          <p:nvPr/>
        </p:nvCxnSpPr>
        <p:spPr>
          <a:xfrm>
            <a:off x="4294909" y="2008909"/>
            <a:ext cx="27778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679A1195-61AF-4747-9232-EA74847FBBD6}"/>
              </a:ext>
            </a:extLst>
          </p:cNvPr>
          <p:cNvCxnSpPr/>
          <p:nvPr/>
        </p:nvCxnSpPr>
        <p:spPr>
          <a:xfrm>
            <a:off x="4294909" y="2639291"/>
            <a:ext cx="27778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CFD04F1F-72C5-4F43-8C6C-BAC18B3DEF31}"/>
              </a:ext>
            </a:extLst>
          </p:cNvPr>
          <p:cNvCxnSpPr/>
          <p:nvPr/>
        </p:nvCxnSpPr>
        <p:spPr>
          <a:xfrm flipH="1">
            <a:off x="4294909" y="3235036"/>
            <a:ext cx="27778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>
            <a:extLst>
              <a:ext uri="{FF2B5EF4-FFF2-40B4-BE49-F238E27FC236}">
                <a16:creationId xmlns:a16="http://schemas.microsoft.com/office/drawing/2014/main" id="{608B82FF-06E6-45E6-B593-0EC0690B66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74" y="697972"/>
            <a:ext cx="2891461" cy="5521035"/>
          </a:xfrm>
          <a:prstGeom prst="rect">
            <a:avLst/>
          </a:prstGeom>
        </p:spPr>
      </p:pic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87F437A-FBC5-4A3C-9A13-11E63E87C5B9}"/>
              </a:ext>
            </a:extLst>
          </p:cNvPr>
          <p:cNvCxnSpPr>
            <a:cxnSpLocks/>
          </p:cNvCxnSpPr>
          <p:nvPr/>
        </p:nvCxnSpPr>
        <p:spPr>
          <a:xfrm flipH="1">
            <a:off x="3762635" y="3886200"/>
            <a:ext cx="53227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BAA9317B-12E7-4B96-A5C4-A1179C8F4EC3}"/>
              </a:ext>
            </a:extLst>
          </p:cNvPr>
          <p:cNvSpPr txBox="1"/>
          <p:nvPr/>
        </p:nvSpPr>
        <p:spPr>
          <a:xfrm>
            <a:off x="7352682" y="11776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编辑按钮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3185E33-ECC4-44CC-900A-C3D97AB8E0CB}"/>
              </a:ext>
            </a:extLst>
          </p:cNvPr>
          <p:cNvSpPr txBox="1"/>
          <p:nvPr/>
        </p:nvSpPr>
        <p:spPr>
          <a:xfrm>
            <a:off x="3700308" y="39994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开始按钮</a:t>
            </a:r>
          </a:p>
        </p:txBody>
      </p:sp>
    </p:spTree>
    <p:extLst>
      <p:ext uri="{BB962C8B-B14F-4D97-AF65-F5344CB8AC3E}">
        <p14:creationId xmlns:p14="http://schemas.microsoft.com/office/powerpoint/2010/main" val="858794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>
            <a:extLst>
              <a:ext uri="{FF2B5EF4-FFF2-40B4-BE49-F238E27FC236}">
                <a16:creationId xmlns:a16="http://schemas.microsoft.com/office/drawing/2014/main" id="{608B82FF-06E6-45E6-B593-0EC0690B6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74" y="697972"/>
            <a:ext cx="2891461" cy="552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291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>
            <a:extLst>
              <a:ext uri="{FF2B5EF4-FFF2-40B4-BE49-F238E27FC236}">
                <a16:creationId xmlns:a16="http://schemas.microsoft.com/office/drawing/2014/main" id="{608B82FF-06E6-45E6-B593-0EC0690B6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74" y="697972"/>
            <a:ext cx="2891461" cy="552103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56207A8-0657-4D6C-BBEC-5E1099E527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978" y="752183"/>
            <a:ext cx="2816043" cy="5353634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49B23E9-EED3-4C4F-AD4D-2754EECE5C99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2736273" y="3429000"/>
            <a:ext cx="1951705" cy="15794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749441A3-7C66-47E7-9A56-BFCE298497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584" y="696477"/>
            <a:ext cx="2977068" cy="5465045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4011353-3762-46D4-BE69-93DB7BAED438}"/>
              </a:ext>
            </a:extLst>
          </p:cNvPr>
          <p:cNvCxnSpPr/>
          <p:nvPr/>
        </p:nvCxnSpPr>
        <p:spPr>
          <a:xfrm>
            <a:off x="5140036" y="1766455"/>
            <a:ext cx="378229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96D9305D-48AF-4B06-9836-38A4D11FAB99}"/>
              </a:ext>
            </a:extLst>
          </p:cNvPr>
          <p:cNvSpPr txBox="1"/>
          <p:nvPr/>
        </p:nvSpPr>
        <p:spPr>
          <a:xfrm>
            <a:off x="3667419" y="42187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停止按钮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892EFDA-8C34-45AE-838A-7EC10583E4D1}"/>
              </a:ext>
            </a:extLst>
          </p:cNvPr>
          <p:cNvSpPr txBox="1"/>
          <p:nvPr/>
        </p:nvSpPr>
        <p:spPr>
          <a:xfrm>
            <a:off x="7639637" y="18574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菜单</a:t>
            </a:r>
          </a:p>
        </p:txBody>
      </p:sp>
    </p:spTree>
    <p:extLst>
      <p:ext uri="{BB962C8B-B14F-4D97-AF65-F5344CB8AC3E}">
        <p14:creationId xmlns:p14="http://schemas.microsoft.com/office/powerpoint/2010/main" val="1953655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749441A3-7C66-47E7-9A56-BFCE29849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584" y="696477"/>
            <a:ext cx="2977068" cy="546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2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0 L -0.31276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DAFFDCF-8077-4CA6-9E1E-1AED91EA2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466" y="696477"/>
            <a:ext cx="2977068" cy="546504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F8E4AD4-FA7A-47C7-95C3-334059C12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39" y="643317"/>
            <a:ext cx="2977067" cy="55182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418BEFE-13FB-4ECF-BDBB-EF7F97614A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719" y="593605"/>
            <a:ext cx="2977066" cy="5567917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B209E07-7A7E-41FD-B7D2-2643387721E9}"/>
              </a:ext>
            </a:extLst>
          </p:cNvPr>
          <p:cNvCxnSpPr>
            <a:endCxn id="4" idx="3"/>
          </p:cNvCxnSpPr>
          <p:nvPr/>
        </p:nvCxnSpPr>
        <p:spPr>
          <a:xfrm flipH="1">
            <a:off x="3967306" y="2098964"/>
            <a:ext cx="1096530" cy="13034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E13D412-80B5-4E73-8EE6-0FA21B695AA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527964" y="3377564"/>
            <a:ext cx="291175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085D8517-E50B-4FD0-AE33-3CF1ABE188B6}"/>
              </a:ext>
            </a:extLst>
          </p:cNvPr>
          <p:cNvSpPr txBox="1"/>
          <p:nvPr/>
        </p:nvSpPr>
        <p:spPr>
          <a:xfrm>
            <a:off x="3733388" y="34024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我的蒸笼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3BE1756-064E-4279-A759-E80315D1952F}"/>
              </a:ext>
            </a:extLst>
          </p:cNvPr>
          <p:cNvSpPr txBox="1"/>
          <p:nvPr/>
        </p:nvSpPr>
        <p:spPr>
          <a:xfrm>
            <a:off x="7578363" y="291638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商店</a:t>
            </a:r>
          </a:p>
        </p:txBody>
      </p:sp>
    </p:spTree>
    <p:extLst>
      <p:ext uri="{BB962C8B-B14F-4D97-AF65-F5344CB8AC3E}">
        <p14:creationId xmlns:p14="http://schemas.microsoft.com/office/powerpoint/2010/main" val="544253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9EC0F73-5168-4587-B816-9AFDCA621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268" y="464998"/>
            <a:ext cx="3155041" cy="5928004"/>
          </a:xfrm>
          <a:prstGeom prst="rect">
            <a:avLst/>
          </a:prstGeom>
        </p:spPr>
      </p:pic>
      <p:grpSp>
        <p:nvGrpSpPr>
          <p:cNvPr id="4" name="Group 407">
            <a:extLst>
              <a:ext uri="{FF2B5EF4-FFF2-40B4-BE49-F238E27FC236}">
                <a16:creationId xmlns:a16="http://schemas.microsoft.com/office/drawing/2014/main" id="{D7777F5F-7BB6-4FD0-962D-5C9FEBFBB2CA}"/>
              </a:ext>
            </a:extLst>
          </p:cNvPr>
          <p:cNvGrpSpPr/>
          <p:nvPr/>
        </p:nvGrpSpPr>
        <p:grpSpPr>
          <a:xfrm>
            <a:off x="1177241" y="2316292"/>
            <a:ext cx="660441" cy="660644"/>
            <a:chOff x="8876381" y="3510900"/>
            <a:chExt cx="720966" cy="720966"/>
          </a:xfrm>
        </p:grpSpPr>
        <p:sp>
          <p:nvSpPr>
            <p:cNvPr id="5" name="Rounded Rectangle 408">
              <a:extLst>
                <a:ext uri="{FF2B5EF4-FFF2-40B4-BE49-F238E27FC236}">
                  <a16:creationId xmlns:a16="http://schemas.microsoft.com/office/drawing/2014/main" id="{798D4822-33ED-43C1-8690-B4DCD774912F}"/>
                </a:ext>
              </a:extLst>
            </p:cNvPr>
            <p:cNvSpPr/>
            <p:nvPr/>
          </p:nvSpPr>
          <p:spPr>
            <a:xfrm>
              <a:off x="8876381" y="3510900"/>
              <a:ext cx="720966" cy="72096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6" name="Freeform 28">
              <a:extLst>
                <a:ext uri="{FF2B5EF4-FFF2-40B4-BE49-F238E27FC236}">
                  <a16:creationId xmlns:a16="http://schemas.microsoft.com/office/drawing/2014/main" id="{AEB475EF-EC5F-400F-A81C-EB69A4276A5A}"/>
                </a:ext>
              </a:extLst>
            </p:cNvPr>
            <p:cNvSpPr/>
            <p:nvPr/>
          </p:nvSpPr>
          <p:spPr bwMode="auto">
            <a:xfrm>
              <a:off x="9051319" y="3725622"/>
              <a:ext cx="343986" cy="333710"/>
            </a:xfrm>
            <a:custGeom>
              <a:avLst/>
              <a:gdLst>
                <a:gd name="T0" fmla="*/ 417 w 21600"/>
                <a:gd name="T1" fmla="*/ 102 h 21600"/>
                <a:gd name="T2" fmla="*/ 384 w 21600"/>
                <a:gd name="T3" fmla="*/ 65 h 21600"/>
                <a:gd name="T4" fmla="*/ 316 w 21600"/>
                <a:gd name="T5" fmla="*/ 0 h 21600"/>
                <a:gd name="T6" fmla="*/ 283 w 21600"/>
                <a:gd name="T7" fmla="*/ 33 h 21600"/>
                <a:gd name="T8" fmla="*/ 149 w 21600"/>
                <a:gd name="T9" fmla="*/ 102 h 21600"/>
                <a:gd name="T10" fmla="*/ 0 w 21600"/>
                <a:gd name="T11" fmla="*/ 465 h 21600"/>
                <a:gd name="T12" fmla="*/ 182 w 21600"/>
                <a:gd name="T13" fmla="*/ 265 h 21600"/>
                <a:gd name="T14" fmla="*/ 182 w 21600"/>
                <a:gd name="T15" fmla="*/ 265 h 21600"/>
                <a:gd name="T16" fmla="*/ 197 w 21600"/>
                <a:gd name="T17" fmla="*/ 181 h 21600"/>
                <a:gd name="T18" fmla="*/ 302 w 21600"/>
                <a:gd name="T19" fmla="*/ 181 h 21600"/>
                <a:gd name="T20" fmla="*/ 302 w 21600"/>
                <a:gd name="T21" fmla="*/ 283 h 21600"/>
                <a:gd name="T22" fmla="*/ 216 w 21600"/>
                <a:gd name="T23" fmla="*/ 297 h 21600"/>
                <a:gd name="T24" fmla="*/ 216 w 21600"/>
                <a:gd name="T25" fmla="*/ 297 h 21600"/>
                <a:gd name="T26" fmla="*/ 10 w 21600"/>
                <a:gd name="T27" fmla="*/ 474 h 21600"/>
                <a:gd name="T28" fmla="*/ 384 w 21600"/>
                <a:gd name="T29" fmla="*/ 330 h 21600"/>
                <a:gd name="T30" fmla="*/ 451 w 21600"/>
                <a:gd name="T31" fmla="*/ 200 h 21600"/>
                <a:gd name="T32" fmla="*/ 489 w 21600"/>
                <a:gd name="T33" fmla="*/ 167 h 21600"/>
                <a:gd name="T34" fmla="*/ 417 w 21600"/>
                <a:gd name="T35" fmla="*/ 102 h 21600"/>
                <a:gd name="T36" fmla="*/ 417 w 21600"/>
                <a:gd name="T37" fmla="*/ 102 h 2160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600" h="21600">
                  <a:moveTo>
                    <a:pt x="18424" y="4659"/>
                  </a:moveTo>
                  <a:cubicBezTo>
                    <a:pt x="16941" y="2965"/>
                    <a:pt x="16941" y="2965"/>
                    <a:pt x="16941" y="2965"/>
                  </a:cubicBezTo>
                  <a:cubicBezTo>
                    <a:pt x="13976" y="0"/>
                    <a:pt x="13976" y="0"/>
                    <a:pt x="13976" y="0"/>
                  </a:cubicBezTo>
                  <a:cubicBezTo>
                    <a:pt x="13976" y="0"/>
                    <a:pt x="13976" y="0"/>
                    <a:pt x="12494" y="1482"/>
                  </a:cubicBezTo>
                  <a:cubicBezTo>
                    <a:pt x="11012" y="2965"/>
                    <a:pt x="6565" y="4659"/>
                    <a:pt x="6565" y="4659"/>
                  </a:cubicBezTo>
                  <a:cubicBezTo>
                    <a:pt x="0" y="21176"/>
                    <a:pt x="0" y="21176"/>
                    <a:pt x="0" y="21176"/>
                  </a:cubicBezTo>
                  <a:cubicBezTo>
                    <a:pt x="8047" y="12071"/>
                    <a:pt x="8047" y="12071"/>
                    <a:pt x="8047" y="12071"/>
                  </a:cubicBezTo>
                  <a:cubicBezTo>
                    <a:pt x="7624" y="10800"/>
                    <a:pt x="7835" y="9318"/>
                    <a:pt x="8682" y="8259"/>
                  </a:cubicBezTo>
                  <a:cubicBezTo>
                    <a:pt x="9953" y="6988"/>
                    <a:pt x="12071" y="6988"/>
                    <a:pt x="13341" y="8259"/>
                  </a:cubicBezTo>
                  <a:cubicBezTo>
                    <a:pt x="14400" y="9529"/>
                    <a:pt x="14400" y="11647"/>
                    <a:pt x="13341" y="12918"/>
                  </a:cubicBezTo>
                  <a:cubicBezTo>
                    <a:pt x="12282" y="13765"/>
                    <a:pt x="10800" y="13976"/>
                    <a:pt x="9529" y="13553"/>
                  </a:cubicBezTo>
                  <a:cubicBezTo>
                    <a:pt x="424" y="21600"/>
                    <a:pt x="424" y="21600"/>
                    <a:pt x="424" y="21600"/>
                  </a:cubicBezTo>
                  <a:cubicBezTo>
                    <a:pt x="16941" y="15035"/>
                    <a:pt x="16941" y="15035"/>
                    <a:pt x="16941" y="15035"/>
                  </a:cubicBezTo>
                  <a:cubicBezTo>
                    <a:pt x="16941" y="15035"/>
                    <a:pt x="18424" y="10588"/>
                    <a:pt x="19906" y="9106"/>
                  </a:cubicBezTo>
                  <a:cubicBezTo>
                    <a:pt x="21600" y="7624"/>
                    <a:pt x="21600" y="7624"/>
                    <a:pt x="21600" y="7624"/>
                  </a:cubicBezTo>
                  <a:lnTo>
                    <a:pt x="18424" y="4659"/>
                  </a:lnTo>
                  <a:close/>
                  <a:moveTo>
                    <a:pt x="18424" y="4659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399"/>
            </a:p>
          </p:txBody>
        </p:sp>
        <p:sp>
          <p:nvSpPr>
            <p:cNvPr id="7" name="Freeform 30">
              <a:extLst>
                <a:ext uri="{FF2B5EF4-FFF2-40B4-BE49-F238E27FC236}">
                  <a16:creationId xmlns:a16="http://schemas.microsoft.com/office/drawing/2014/main" id="{85BB1422-30D2-4D70-8352-F4F09901666E}"/>
                </a:ext>
              </a:extLst>
            </p:cNvPr>
            <p:cNvSpPr/>
            <p:nvPr/>
          </p:nvSpPr>
          <p:spPr bwMode="auto">
            <a:xfrm>
              <a:off x="9297525" y="3686933"/>
              <a:ext cx="137875" cy="133654"/>
            </a:xfrm>
            <a:custGeom>
              <a:avLst/>
              <a:gdLst>
                <a:gd name="T0" fmla="*/ 24 w 21600"/>
                <a:gd name="T1" fmla="*/ 0 h 21600"/>
                <a:gd name="T2" fmla="*/ 196 w 21600"/>
                <a:gd name="T3" fmla="*/ 167 h 21600"/>
                <a:gd name="T4" fmla="*/ 172 w 21600"/>
                <a:gd name="T5" fmla="*/ 190 h 21600"/>
                <a:gd name="T6" fmla="*/ 0 w 21600"/>
                <a:gd name="T7" fmla="*/ 23 h 21600"/>
                <a:gd name="T8" fmla="*/ 24 w 21600"/>
                <a:gd name="T9" fmla="*/ 0 h 21600"/>
                <a:gd name="T10" fmla="*/ 24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667" y="0"/>
                  </a:moveTo>
                  <a:lnTo>
                    <a:pt x="21600" y="18933"/>
                  </a:lnTo>
                  <a:lnTo>
                    <a:pt x="18933" y="21600"/>
                  </a:lnTo>
                  <a:lnTo>
                    <a:pt x="0" y="2667"/>
                  </a:lnTo>
                  <a:lnTo>
                    <a:pt x="2667" y="0"/>
                  </a:lnTo>
                  <a:close/>
                  <a:moveTo>
                    <a:pt x="2667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399"/>
            </a:p>
          </p:txBody>
        </p:sp>
      </p:grp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6A127CAD-E545-4281-B603-C96C6B2891B9}"/>
              </a:ext>
            </a:extLst>
          </p:cNvPr>
          <p:cNvSpPr txBox="1">
            <a:spLocks/>
          </p:cNvSpPr>
          <p:nvPr/>
        </p:nvSpPr>
        <p:spPr>
          <a:xfrm>
            <a:off x="1996522" y="3068968"/>
            <a:ext cx="4688296" cy="23091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zh-CN" sz="18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专注时间内不可切换手机界面，</a:t>
            </a:r>
            <a:r>
              <a:rPr lang="zh-CN" altLang="en-US" sz="18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如果</a:t>
            </a:r>
            <a:r>
              <a:rPr lang="zh-CN" altLang="zh-CN" sz="18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专注时间内切换界面</a:t>
            </a:r>
            <a:r>
              <a:rPr lang="zh-CN" altLang="en-US" sz="18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就会即将</a:t>
            </a:r>
            <a:r>
              <a:rPr lang="zh-CN" altLang="zh-CN" sz="18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损毁包子并做出警告、留下</a:t>
            </a:r>
            <a:r>
              <a:rPr lang="zh-CN" altLang="en-US" sz="18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一个损毁的包子</a:t>
            </a:r>
            <a:r>
              <a:rPr lang="zh-CN" altLang="zh-CN" sz="18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记录</a:t>
            </a:r>
            <a:endParaRPr lang="zh-CN" altLang="en-US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54309BC-39EF-4B36-9526-8E134928E0E5}"/>
              </a:ext>
            </a:extLst>
          </p:cNvPr>
          <p:cNvSpPr txBox="1">
            <a:spLocks/>
          </p:cNvSpPr>
          <p:nvPr/>
        </p:nvSpPr>
        <p:spPr>
          <a:xfrm>
            <a:off x="1996521" y="2316293"/>
            <a:ext cx="3205862" cy="6606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损毁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758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967990" y="1502074"/>
            <a:ext cx="2707439" cy="461492"/>
          </a:xfrm>
          <a:prstGeom prst="rect">
            <a:avLst/>
          </a:prstGeom>
          <a:noFill/>
        </p:spPr>
        <p:txBody>
          <a:bodyPr lIns="91396" tIns="45698" rIns="91396" bIns="45698">
            <a:spAutoFit/>
          </a:bodyPr>
          <a:lstStyle/>
          <a:p>
            <a:pPr defTabSz="914103">
              <a:defRPr/>
            </a:pPr>
            <a:r>
              <a:rPr lang="zh-CN" altLang="en-US" sz="23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用户需求分析</a:t>
            </a:r>
            <a:endParaRPr lang="en-US" sz="2399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 bwMode="auto">
          <a:xfrm>
            <a:off x="1766257" y="3650839"/>
            <a:ext cx="29762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103">
              <a:defRPr/>
            </a:pPr>
            <a:r>
              <a:rPr lang="zh-CN" altLang="en-US" sz="1400" b="0" i="0" u="none" strike="noStrik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生活中想减少手机诱惑，专注眼前事务的用户；</a:t>
            </a:r>
            <a:endParaRPr lang="en-US" altLang="zh-CN" sz="1333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 bwMode="auto">
          <a:xfrm>
            <a:off x="1766257" y="4707932"/>
            <a:ext cx="29762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103">
              <a:defRPr/>
            </a:pPr>
            <a:r>
              <a:rPr lang="zh-CN" altLang="en-US" sz="1400" b="0" i="0" u="none" strike="noStrik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不怎么依赖手机，却又像在做事期间能有别样收获的用户。</a:t>
            </a:r>
            <a:endParaRPr lang="en-US" altLang="zh-CN" sz="1333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 bwMode="auto">
          <a:xfrm>
            <a:off x="1745979" y="2615192"/>
            <a:ext cx="2931526" cy="520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103">
              <a:defRPr/>
            </a:pPr>
            <a:r>
              <a:rPr lang="zh-CN" altLang="en-US" sz="1400" b="0" i="0" u="none" strike="noStrik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自制能力较为差不能专心学习的学生群体；</a:t>
            </a:r>
            <a:endParaRPr lang="en-US" altLang="zh-CN" sz="1333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Group 1"/>
          <p:cNvGrpSpPr/>
          <p:nvPr/>
        </p:nvGrpSpPr>
        <p:grpSpPr bwMode="auto">
          <a:xfrm>
            <a:off x="967990" y="4611623"/>
            <a:ext cx="710981" cy="715838"/>
            <a:chOff x="865882" y="5484912"/>
            <a:chExt cx="711213" cy="715677"/>
          </a:xfrm>
        </p:grpSpPr>
        <p:sp>
          <p:nvSpPr>
            <p:cNvPr id="20" name="Oval 19"/>
            <p:cNvSpPr/>
            <p:nvPr/>
          </p:nvSpPr>
          <p:spPr>
            <a:xfrm>
              <a:off x="865882" y="5484912"/>
              <a:ext cx="711213" cy="7156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zh-CN" altLang="zh-CN" sz="11730">
                <a:solidFill>
                  <a:schemeClr val="bg1"/>
                </a:solidFill>
              </a:endParaRPr>
            </a:p>
          </p:txBody>
        </p:sp>
        <p:grpSp>
          <p:nvGrpSpPr>
            <p:cNvPr id="7" name="Group 23"/>
            <p:cNvGrpSpPr/>
            <p:nvPr/>
          </p:nvGrpSpPr>
          <p:grpSpPr>
            <a:xfrm>
              <a:off x="1049262" y="5673031"/>
              <a:ext cx="397627" cy="339438"/>
              <a:chOff x="3440113" y="1050925"/>
              <a:chExt cx="390525" cy="333376"/>
            </a:xfrm>
            <a:solidFill>
              <a:schemeClr val="bg1"/>
            </a:solidFill>
          </p:grpSpPr>
          <p:sp>
            <p:nvSpPr>
              <p:cNvPr id="25" name="Freeform 8"/>
              <p:cNvSpPr/>
              <p:nvPr/>
            </p:nvSpPr>
            <p:spPr bwMode="auto">
              <a:xfrm>
                <a:off x="3563938" y="1244600"/>
                <a:ext cx="69850" cy="71438"/>
              </a:xfrm>
              <a:custGeom>
                <a:avLst/>
                <a:gdLst>
                  <a:gd name="T0" fmla="*/ 44 w 44"/>
                  <a:gd name="T1" fmla="*/ 25 h 45"/>
                  <a:gd name="T2" fmla="*/ 19 w 44"/>
                  <a:gd name="T3" fmla="*/ 0 h 45"/>
                  <a:gd name="T4" fmla="*/ 19 w 44"/>
                  <a:gd name="T5" fmla="*/ 0 h 45"/>
                  <a:gd name="T6" fmla="*/ 0 w 44"/>
                  <a:gd name="T7" fmla="*/ 45 h 45"/>
                  <a:gd name="T8" fmla="*/ 44 w 44"/>
                  <a:gd name="T9" fmla="*/ 2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45">
                    <a:moveTo>
                      <a:pt x="44" y="25"/>
                    </a:moveTo>
                    <a:lnTo>
                      <a:pt x="19" y="0"/>
                    </a:lnTo>
                    <a:lnTo>
                      <a:pt x="19" y="0"/>
                    </a:lnTo>
                    <a:lnTo>
                      <a:pt x="0" y="45"/>
                    </a:lnTo>
                    <a:lnTo>
                      <a:pt x="44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62482" tIns="81240" rIns="162482" bIns="81240"/>
              <a:lstStyle/>
              <a:p>
                <a:pPr defTabSz="914103">
                  <a:defRPr/>
                </a:pPr>
                <a:endParaRPr lang="en-US" sz="2399"/>
              </a:p>
            </p:txBody>
          </p:sp>
          <p:sp>
            <p:nvSpPr>
              <p:cNvPr id="30" name="Rectangle 9"/>
              <p:cNvSpPr>
                <a:spLocks noChangeArrowheads="1"/>
              </p:cNvSpPr>
              <p:nvPr/>
            </p:nvSpPr>
            <p:spPr bwMode="auto">
              <a:xfrm>
                <a:off x="3633788" y="1284288"/>
                <a:ext cx="1588" cy="15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62482" tIns="81240" rIns="162482" bIns="81240"/>
              <a:lstStyle/>
              <a:p>
                <a:pPr defTabSz="914103">
                  <a:defRPr/>
                </a:pPr>
                <a:endParaRPr lang="en-US" sz="2399"/>
              </a:p>
            </p:txBody>
          </p:sp>
          <p:sp>
            <p:nvSpPr>
              <p:cNvPr id="31" name="Freeform 10"/>
              <p:cNvSpPr/>
              <p:nvPr/>
            </p:nvSpPr>
            <p:spPr bwMode="auto">
              <a:xfrm>
                <a:off x="3605213" y="1074738"/>
                <a:ext cx="176213" cy="176213"/>
              </a:xfrm>
              <a:custGeom>
                <a:avLst/>
                <a:gdLst>
                  <a:gd name="T0" fmla="*/ 101 w 111"/>
                  <a:gd name="T1" fmla="*/ 0 h 111"/>
                  <a:gd name="T2" fmla="*/ 0 w 111"/>
                  <a:gd name="T3" fmla="*/ 101 h 111"/>
                  <a:gd name="T4" fmla="*/ 10 w 111"/>
                  <a:gd name="T5" fmla="*/ 111 h 111"/>
                  <a:gd name="T6" fmla="*/ 111 w 111"/>
                  <a:gd name="T7" fmla="*/ 10 h 111"/>
                  <a:gd name="T8" fmla="*/ 101 w 111"/>
                  <a:gd name="T9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111">
                    <a:moveTo>
                      <a:pt x="101" y="0"/>
                    </a:moveTo>
                    <a:lnTo>
                      <a:pt x="0" y="101"/>
                    </a:lnTo>
                    <a:lnTo>
                      <a:pt x="10" y="111"/>
                    </a:lnTo>
                    <a:lnTo>
                      <a:pt x="111" y="10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62482" tIns="81240" rIns="162482" bIns="81240"/>
              <a:lstStyle/>
              <a:p>
                <a:pPr defTabSz="914103">
                  <a:defRPr/>
                </a:pPr>
                <a:endParaRPr lang="en-US" sz="2399"/>
              </a:p>
            </p:txBody>
          </p:sp>
          <p:sp>
            <p:nvSpPr>
              <p:cNvPr id="32" name="Freeform 11"/>
              <p:cNvSpPr/>
              <p:nvPr/>
            </p:nvSpPr>
            <p:spPr bwMode="auto">
              <a:xfrm>
                <a:off x="3629025" y="1098550"/>
                <a:ext cx="177800" cy="177800"/>
              </a:xfrm>
              <a:custGeom>
                <a:avLst/>
                <a:gdLst>
                  <a:gd name="T0" fmla="*/ 0 w 112"/>
                  <a:gd name="T1" fmla="*/ 102 h 112"/>
                  <a:gd name="T2" fmla="*/ 10 w 112"/>
                  <a:gd name="T3" fmla="*/ 112 h 112"/>
                  <a:gd name="T4" fmla="*/ 112 w 112"/>
                  <a:gd name="T5" fmla="*/ 12 h 112"/>
                  <a:gd name="T6" fmla="*/ 102 w 112"/>
                  <a:gd name="T7" fmla="*/ 0 h 112"/>
                  <a:gd name="T8" fmla="*/ 0 w 112"/>
                  <a:gd name="T9" fmla="*/ 10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" h="112">
                    <a:moveTo>
                      <a:pt x="0" y="102"/>
                    </a:moveTo>
                    <a:lnTo>
                      <a:pt x="10" y="112"/>
                    </a:lnTo>
                    <a:lnTo>
                      <a:pt x="112" y="12"/>
                    </a:lnTo>
                    <a:lnTo>
                      <a:pt x="102" y="0"/>
                    </a:lnTo>
                    <a:lnTo>
                      <a:pt x="0" y="10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62482" tIns="81240" rIns="162482" bIns="81240"/>
              <a:lstStyle/>
              <a:p>
                <a:pPr defTabSz="914103">
                  <a:defRPr/>
                </a:pPr>
                <a:endParaRPr lang="en-US" sz="2399"/>
              </a:p>
            </p:txBody>
          </p:sp>
          <p:sp>
            <p:nvSpPr>
              <p:cNvPr id="33" name="Freeform 12"/>
              <p:cNvSpPr/>
              <p:nvPr/>
            </p:nvSpPr>
            <p:spPr bwMode="auto">
              <a:xfrm>
                <a:off x="3775075" y="1050925"/>
                <a:ext cx="55563" cy="52388"/>
              </a:xfrm>
              <a:custGeom>
                <a:avLst/>
                <a:gdLst>
                  <a:gd name="T0" fmla="*/ 14 w 21"/>
                  <a:gd name="T1" fmla="*/ 6 h 20"/>
                  <a:gd name="T2" fmla="*/ 0 w 21"/>
                  <a:gd name="T3" fmla="*/ 6 h 20"/>
                  <a:gd name="T4" fmla="*/ 15 w 21"/>
                  <a:gd name="T5" fmla="*/ 20 h 20"/>
                  <a:gd name="T6" fmla="*/ 14 w 21"/>
                  <a:gd name="T7" fmla="*/ 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20">
                    <a:moveTo>
                      <a:pt x="14" y="6"/>
                    </a:moveTo>
                    <a:cubicBezTo>
                      <a:pt x="8" y="0"/>
                      <a:pt x="0" y="6"/>
                      <a:pt x="0" y="6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21" y="14"/>
                      <a:pt x="1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62482" tIns="81240" rIns="162482" bIns="81240"/>
              <a:lstStyle/>
              <a:p>
                <a:pPr defTabSz="914103">
                  <a:defRPr/>
                </a:pPr>
                <a:endParaRPr lang="en-US" sz="2399"/>
              </a:p>
            </p:txBody>
          </p:sp>
          <p:sp>
            <p:nvSpPr>
              <p:cNvPr id="34" name="Freeform 13"/>
              <p:cNvSpPr/>
              <p:nvPr/>
            </p:nvSpPr>
            <p:spPr bwMode="auto">
              <a:xfrm>
                <a:off x="3440113" y="1058863"/>
                <a:ext cx="327025" cy="325438"/>
              </a:xfrm>
              <a:custGeom>
                <a:avLst/>
                <a:gdLst>
                  <a:gd name="T0" fmla="*/ 182 w 206"/>
                  <a:gd name="T1" fmla="*/ 180 h 205"/>
                  <a:gd name="T2" fmla="*/ 25 w 206"/>
                  <a:gd name="T3" fmla="*/ 180 h 205"/>
                  <a:gd name="T4" fmla="*/ 25 w 206"/>
                  <a:gd name="T5" fmla="*/ 25 h 205"/>
                  <a:gd name="T6" fmla="*/ 172 w 206"/>
                  <a:gd name="T7" fmla="*/ 25 h 205"/>
                  <a:gd name="T8" fmla="*/ 198 w 206"/>
                  <a:gd name="T9" fmla="*/ 0 h 205"/>
                  <a:gd name="T10" fmla="*/ 0 w 206"/>
                  <a:gd name="T11" fmla="*/ 0 h 205"/>
                  <a:gd name="T12" fmla="*/ 0 w 206"/>
                  <a:gd name="T13" fmla="*/ 205 h 205"/>
                  <a:gd name="T14" fmla="*/ 206 w 206"/>
                  <a:gd name="T15" fmla="*/ 205 h 205"/>
                  <a:gd name="T16" fmla="*/ 206 w 206"/>
                  <a:gd name="T17" fmla="*/ 76 h 205"/>
                  <a:gd name="T18" fmla="*/ 182 w 206"/>
                  <a:gd name="T19" fmla="*/ 101 h 205"/>
                  <a:gd name="T20" fmla="*/ 182 w 206"/>
                  <a:gd name="T21" fmla="*/ 18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6" h="205">
                    <a:moveTo>
                      <a:pt x="182" y="180"/>
                    </a:moveTo>
                    <a:lnTo>
                      <a:pt x="25" y="180"/>
                    </a:lnTo>
                    <a:lnTo>
                      <a:pt x="25" y="25"/>
                    </a:lnTo>
                    <a:lnTo>
                      <a:pt x="172" y="25"/>
                    </a:lnTo>
                    <a:lnTo>
                      <a:pt x="198" y="0"/>
                    </a:lnTo>
                    <a:lnTo>
                      <a:pt x="0" y="0"/>
                    </a:lnTo>
                    <a:lnTo>
                      <a:pt x="0" y="205"/>
                    </a:lnTo>
                    <a:lnTo>
                      <a:pt x="206" y="205"/>
                    </a:lnTo>
                    <a:lnTo>
                      <a:pt x="206" y="76"/>
                    </a:lnTo>
                    <a:lnTo>
                      <a:pt x="182" y="101"/>
                    </a:lnTo>
                    <a:lnTo>
                      <a:pt x="182" y="1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62482" tIns="81240" rIns="162482" bIns="81240"/>
              <a:lstStyle/>
              <a:p>
                <a:pPr defTabSz="914103">
                  <a:defRPr/>
                </a:pPr>
                <a:endParaRPr lang="en-US" sz="2399"/>
              </a:p>
            </p:txBody>
          </p:sp>
        </p:grpSp>
      </p:grpSp>
      <p:grpSp>
        <p:nvGrpSpPr>
          <p:cNvPr id="8" name="Group 3"/>
          <p:cNvGrpSpPr/>
          <p:nvPr/>
        </p:nvGrpSpPr>
        <p:grpSpPr bwMode="auto">
          <a:xfrm>
            <a:off x="967990" y="3554530"/>
            <a:ext cx="710981" cy="715838"/>
            <a:chOff x="865882" y="4427420"/>
            <a:chExt cx="711213" cy="715677"/>
          </a:xfrm>
        </p:grpSpPr>
        <p:sp>
          <p:nvSpPr>
            <p:cNvPr id="17" name="Oval 16"/>
            <p:cNvSpPr/>
            <p:nvPr/>
          </p:nvSpPr>
          <p:spPr>
            <a:xfrm>
              <a:off x="865882" y="4427420"/>
              <a:ext cx="711213" cy="7156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zh-CN" altLang="zh-CN" sz="11730">
                <a:solidFill>
                  <a:schemeClr val="bg1"/>
                </a:solidFill>
              </a:endParaRPr>
            </a:p>
          </p:txBody>
        </p:sp>
        <p:grpSp>
          <p:nvGrpSpPr>
            <p:cNvPr id="9" name="Group 34"/>
            <p:cNvGrpSpPr/>
            <p:nvPr/>
          </p:nvGrpSpPr>
          <p:grpSpPr>
            <a:xfrm>
              <a:off x="1042347" y="4589330"/>
              <a:ext cx="369512" cy="371872"/>
              <a:chOff x="3886200" y="3605213"/>
              <a:chExt cx="1243013" cy="1250950"/>
            </a:xfrm>
            <a:solidFill>
              <a:schemeClr val="bg1"/>
            </a:solidFill>
          </p:grpSpPr>
          <p:sp>
            <p:nvSpPr>
              <p:cNvPr id="36" name="Freeform 38"/>
              <p:cNvSpPr/>
              <p:nvPr/>
            </p:nvSpPr>
            <p:spPr bwMode="auto">
              <a:xfrm>
                <a:off x="4732338" y="3605213"/>
                <a:ext cx="174625" cy="263525"/>
              </a:xfrm>
              <a:custGeom>
                <a:avLst/>
                <a:gdLst>
                  <a:gd name="T0" fmla="*/ 23 w 46"/>
                  <a:gd name="T1" fmla="*/ 70 h 70"/>
                  <a:gd name="T2" fmla="*/ 46 w 46"/>
                  <a:gd name="T3" fmla="*/ 47 h 70"/>
                  <a:gd name="T4" fmla="*/ 46 w 46"/>
                  <a:gd name="T5" fmla="*/ 23 h 70"/>
                  <a:gd name="T6" fmla="*/ 23 w 46"/>
                  <a:gd name="T7" fmla="*/ 0 h 70"/>
                  <a:gd name="T8" fmla="*/ 0 w 46"/>
                  <a:gd name="T9" fmla="*/ 23 h 70"/>
                  <a:gd name="T10" fmla="*/ 0 w 46"/>
                  <a:gd name="T11" fmla="*/ 47 h 70"/>
                  <a:gd name="T12" fmla="*/ 23 w 46"/>
                  <a:gd name="T13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70">
                    <a:moveTo>
                      <a:pt x="23" y="70"/>
                    </a:moveTo>
                    <a:cubicBezTo>
                      <a:pt x="35" y="70"/>
                      <a:pt x="46" y="60"/>
                      <a:pt x="46" y="47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10"/>
                      <a:pt x="35" y="0"/>
                      <a:pt x="23" y="0"/>
                    </a:cubicBezTo>
                    <a:cubicBezTo>
                      <a:pt x="10" y="0"/>
                      <a:pt x="0" y="10"/>
                      <a:pt x="0" y="23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60"/>
                      <a:pt x="10" y="70"/>
                      <a:pt x="23" y="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62482" tIns="81240" rIns="162482" bIns="81240"/>
              <a:lstStyle/>
              <a:p>
                <a:pPr defTabSz="914103">
                  <a:defRPr/>
                </a:pPr>
                <a:endParaRPr lang="en-US" sz="2399"/>
              </a:p>
            </p:txBody>
          </p:sp>
          <p:sp>
            <p:nvSpPr>
              <p:cNvPr id="37" name="Freeform 39"/>
              <p:cNvSpPr>
                <a:spLocks noEditPoints="1"/>
              </p:cNvSpPr>
              <p:nvPr/>
            </p:nvSpPr>
            <p:spPr bwMode="auto">
              <a:xfrm>
                <a:off x="3886200" y="3751263"/>
                <a:ext cx="1243013" cy="1104900"/>
              </a:xfrm>
              <a:custGeom>
                <a:avLst/>
                <a:gdLst>
                  <a:gd name="T0" fmla="*/ 329 w 329"/>
                  <a:gd name="T1" fmla="*/ 1 h 294"/>
                  <a:gd name="T2" fmla="*/ 282 w 329"/>
                  <a:gd name="T3" fmla="*/ 1 h 294"/>
                  <a:gd name="T4" fmla="*/ 282 w 329"/>
                  <a:gd name="T5" fmla="*/ 13 h 294"/>
                  <a:gd name="T6" fmla="*/ 247 w 329"/>
                  <a:gd name="T7" fmla="*/ 48 h 294"/>
                  <a:gd name="T8" fmla="*/ 212 w 329"/>
                  <a:gd name="T9" fmla="*/ 13 h 294"/>
                  <a:gd name="T10" fmla="*/ 212 w 329"/>
                  <a:gd name="T11" fmla="*/ 1 h 294"/>
                  <a:gd name="T12" fmla="*/ 118 w 329"/>
                  <a:gd name="T13" fmla="*/ 1 h 294"/>
                  <a:gd name="T14" fmla="*/ 118 w 329"/>
                  <a:gd name="T15" fmla="*/ 13 h 294"/>
                  <a:gd name="T16" fmla="*/ 83 w 329"/>
                  <a:gd name="T17" fmla="*/ 48 h 294"/>
                  <a:gd name="T18" fmla="*/ 47 w 329"/>
                  <a:gd name="T19" fmla="*/ 13 h 294"/>
                  <a:gd name="T20" fmla="*/ 47 w 329"/>
                  <a:gd name="T21" fmla="*/ 1 h 294"/>
                  <a:gd name="T22" fmla="*/ 0 w 329"/>
                  <a:gd name="T23" fmla="*/ 0 h 294"/>
                  <a:gd name="T24" fmla="*/ 0 w 329"/>
                  <a:gd name="T25" fmla="*/ 294 h 294"/>
                  <a:gd name="T26" fmla="*/ 24 w 329"/>
                  <a:gd name="T27" fmla="*/ 294 h 294"/>
                  <a:gd name="T28" fmla="*/ 306 w 329"/>
                  <a:gd name="T29" fmla="*/ 294 h 294"/>
                  <a:gd name="T30" fmla="*/ 329 w 329"/>
                  <a:gd name="T31" fmla="*/ 294 h 294"/>
                  <a:gd name="T32" fmla="*/ 329 w 329"/>
                  <a:gd name="T33" fmla="*/ 1 h 294"/>
                  <a:gd name="T34" fmla="*/ 306 w 329"/>
                  <a:gd name="T35" fmla="*/ 271 h 294"/>
                  <a:gd name="T36" fmla="*/ 24 w 329"/>
                  <a:gd name="T37" fmla="*/ 271 h 294"/>
                  <a:gd name="T38" fmla="*/ 24 w 329"/>
                  <a:gd name="T39" fmla="*/ 83 h 294"/>
                  <a:gd name="T40" fmla="*/ 306 w 329"/>
                  <a:gd name="T41" fmla="*/ 83 h 294"/>
                  <a:gd name="T42" fmla="*/ 306 w 329"/>
                  <a:gd name="T43" fmla="*/ 271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29" h="294">
                    <a:moveTo>
                      <a:pt x="329" y="1"/>
                    </a:moveTo>
                    <a:cubicBezTo>
                      <a:pt x="282" y="1"/>
                      <a:pt x="282" y="1"/>
                      <a:pt x="282" y="1"/>
                    </a:cubicBezTo>
                    <a:cubicBezTo>
                      <a:pt x="282" y="13"/>
                      <a:pt x="282" y="13"/>
                      <a:pt x="282" y="13"/>
                    </a:cubicBezTo>
                    <a:cubicBezTo>
                      <a:pt x="282" y="32"/>
                      <a:pt x="266" y="48"/>
                      <a:pt x="247" y="48"/>
                    </a:cubicBezTo>
                    <a:cubicBezTo>
                      <a:pt x="228" y="48"/>
                      <a:pt x="212" y="32"/>
                      <a:pt x="212" y="13"/>
                    </a:cubicBezTo>
                    <a:cubicBezTo>
                      <a:pt x="212" y="1"/>
                      <a:pt x="212" y="1"/>
                      <a:pt x="212" y="1"/>
                    </a:cubicBezTo>
                    <a:cubicBezTo>
                      <a:pt x="118" y="1"/>
                      <a:pt x="118" y="1"/>
                      <a:pt x="118" y="1"/>
                    </a:cubicBezTo>
                    <a:cubicBezTo>
                      <a:pt x="118" y="13"/>
                      <a:pt x="118" y="13"/>
                      <a:pt x="118" y="13"/>
                    </a:cubicBezTo>
                    <a:cubicBezTo>
                      <a:pt x="118" y="32"/>
                      <a:pt x="102" y="48"/>
                      <a:pt x="83" y="48"/>
                    </a:cubicBezTo>
                    <a:cubicBezTo>
                      <a:pt x="63" y="48"/>
                      <a:pt x="47" y="32"/>
                      <a:pt x="47" y="13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94"/>
                      <a:pt x="0" y="294"/>
                      <a:pt x="0" y="294"/>
                    </a:cubicBezTo>
                    <a:cubicBezTo>
                      <a:pt x="24" y="294"/>
                      <a:pt x="24" y="294"/>
                      <a:pt x="24" y="294"/>
                    </a:cubicBezTo>
                    <a:cubicBezTo>
                      <a:pt x="306" y="294"/>
                      <a:pt x="306" y="294"/>
                      <a:pt x="306" y="294"/>
                    </a:cubicBezTo>
                    <a:cubicBezTo>
                      <a:pt x="329" y="294"/>
                      <a:pt x="329" y="294"/>
                      <a:pt x="329" y="294"/>
                    </a:cubicBezTo>
                    <a:lnTo>
                      <a:pt x="329" y="1"/>
                    </a:lnTo>
                    <a:close/>
                    <a:moveTo>
                      <a:pt x="306" y="271"/>
                    </a:moveTo>
                    <a:cubicBezTo>
                      <a:pt x="24" y="271"/>
                      <a:pt x="24" y="271"/>
                      <a:pt x="24" y="271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306" y="83"/>
                      <a:pt x="306" y="83"/>
                      <a:pt x="306" y="83"/>
                    </a:cubicBezTo>
                    <a:lnTo>
                      <a:pt x="306" y="27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62482" tIns="81240" rIns="162482" bIns="81240"/>
              <a:lstStyle/>
              <a:p>
                <a:pPr defTabSz="914103">
                  <a:defRPr/>
                </a:pPr>
                <a:endParaRPr lang="en-US" sz="2399"/>
              </a:p>
            </p:txBody>
          </p:sp>
          <p:sp>
            <p:nvSpPr>
              <p:cNvPr id="38" name="Freeform 40"/>
              <p:cNvSpPr/>
              <p:nvPr/>
            </p:nvSpPr>
            <p:spPr bwMode="auto">
              <a:xfrm>
                <a:off x="4108450" y="3605213"/>
                <a:ext cx="174625" cy="263525"/>
              </a:xfrm>
              <a:custGeom>
                <a:avLst/>
                <a:gdLst>
                  <a:gd name="T0" fmla="*/ 23 w 46"/>
                  <a:gd name="T1" fmla="*/ 70 h 70"/>
                  <a:gd name="T2" fmla="*/ 46 w 46"/>
                  <a:gd name="T3" fmla="*/ 47 h 70"/>
                  <a:gd name="T4" fmla="*/ 46 w 46"/>
                  <a:gd name="T5" fmla="*/ 23 h 70"/>
                  <a:gd name="T6" fmla="*/ 23 w 46"/>
                  <a:gd name="T7" fmla="*/ 0 h 70"/>
                  <a:gd name="T8" fmla="*/ 0 w 46"/>
                  <a:gd name="T9" fmla="*/ 23 h 70"/>
                  <a:gd name="T10" fmla="*/ 0 w 46"/>
                  <a:gd name="T11" fmla="*/ 47 h 70"/>
                  <a:gd name="T12" fmla="*/ 23 w 46"/>
                  <a:gd name="T13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70">
                    <a:moveTo>
                      <a:pt x="23" y="70"/>
                    </a:moveTo>
                    <a:cubicBezTo>
                      <a:pt x="36" y="70"/>
                      <a:pt x="46" y="60"/>
                      <a:pt x="46" y="47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10"/>
                      <a:pt x="36" y="0"/>
                      <a:pt x="23" y="0"/>
                    </a:cubicBezTo>
                    <a:cubicBezTo>
                      <a:pt x="10" y="0"/>
                      <a:pt x="0" y="10"/>
                      <a:pt x="0" y="23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60"/>
                      <a:pt x="10" y="70"/>
                      <a:pt x="23" y="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62482" tIns="81240" rIns="162482" bIns="81240"/>
              <a:lstStyle/>
              <a:p>
                <a:pPr defTabSz="914103">
                  <a:defRPr/>
                </a:pPr>
                <a:endParaRPr lang="en-US" sz="2399"/>
              </a:p>
            </p:txBody>
          </p:sp>
          <p:sp>
            <p:nvSpPr>
              <p:cNvPr id="39" name="Rectangle 41"/>
              <p:cNvSpPr>
                <a:spLocks noChangeArrowheads="1"/>
              </p:cNvSpPr>
              <p:nvPr/>
            </p:nvSpPr>
            <p:spPr bwMode="auto">
              <a:xfrm>
                <a:off x="4332288" y="4157663"/>
                <a:ext cx="139700" cy="1238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62482" tIns="81240" rIns="162482" bIns="81240"/>
              <a:lstStyle/>
              <a:p>
                <a:pPr defTabSz="914103">
                  <a:defRPr/>
                </a:pPr>
                <a:endParaRPr lang="en-US" sz="2399"/>
              </a:p>
            </p:txBody>
          </p:sp>
          <p:sp>
            <p:nvSpPr>
              <p:cNvPr id="40" name="Rectangle 42"/>
              <p:cNvSpPr>
                <a:spLocks noChangeArrowheads="1"/>
              </p:cNvSpPr>
              <p:nvPr/>
            </p:nvSpPr>
            <p:spPr bwMode="auto">
              <a:xfrm>
                <a:off x="4559300" y="4157663"/>
                <a:ext cx="139700" cy="1238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62482" tIns="81240" rIns="162482" bIns="81240"/>
              <a:lstStyle/>
              <a:p>
                <a:pPr defTabSz="914103">
                  <a:defRPr/>
                </a:pPr>
                <a:endParaRPr lang="en-US" sz="2399"/>
              </a:p>
            </p:txBody>
          </p:sp>
          <p:sp>
            <p:nvSpPr>
              <p:cNvPr id="41" name="Rectangle 43"/>
              <p:cNvSpPr>
                <a:spLocks noChangeArrowheads="1"/>
              </p:cNvSpPr>
              <p:nvPr/>
            </p:nvSpPr>
            <p:spPr bwMode="auto">
              <a:xfrm>
                <a:off x="4767263" y="4157663"/>
                <a:ext cx="139700" cy="1238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62482" tIns="81240" rIns="162482" bIns="81240"/>
              <a:lstStyle/>
              <a:p>
                <a:pPr defTabSz="914103">
                  <a:defRPr/>
                </a:pPr>
                <a:endParaRPr lang="en-US" sz="2399"/>
              </a:p>
            </p:txBody>
          </p:sp>
          <p:sp>
            <p:nvSpPr>
              <p:cNvPr id="42" name="Rectangle 44"/>
              <p:cNvSpPr>
                <a:spLocks noChangeArrowheads="1"/>
              </p:cNvSpPr>
              <p:nvPr/>
            </p:nvSpPr>
            <p:spPr bwMode="auto">
              <a:xfrm>
                <a:off x="4332288" y="4364038"/>
                <a:ext cx="139700" cy="1206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62482" tIns="81240" rIns="162482" bIns="81240"/>
              <a:lstStyle/>
              <a:p>
                <a:pPr defTabSz="914103">
                  <a:defRPr/>
                </a:pPr>
                <a:endParaRPr lang="en-US" sz="2399"/>
              </a:p>
            </p:txBody>
          </p:sp>
          <p:sp>
            <p:nvSpPr>
              <p:cNvPr id="52" name="Rectangle 45"/>
              <p:cNvSpPr>
                <a:spLocks noChangeArrowheads="1"/>
              </p:cNvSpPr>
              <p:nvPr/>
            </p:nvSpPr>
            <p:spPr bwMode="auto">
              <a:xfrm>
                <a:off x="4559300" y="4364038"/>
                <a:ext cx="139700" cy="1206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62482" tIns="81240" rIns="162482" bIns="81240"/>
              <a:lstStyle/>
              <a:p>
                <a:pPr defTabSz="914103">
                  <a:defRPr/>
                </a:pPr>
                <a:endParaRPr lang="en-US" sz="2399"/>
              </a:p>
            </p:txBody>
          </p:sp>
          <p:sp>
            <p:nvSpPr>
              <p:cNvPr id="53" name="Rectangle 46"/>
              <p:cNvSpPr>
                <a:spLocks noChangeArrowheads="1"/>
              </p:cNvSpPr>
              <p:nvPr/>
            </p:nvSpPr>
            <p:spPr bwMode="auto">
              <a:xfrm>
                <a:off x="4767263" y="4364038"/>
                <a:ext cx="139700" cy="1206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62482" tIns="81240" rIns="162482" bIns="81240"/>
              <a:lstStyle/>
              <a:p>
                <a:pPr defTabSz="914103">
                  <a:defRPr/>
                </a:pPr>
                <a:endParaRPr lang="en-US" sz="2399"/>
              </a:p>
            </p:txBody>
          </p:sp>
          <p:sp>
            <p:nvSpPr>
              <p:cNvPr id="54" name="Rectangle 47"/>
              <p:cNvSpPr>
                <a:spLocks noChangeArrowheads="1"/>
              </p:cNvSpPr>
              <p:nvPr/>
            </p:nvSpPr>
            <p:spPr bwMode="auto">
              <a:xfrm>
                <a:off x="4332288" y="4570413"/>
                <a:ext cx="139700" cy="125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62482" tIns="81240" rIns="162482" bIns="81240"/>
              <a:lstStyle/>
              <a:p>
                <a:pPr defTabSz="914103">
                  <a:defRPr/>
                </a:pPr>
                <a:endParaRPr lang="en-US" sz="2399"/>
              </a:p>
            </p:txBody>
          </p:sp>
          <p:sp>
            <p:nvSpPr>
              <p:cNvPr id="55" name="Rectangle 48"/>
              <p:cNvSpPr>
                <a:spLocks noChangeArrowheads="1"/>
              </p:cNvSpPr>
              <p:nvPr/>
            </p:nvSpPr>
            <p:spPr bwMode="auto">
              <a:xfrm>
                <a:off x="4108450" y="4364038"/>
                <a:ext cx="141288" cy="1206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62482" tIns="81240" rIns="162482" bIns="81240"/>
              <a:lstStyle/>
              <a:p>
                <a:pPr defTabSz="914103">
                  <a:defRPr/>
                </a:pPr>
                <a:endParaRPr lang="en-US" sz="2399"/>
              </a:p>
            </p:txBody>
          </p:sp>
          <p:sp>
            <p:nvSpPr>
              <p:cNvPr id="56" name="Rectangle 49"/>
              <p:cNvSpPr>
                <a:spLocks noChangeArrowheads="1"/>
              </p:cNvSpPr>
              <p:nvPr/>
            </p:nvSpPr>
            <p:spPr bwMode="auto">
              <a:xfrm>
                <a:off x="4108450" y="4570413"/>
                <a:ext cx="141288" cy="125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62482" tIns="81240" rIns="162482" bIns="81240"/>
              <a:lstStyle/>
              <a:p>
                <a:pPr defTabSz="914103">
                  <a:defRPr/>
                </a:pPr>
                <a:endParaRPr lang="en-US" sz="2399"/>
              </a:p>
            </p:txBody>
          </p:sp>
          <p:sp>
            <p:nvSpPr>
              <p:cNvPr id="57" name="Rectangle 50"/>
              <p:cNvSpPr>
                <a:spLocks noChangeArrowheads="1"/>
              </p:cNvSpPr>
              <p:nvPr/>
            </p:nvSpPr>
            <p:spPr bwMode="auto">
              <a:xfrm>
                <a:off x="4559300" y="4570413"/>
                <a:ext cx="139700" cy="125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62482" tIns="81240" rIns="162482" bIns="81240"/>
              <a:lstStyle/>
              <a:p>
                <a:pPr defTabSz="914103">
                  <a:defRPr/>
                </a:pPr>
                <a:endParaRPr lang="en-US" sz="2399"/>
              </a:p>
            </p:txBody>
          </p:sp>
          <p:sp>
            <p:nvSpPr>
              <p:cNvPr id="58" name="Rectangle 51"/>
              <p:cNvSpPr>
                <a:spLocks noChangeArrowheads="1"/>
              </p:cNvSpPr>
              <p:nvPr/>
            </p:nvSpPr>
            <p:spPr bwMode="auto">
              <a:xfrm>
                <a:off x="4767263" y="4570413"/>
                <a:ext cx="139700" cy="125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62482" tIns="81240" rIns="162482" bIns="81240"/>
              <a:lstStyle/>
              <a:p>
                <a:pPr defTabSz="914103">
                  <a:defRPr/>
                </a:pPr>
                <a:endParaRPr lang="en-US" sz="2399"/>
              </a:p>
            </p:txBody>
          </p:sp>
        </p:grpSp>
      </p:grpSp>
      <p:grpSp>
        <p:nvGrpSpPr>
          <p:cNvPr id="10" name="Group 6"/>
          <p:cNvGrpSpPr/>
          <p:nvPr/>
        </p:nvGrpSpPr>
        <p:grpSpPr bwMode="auto">
          <a:xfrm>
            <a:off x="967990" y="2497439"/>
            <a:ext cx="710981" cy="715838"/>
            <a:chOff x="865882" y="3369928"/>
            <a:chExt cx="711213" cy="715677"/>
          </a:xfrm>
        </p:grpSpPr>
        <p:sp>
          <p:nvSpPr>
            <p:cNvPr id="11" name="Oval 10"/>
            <p:cNvSpPr/>
            <p:nvPr/>
          </p:nvSpPr>
          <p:spPr>
            <a:xfrm>
              <a:off x="865882" y="3369928"/>
              <a:ext cx="711213" cy="7156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zh-CN" altLang="zh-CN" sz="11730">
                <a:solidFill>
                  <a:schemeClr val="bg1"/>
                </a:solidFill>
              </a:endParaRPr>
            </a:p>
          </p:txBody>
        </p:sp>
        <p:grpSp>
          <p:nvGrpSpPr>
            <p:cNvPr id="12" name="Group 82"/>
            <p:cNvGrpSpPr/>
            <p:nvPr/>
          </p:nvGrpSpPr>
          <p:grpSpPr>
            <a:xfrm>
              <a:off x="1060072" y="3534491"/>
              <a:ext cx="366179" cy="377109"/>
              <a:chOff x="3681413" y="3632200"/>
              <a:chExt cx="638175" cy="657225"/>
            </a:xfrm>
            <a:solidFill>
              <a:schemeClr val="bg1"/>
            </a:solidFill>
          </p:grpSpPr>
          <p:sp>
            <p:nvSpPr>
              <p:cNvPr id="64" name="Freeform 14"/>
              <p:cNvSpPr>
                <a:spLocks noEditPoints="1"/>
              </p:cNvSpPr>
              <p:nvPr/>
            </p:nvSpPr>
            <p:spPr bwMode="auto">
              <a:xfrm>
                <a:off x="3976688" y="3681413"/>
                <a:ext cx="342900" cy="533400"/>
              </a:xfrm>
              <a:custGeom>
                <a:avLst/>
                <a:gdLst/>
                <a:ahLst/>
                <a:cxnLst>
                  <a:cxn ang="0">
                    <a:pos x="135" y="53"/>
                  </a:cxn>
                  <a:cxn ang="0">
                    <a:pos x="134" y="52"/>
                  </a:cxn>
                  <a:cxn ang="0">
                    <a:pos x="121" y="47"/>
                  </a:cxn>
                  <a:cxn ang="0">
                    <a:pos x="112" y="56"/>
                  </a:cxn>
                  <a:cxn ang="0">
                    <a:pos x="103" y="46"/>
                  </a:cxn>
                  <a:cxn ang="0">
                    <a:pos x="103" y="46"/>
                  </a:cxn>
                  <a:cxn ang="0">
                    <a:pos x="91" y="52"/>
                  </a:cxn>
                  <a:cxn ang="0">
                    <a:pos x="88" y="53"/>
                  </a:cxn>
                  <a:cxn ang="0">
                    <a:pos x="71" y="55"/>
                  </a:cxn>
                  <a:cxn ang="0">
                    <a:pos x="29" y="9"/>
                  </a:cxn>
                  <a:cxn ang="0">
                    <a:pos x="22" y="2"/>
                  </a:cxn>
                  <a:cxn ang="0">
                    <a:pos x="18" y="1"/>
                  </a:cxn>
                  <a:cxn ang="0">
                    <a:pos x="10" y="2"/>
                  </a:cxn>
                  <a:cxn ang="0">
                    <a:pos x="3" y="21"/>
                  </a:cxn>
                  <a:cxn ang="0">
                    <a:pos x="12" y="36"/>
                  </a:cxn>
                  <a:cxn ang="0">
                    <a:pos x="16" y="41"/>
                  </a:cxn>
                  <a:cxn ang="0">
                    <a:pos x="63" y="82"/>
                  </a:cxn>
                  <a:cxn ang="0">
                    <a:pos x="75" y="84"/>
                  </a:cxn>
                  <a:cxn ang="0">
                    <a:pos x="75" y="158"/>
                  </a:cxn>
                  <a:cxn ang="0">
                    <a:pos x="77" y="168"/>
                  </a:cxn>
                  <a:cxn ang="0">
                    <a:pos x="77" y="170"/>
                  </a:cxn>
                  <a:cxn ang="0">
                    <a:pos x="77" y="305"/>
                  </a:cxn>
                  <a:cxn ang="0">
                    <a:pos x="93" y="321"/>
                  </a:cxn>
                  <a:cxn ang="0">
                    <a:pos x="110" y="305"/>
                  </a:cxn>
                  <a:cxn ang="0">
                    <a:pos x="110" y="190"/>
                  </a:cxn>
                  <a:cxn ang="0">
                    <a:pos x="112" y="190"/>
                  </a:cxn>
                  <a:cxn ang="0">
                    <a:pos x="112" y="190"/>
                  </a:cxn>
                  <a:cxn ang="0">
                    <a:pos x="112" y="305"/>
                  </a:cxn>
                  <a:cxn ang="0">
                    <a:pos x="129" y="321"/>
                  </a:cxn>
                  <a:cxn ang="0">
                    <a:pos x="129" y="321"/>
                  </a:cxn>
                  <a:cxn ang="0">
                    <a:pos x="146" y="305"/>
                  </a:cxn>
                  <a:cxn ang="0">
                    <a:pos x="146" y="173"/>
                  </a:cxn>
                  <a:cxn ang="0">
                    <a:pos x="149" y="175"/>
                  </a:cxn>
                  <a:cxn ang="0">
                    <a:pos x="155" y="177"/>
                  </a:cxn>
                  <a:cxn ang="0">
                    <a:pos x="168" y="170"/>
                  </a:cxn>
                  <a:cxn ang="0">
                    <a:pos x="135" y="53"/>
                  </a:cxn>
                  <a:cxn ang="0">
                    <a:pos x="112" y="127"/>
                  </a:cxn>
                  <a:cxn ang="0">
                    <a:pos x="112" y="127"/>
                  </a:cxn>
                  <a:cxn ang="0">
                    <a:pos x="103" y="115"/>
                  </a:cxn>
                  <a:cxn ang="0">
                    <a:pos x="112" y="57"/>
                  </a:cxn>
                  <a:cxn ang="0">
                    <a:pos x="112" y="57"/>
                  </a:cxn>
                  <a:cxn ang="0">
                    <a:pos x="121" y="115"/>
                  </a:cxn>
                  <a:cxn ang="0">
                    <a:pos x="112" y="127"/>
                  </a:cxn>
                  <a:cxn ang="0">
                    <a:pos x="149" y="143"/>
                  </a:cxn>
                  <a:cxn ang="0">
                    <a:pos x="149" y="103"/>
                  </a:cxn>
                  <a:cxn ang="0">
                    <a:pos x="149" y="143"/>
                  </a:cxn>
                  <a:cxn ang="0">
                    <a:pos x="149" y="143"/>
                  </a:cxn>
                  <a:cxn ang="0">
                    <a:pos x="149" y="143"/>
                  </a:cxn>
                </a:cxnLst>
                <a:rect l="0" t="0" r="r" b="b"/>
                <a:pathLst>
                  <a:path w="207" h="321">
                    <a:moveTo>
                      <a:pt x="135" y="53"/>
                    </a:moveTo>
                    <a:cubicBezTo>
                      <a:pt x="135" y="53"/>
                      <a:pt x="134" y="52"/>
                      <a:pt x="134" y="52"/>
                    </a:cubicBezTo>
                    <a:cubicBezTo>
                      <a:pt x="130" y="50"/>
                      <a:pt x="126" y="48"/>
                      <a:pt x="121" y="47"/>
                    </a:cubicBezTo>
                    <a:cubicBezTo>
                      <a:pt x="112" y="56"/>
                      <a:pt x="112" y="56"/>
                      <a:pt x="112" y="56"/>
                    </a:cubicBezTo>
                    <a:cubicBezTo>
                      <a:pt x="103" y="46"/>
                      <a:pt x="103" y="46"/>
                      <a:pt x="103" y="46"/>
                    </a:cubicBezTo>
                    <a:cubicBezTo>
                      <a:pt x="103" y="46"/>
                      <a:pt x="103" y="46"/>
                      <a:pt x="103" y="46"/>
                    </a:cubicBezTo>
                    <a:cubicBezTo>
                      <a:pt x="99" y="48"/>
                      <a:pt x="95" y="49"/>
                      <a:pt x="91" y="52"/>
                    </a:cubicBezTo>
                    <a:cubicBezTo>
                      <a:pt x="90" y="52"/>
                      <a:pt x="89" y="52"/>
                      <a:pt x="88" y="53"/>
                    </a:cubicBezTo>
                    <a:cubicBezTo>
                      <a:pt x="82" y="56"/>
                      <a:pt x="77" y="57"/>
                      <a:pt x="71" y="55"/>
                    </a:cubicBezTo>
                    <a:cubicBezTo>
                      <a:pt x="52" y="49"/>
                      <a:pt x="34" y="19"/>
                      <a:pt x="29" y="9"/>
                    </a:cubicBezTo>
                    <a:cubicBezTo>
                      <a:pt x="27" y="6"/>
                      <a:pt x="25" y="4"/>
                      <a:pt x="22" y="2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6" y="0"/>
                      <a:pt x="13" y="1"/>
                      <a:pt x="10" y="2"/>
                    </a:cubicBezTo>
                    <a:cubicBezTo>
                      <a:pt x="3" y="5"/>
                      <a:pt x="0" y="14"/>
                      <a:pt x="3" y="21"/>
                    </a:cubicBezTo>
                    <a:cubicBezTo>
                      <a:pt x="4" y="23"/>
                      <a:pt x="7" y="29"/>
                      <a:pt x="12" y="36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26" y="56"/>
                      <a:pt x="42" y="75"/>
                      <a:pt x="63" y="82"/>
                    </a:cubicBezTo>
                    <a:cubicBezTo>
                      <a:pt x="67" y="83"/>
                      <a:pt x="71" y="84"/>
                      <a:pt x="75" y="84"/>
                    </a:cubicBezTo>
                    <a:cubicBezTo>
                      <a:pt x="75" y="158"/>
                      <a:pt x="75" y="158"/>
                      <a:pt x="75" y="158"/>
                    </a:cubicBezTo>
                    <a:cubicBezTo>
                      <a:pt x="75" y="162"/>
                      <a:pt x="76" y="165"/>
                      <a:pt x="77" y="168"/>
                    </a:cubicBezTo>
                    <a:cubicBezTo>
                      <a:pt x="77" y="169"/>
                      <a:pt x="77" y="170"/>
                      <a:pt x="77" y="170"/>
                    </a:cubicBezTo>
                    <a:cubicBezTo>
                      <a:pt x="77" y="305"/>
                      <a:pt x="77" y="305"/>
                      <a:pt x="77" y="305"/>
                    </a:cubicBezTo>
                    <a:cubicBezTo>
                      <a:pt x="77" y="314"/>
                      <a:pt x="84" y="321"/>
                      <a:pt x="93" y="321"/>
                    </a:cubicBezTo>
                    <a:cubicBezTo>
                      <a:pt x="103" y="321"/>
                      <a:pt x="110" y="314"/>
                      <a:pt x="110" y="305"/>
                    </a:cubicBezTo>
                    <a:cubicBezTo>
                      <a:pt x="110" y="190"/>
                      <a:pt x="110" y="190"/>
                      <a:pt x="110" y="190"/>
                    </a:cubicBezTo>
                    <a:cubicBezTo>
                      <a:pt x="111" y="190"/>
                      <a:pt x="111" y="190"/>
                      <a:pt x="112" y="190"/>
                    </a:cubicBezTo>
                    <a:cubicBezTo>
                      <a:pt x="112" y="190"/>
                      <a:pt x="112" y="190"/>
                      <a:pt x="112" y="190"/>
                    </a:cubicBezTo>
                    <a:cubicBezTo>
                      <a:pt x="112" y="305"/>
                      <a:pt x="112" y="305"/>
                      <a:pt x="112" y="305"/>
                    </a:cubicBezTo>
                    <a:cubicBezTo>
                      <a:pt x="112" y="314"/>
                      <a:pt x="120" y="321"/>
                      <a:pt x="129" y="321"/>
                    </a:cubicBezTo>
                    <a:cubicBezTo>
                      <a:pt x="129" y="321"/>
                      <a:pt x="129" y="321"/>
                      <a:pt x="129" y="321"/>
                    </a:cubicBezTo>
                    <a:cubicBezTo>
                      <a:pt x="138" y="321"/>
                      <a:pt x="146" y="314"/>
                      <a:pt x="146" y="305"/>
                    </a:cubicBezTo>
                    <a:cubicBezTo>
                      <a:pt x="146" y="173"/>
                      <a:pt x="146" y="173"/>
                      <a:pt x="146" y="173"/>
                    </a:cubicBezTo>
                    <a:cubicBezTo>
                      <a:pt x="146" y="174"/>
                      <a:pt x="147" y="175"/>
                      <a:pt x="149" y="175"/>
                    </a:cubicBezTo>
                    <a:cubicBezTo>
                      <a:pt x="151" y="176"/>
                      <a:pt x="153" y="177"/>
                      <a:pt x="155" y="177"/>
                    </a:cubicBezTo>
                    <a:cubicBezTo>
                      <a:pt x="160" y="177"/>
                      <a:pt x="165" y="174"/>
                      <a:pt x="168" y="170"/>
                    </a:cubicBezTo>
                    <a:cubicBezTo>
                      <a:pt x="207" y="97"/>
                      <a:pt x="153" y="64"/>
                      <a:pt x="135" y="53"/>
                    </a:cubicBezTo>
                    <a:close/>
                    <a:moveTo>
                      <a:pt x="112" y="127"/>
                    </a:moveTo>
                    <a:cubicBezTo>
                      <a:pt x="112" y="127"/>
                      <a:pt x="112" y="127"/>
                      <a:pt x="112" y="127"/>
                    </a:cubicBezTo>
                    <a:cubicBezTo>
                      <a:pt x="103" y="115"/>
                      <a:pt x="103" y="115"/>
                      <a:pt x="103" y="115"/>
                    </a:cubicBezTo>
                    <a:cubicBezTo>
                      <a:pt x="112" y="57"/>
                      <a:pt x="112" y="57"/>
                      <a:pt x="112" y="57"/>
                    </a:cubicBezTo>
                    <a:cubicBezTo>
                      <a:pt x="112" y="57"/>
                      <a:pt x="112" y="57"/>
                      <a:pt x="112" y="57"/>
                    </a:cubicBezTo>
                    <a:cubicBezTo>
                      <a:pt x="121" y="115"/>
                      <a:pt x="121" y="115"/>
                      <a:pt x="121" y="115"/>
                    </a:cubicBezTo>
                    <a:lnTo>
                      <a:pt x="112" y="127"/>
                    </a:lnTo>
                    <a:close/>
                    <a:moveTo>
                      <a:pt x="149" y="143"/>
                    </a:moveTo>
                    <a:cubicBezTo>
                      <a:pt x="149" y="103"/>
                      <a:pt x="149" y="103"/>
                      <a:pt x="149" y="103"/>
                    </a:cubicBezTo>
                    <a:cubicBezTo>
                      <a:pt x="154" y="113"/>
                      <a:pt x="156" y="126"/>
                      <a:pt x="149" y="143"/>
                    </a:cubicBezTo>
                    <a:close/>
                    <a:moveTo>
                      <a:pt x="149" y="143"/>
                    </a:moveTo>
                    <a:cubicBezTo>
                      <a:pt x="149" y="143"/>
                      <a:pt x="149" y="143"/>
                      <a:pt x="149" y="143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/>
              <a:lstStyle/>
              <a:p>
                <a:pPr defTabSz="914103">
                  <a:defRPr/>
                </a:pPr>
                <a:endParaRPr lang="en-US" sz="2399"/>
              </a:p>
            </p:txBody>
          </p:sp>
          <p:sp>
            <p:nvSpPr>
              <p:cNvPr id="65" name="Freeform 15"/>
              <p:cNvSpPr>
                <a:spLocks noEditPoints="1"/>
              </p:cNvSpPr>
              <p:nvPr/>
            </p:nvSpPr>
            <p:spPr bwMode="auto">
              <a:xfrm>
                <a:off x="4102100" y="3633788"/>
                <a:ext cx="119063" cy="120650"/>
              </a:xfrm>
              <a:custGeom>
                <a:avLst/>
                <a:gdLst/>
                <a:ahLst/>
                <a:cxnLst>
                  <a:cxn ang="0">
                    <a:pos x="72" y="36"/>
                  </a:cxn>
                  <a:cxn ang="0">
                    <a:pos x="36" y="72"/>
                  </a:cxn>
                  <a:cxn ang="0">
                    <a:pos x="0" y="36"/>
                  </a:cxn>
                  <a:cxn ang="0">
                    <a:pos x="36" y="0"/>
                  </a:cxn>
                  <a:cxn ang="0">
                    <a:pos x="72" y="36"/>
                  </a:cxn>
                  <a:cxn ang="0">
                    <a:pos x="72" y="36"/>
                  </a:cxn>
                  <a:cxn ang="0">
                    <a:pos x="72" y="36"/>
                  </a:cxn>
                </a:cxnLst>
                <a:rect l="0" t="0" r="r" b="b"/>
                <a:pathLst>
                  <a:path w="72" h="72">
                    <a:moveTo>
                      <a:pt x="72" y="36"/>
                    </a:moveTo>
                    <a:cubicBezTo>
                      <a:pt x="72" y="56"/>
                      <a:pt x="56" y="72"/>
                      <a:pt x="36" y="72"/>
                    </a:cubicBezTo>
                    <a:cubicBezTo>
                      <a:pt x="16" y="72"/>
                      <a:pt x="0" y="56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cubicBezTo>
                      <a:pt x="56" y="0"/>
                      <a:pt x="72" y="16"/>
                      <a:pt x="72" y="36"/>
                    </a:cubicBezTo>
                    <a:close/>
                    <a:moveTo>
                      <a:pt x="72" y="36"/>
                    </a:moveTo>
                    <a:cubicBezTo>
                      <a:pt x="72" y="36"/>
                      <a:pt x="72" y="36"/>
                      <a:pt x="72" y="36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/>
              <a:lstStyle/>
              <a:p>
                <a:pPr defTabSz="914103">
                  <a:defRPr/>
                </a:pPr>
                <a:endParaRPr lang="en-US" sz="2399"/>
              </a:p>
            </p:txBody>
          </p:sp>
          <p:sp>
            <p:nvSpPr>
              <p:cNvPr id="66" name="Freeform 16"/>
              <p:cNvSpPr>
                <a:spLocks noEditPoints="1"/>
              </p:cNvSpPr>
              <p:nvPr/>
            </p:nvSpPr>
            <p:spPr bwMode="auto">
              <a:xfrm>
                <a:off x="3703638" y="3632200"/>
                <a:ext cx="361950" cy="338137"/>
              </a:xfrm>
              <a:custGeom>
                <a:avLst/>
                <a:gdLst/>
                <a:ahLst/>
                <a:cxnLst>
                  <a:cxn ang="0">
                    <a:pos x="197" y="203"/>
                  </a:cxn>
                  <a:cxn ang="0">
                    <a:pos x="20" y="203"/>
                  </a:cxn>
                  <a:cxn ang="0">
                    <a:pos x="0" y="182"/>
                  </a:cxn>
                  <a:cxn ang="0">
                    <a:pos x="0" y="20"/>
                  </a:cxn>
                  <a:cxn ang="0">
                    <a:pos x="20" y="0"/>
                  </a:cxn>
                  <a:cxn ang="0">
                    <a:pos x="197" y="0"/>
                  </a:cxn>
                  <a:cxn ang="0">
                    <a:pos x="218" y="20"/>
                  </a:cxn>
                  <a:cxn ang="0">
                    <a:pos x="218" y="182"/>
                  </a:cxn>
                  <a:cxn ang="0">
                    <a:pos x="197" y="203"/>
                  </a:cxn>
                  <a:cxn ang="0">
                    <a:pos x="20" y="13"/>
                  </a:cxn>
                  <a:cxn ang="0">
                    <a:pos x="13" y="20"/>
                  </a:cxn>
                  <a:cxn ang="0">
                    <a:pos x="13" y="182"/>
                  </a:cxn>
                  <a:cxn ang="0">
                    <a:pos x="20" y="189"/>
                  </a:cxn>
                  <a:cxn ang="0">
                    <a:pos x="197" y="189"/>
                  </a:cxn>
                  <a:cxn ang="0">
                    <a:pos x="204" y="182"/>
                  </a:cxn>
                  <a:cxn ang="0">
                    <a:pos x="204" y="20"/>
                  </a:cxn>
                  <a:cxn ang="0">
                    <a:pos x="197" y="13"/>
                  </a:cxn>
                  <a:cxn ang="0">
                    <a:pos x="20" y="13"/>
                  </a:cxn>
                  <a:cxn ang="0">
                    <a:pos x="20" y="13"/>
                  </a:cxn>
                  <a:cxn ang="0">
                    <a:pos x="20" y="13"/>
                  </a:cxn>
                </a:cxnLst>
                <a:rect l="0" t="0" r="r" b="b"/>
                <a:pathLst>
                  <a:path w="218" h="203">
                    <a:moveTo>
                      <a:pt x="197" y="203"/>
                    </a:moveTo>
                    <a:cubicBezTo>
                      <a:pt x="20" y="203"/>
                      <a:pt x="20" y="203"/>
                      <a:pt x="20" y="203"/>
                    </a:cubicBezTo>
                    <a:cubicBezTo>
                      <a:pt x="9" y="203"/>
                      <a:pt x="0" y="194"/>
                      <a:pt x="0" y="18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197" y="0"/>
                      <a:pt x="197" y="0"/>
                      <a:pt x="197" y="0"/>
                    </a:cubicBezTo>
                    <a:cubicBezTo>
                      <a:pt x="208" y="0"/>
                      <a:pt x="218" y="9"/>
                      <a:pt x="218" y="20"/>
                    </a:cubicBezTo>
                    <a:cubicBezTo>
                      <a:pt x="218" y="182"/>
                      <a:pt x="218" y="182"/>
                      <a:pt x="218" y="182"/>
                    </a:cubicBezTo>
                    <a:cubicBezTo>
                      <a:pt x="218" y="194"/>
                      <a:pt x="208" y="203"/>
                      <a:pt x="197" y="203"/>
                    </a:cubicBezTo>
                    <a:close/>
                    <a:moveTo>
                      <a:pt x="20" y="13"/>
                    </a:moveTo>
                    <a:cubicBezTo>
                      <a:pt x="16" y="13"/>
                      <a:pt x="13" y="16"/>
                      <a:pt x="13" y="20"/>
                    </a:cubicBezTo>
                    <a:cubicBezTo>
                      <a:pt x="13" y="182"/>
                      <a:pt x="13" y="182"/>
                      <a:pt x="13" y="182"/>
                    </a:cubicBezTo>
                    <a:cubicBezTo>
                      <a:pt x="13" y="186"/>
                      <a:pt x="16" y="189"/>
                      <a:pt x="20" y="189"/>
                    </a:cubicBezTo>
                    <a:cubicBezTo>
                      <a:pt x="197" y="189"/>
                      <a:pt x="197" y="189"/>
                      <a:pt x="197" y="189"/>
                    </a:cubicBezTo>
                    <a:cubicBezTo>
                      <a:pt x="201" y="189"/>
                      <a:pt x="204" y="186"/>
                      <a:pt x="204" y="182"/>
                    </a:cubicBezTo>
                    <a:cubicBezTo>
                      <a:pt x="204" y="20"/>
                      <a:pt x="204" y="20"/>
                      <a:pt x="204" y="20"/>
                    </a:cubicBezTo>
                    <a:cubicBezTo>
                      <a:pt x="204" y="16"/>
                      <a:pt x="201" y="13"/>
                      <a:pt x="197" y="13"/>
                    </a:cubicBezTo>
                    <a:lnTo>
                      <a:pt x="20" y="13"/>
                    </a:lnTo>
                    <a:close/>
                    <a:moveTo>
                      <a:pt x="20" y="13"/>
                    </a:moveTo>
                    <a:cubicBezTo>
                      <a:pt x="20" y="13"/>
                      <a:pt x="20" y="13"/>
                      <a:pt x="20" y="13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/>
              <a:lstStyle/>
              <a:p>
                <a:pPr defTabSz="914103">
                  <a:defRPr/>
                </a:pPr>
                <a:endParaRPr lang="en-US" sz="2399"/>
              </a:p>
            </p:txBody>
          </p:sp>
          <p:sp>
            <p:nvSpPr>
              <p:cNvPr id="67" name="Freeform 17"/>
              <p:cNvSpPr>
                <a:spLocks noEditPoints="1"/>
              </p:cNvSpPr>
              <p:nvPr/>
            </p:nvSpPr>
            <p:spPr bwMode="auto">
              <a:xfrm>
                <a:off x="3743325" y="4003675"/>
                <a:ext cx="96838" cy="93662"/>
              </a:xfrm>
              <a:custGeom>
                <a:avLst/>
                <a:gdLst/>
                <a:ahLst/>
                <a:cxnLst>
                  <a:cxn ang="0">
                    <a:pos x="58" y="29"/>
                  </a:cxn>
                  <a:cxn ang="0">
                    <a:pos x="29" y="57"/>
                  </a:cxn>
                  <a:cxn ang="0">
                    <a:pos x="0" y="29"/>
                  </a:cxn>
                  <a:cxn ang="0">
                    <a:pos x="29" y="0"/>
                  </a:cxn>
                  <a:cxn ang="0">
                    <a:pos x="58" y="29"/>
                  </a:cxn>
                  <a:cxn ang="0">
                    <a:pos x="58" y="29"/>
                  </a:cxn>
                  <a:cxn ang="0">
                    <a:pos x="58" y="29"/>
                  </a:cxn>
                </a:cxnLst>
                <a:rect l="0" t="0" r="r" b="b"/>
                <a:pathLst>
                  <a:path w="58" h="57">
                    <a:moveTo>
                      <a:pt x="58" y="29"/>
                    </a:moveTo>
                    <a:cubicBezTo>
                      <a:pt x="58" y="45"/>
                      <a:pt x="45" y="57"/>
                      <a:pt x="29" y="57"/>
                    </a:cubicBezTo>
                    <a:cubicBezTo>
                      <a:pt x="13" y="57"/>
                      <a:pt x="0" y="45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45" y="0"/>
                      <a:pt x="58" y="13"/>
                      <a:pt x="58" y="29"/>
                    </a:cubicBezTo>
                    <a:close/>
                    <a:moveTo>
                      <a:pt x="58" y="29"/>
                    </a:moveTo>
                    <a:cubicBezTo>
                      <a:pt x="58" y="29"/>
                      <a:pt x="58" y="29"/>
                      <a:pt x="58" y="29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/>
              <a:lstStyle/>
              <a:p>
                <a:pPr defTabSz="914103">
                  <a:defRPr/>
                </a:pPr>
                <a:endParaRPr lang="en-US" sz="2399"/>
              </a:p>
            </p:txBody>
          </p:sp>
          <p:sp>
            <p:nvSpPr>
              <p:cNvPr id="68" name="Freeform 18"/>
              <p:cNvSpPr>
                <a:spLocks noEditPoints="1"/>
              </p:cNvSpPr>
              <p:nvPr/>
            </p:nvSpPr>
            <p:spPr bwMode="auto">
              <a:xfrm>
                <a:off x="3695700" y="4100513"/>
                <a:ext cx="192088" cy="106362"/>
              </a:xfrm>
              <a:custGeom>
                <a:avLst/>
                <a:gdLst/>
                <a:ahLst/>
                <a:cxnLst>
                  <a:cxn ang="0">
                    <a:pos x="25" y="64"/>
                  </a:cxn>
                  <a:cxn ang="0">
                    <a:pos x="29" y="44"/>
                  </a:cxn>
                  <a:cxn ang="0">
                    <a:pos x="29" y="64"/>
                  </a:cxn>
                  <a:cxn ang="0">
                    <a:pos x="58" y="64"/>
                  </a:cxn>
                  <a:cxn ang="0">
                    <a:pos x="51" y="54"/>
                  </a:cxn>
                  <a:cxn ang="0">
                    <a:pos x="58" y="8"/>
                  </a:cxn>
                  <a:cxn ang="0">
                    <a:pos x="58" y="8"/>
                  </a:cxn>
                  <a:cxn ang="0">
                    <a:pos x="65" y="54"/>
                  </a:cxn>
                  <a:cxn ang="0">
                    <a:pos x="58" y="64"/>
                  </a:cxn>
                  <a:cxn ang="0">
                    <a:pos x="87" y="64"/>
                  </a:cxn>
                  <a:cxn ang="0">
                    <a:pos x="87" y="44"/>
                  </a:cxn>
                  <a:cxn ang="0">
                    <a:pos x="91" y="64"/>
                  </a:cxn>
                  <a:cxn ang="0">
                    <a:pos x="114" y="64"/>
                  </a:cxn>
                  <a:cxn ang="0">
                    <a:pos x="77" y="5"/>
                  </a:cxn>
                  <a:cxn ang="0">
                    <a:pos x="76" y="5"/>
                  </a:cxn>
                  <a:cxn ang="0">
                    <a:pos x="65" y="0"/>
                  </a:cxn>
                  <a:cxn ang="0">
                    <a:pos x="58" y="7"/>
                  </a:cxn>
                  <a:cxn ang="0">
                    <a:pos x="51" y="0"/>
                  </a:cxn>
                  <a:cxn ang="0">
                    <a:pos x="51" y="0"/>
                  </a:cxn>
                  <a:cxn ang="0">
                    <a:pos x="40" y="5"/>
                  </a:cxn>
                  <a:cxn ang="0">
                    <a:pos x="39" y="5"/>
                  </a:cxn>
                  <a:cxn ang="0">
                    <a:pos x="2" y="64"/>
                  </a:cxn>
                  <a:cxn ang="0">
                    <a:pos x="25" y="64"/>
                  </a:cxn>
                  <a:cxn ang="0">
                    <a:pos x="25" y="64"/>
                  </a:cxn>
                  <a:cxn ang="0">
                    <a:pos x="25" y="64"/>
                  </a:cxn>
                </a:cxnLst>
                <a:rect l="0" t="0" r="r" b="b"/>
                <a:pathLst>
                  <a:path w="116" h="64">
                    <a:moveTo>
                      <a:pt x="25" y="64"/>
                    </a:moveTo>
                    <a:cubicBezTo>
                      <a:pt x="24" y="56"/>
                      <a:pt x="26" y="49"/>
                      <a:pt x="29" y="44"/>
                    </a:cubicBezTo>
                    <a:cubicBezTo>
                      <a:pt x="29" y="64"/>
                      <a:pt x="29" y="64"/>
                      <a:pt x="29" y="64"/>
                    </a:cubicBezTo>
                    <a:cubicBezTo>
                      <a:pt x="58" y="64"/>
                      <a:pt x="58" y="64"/>
                      <a:pt x="58" y="64"/>
                    </a:cubicBezTo>
                    <a:cubicBezTo>
                      <a:pt x="51" y="54"/>
                      <a:pt x="51" y="54"/>
                      <a:pt x="51" y="54"/>
                    </a:cubicBezTo>
                    <a:cubicBezTo>
                      <a:pt x="58" y="8"/>
                      <a:pt x="58" y="8"/>
                      <a:pt x="58" y="8"/>
                    </a:cubicBezTo>
                    <a:cubicBezTo>
                      <a:pt x="58" y="8"/>
                      <a:pt x="58" y="8"/>
                      <a:pt x="58" y="8"/>
                    </a:cubicBezTo>
                    <a:cubicBezTo>
                      <a:pt x="65" y="54"/>
                      <a:pt x="65" y="54"/>
                      <a:pt x="65" y="54"/>
                    </a:cubicBezTo>
                    <a:cubicBezTo>
                      <a:pt x="58" y="64"/>
                      <a:pt x="58" y="64"/>
                      <a:pt x="58" y="64"/>
                    </a:cubicBezTo>
                    <a:cubicBezTo>
                      <a:pt x="87" y="64"/>
                      <a:pt x="87" y="64"/>
                      <a:pt x="87" y="64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90" y="49"/>
                      <a:pt x="92" y="56"/>
                      <a:pt x="91" y="64"/>
                    </a:cubicBezTo>
                    <a:cubicBezTo>
                      <a:pt x="114" y="64"/>
                      <a:pt x="114" y="64"/>
                      <a:pt x="114" y="64"/>
                    </a:cubicBezTo>
                    <a:cubicBezTo>
                      <a:pt x="116" y="29"/>
                      <a:pt x="88" y="12"/>
                      <a:pt x="77" y="5"/>
                    </a:cubicBezTo>
                    <a:cubicBezTo>
                      <a:pt x="77" y="5"/>
                      <a:pt x="76" y="5"/>
                      <a:pt x="76" y="5"/>
                    </a:cubicBezTo>
                    <a:cubicBezTo>
                      <a:pt x="72" y="2"/>
                      <a:pt x="69" y="1"/>
                      <a:pt x="65" y="0"/>
                    </a:cubicBezTo>
                    <a:cubicBezTo>
                      <a:pt x="58" y="7"/>
                      <a:pt x="58" y="7"/>
                      <a:pt x="58" y="7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47" y="1"/>
                      <a:pt x="44" y="2"/>
                      <a:pt x="40" y="5"/>
                    </a:cubicBezTo>
                    <a:cubicBezTo>
                      <a:pt x="40" y="5"/>
                      <a:pt x="39" y="5"/>
                      <a:pt x="39" y="5"/>
                    </a:cubicBezTo>
                    <a:cubicBezTo>
                      <a:pt x="28" y="12"/>
                      <a:pt x="0" y="29"/>
                      <a:pt x="2" y="64"/>
                    </a:cubicBezTo>
                    <a:lnTo>
                      <a:pt x="25" y="64"/>
                    </a:lnTo>
                    <a:close/>
                    <a:moveTo>
                      <a:pt x="25" y="64"/>
                    </a:moveTo>
                    <a:cubicBezTo>
                      <a:pt x="25" y="64"/>
                      <a:pt x="25" y="64"/>
                      <a:pt x="25" y="64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/>
              <a:lstStyle/>
              <a:p>
                <a:pPr defTabSz="914103">
                  <a:defRPr/>
                </a:pPr>
                <a:endParaRPr lang="en-US" sz="2399"/>
              </a:p>
            </p:txBody>
          </p:sp>
          <p:sp>
            <p:nvSpPr>
              <p:cNvPr id="69" name="Freeform 19"/>
              <p:cNvSpPr>
                <a:spLocks noEditPoints="1"/>
              </p:cNvSpPr>
              <p:nvPr/>
            </p:nvSpPr>
            <p:spPr bwMode="auto">
              <a:xfrm>
                <a:off x="3929063" y="4003675"/>
                <a:ext cx="93663" cy="93662"/>
              </a:xfrm>
              <a:custGeom>
                <a:avLst/>
                <a:gdLst/>
                <a:ahLst/>
                <a:cxnLst>
                  <a:cxn ang="0">
                    <a:pos x="57" y="29"/>
                  </a:cxn>
                  <a:cxn ang="0">
                    <a:pos x="28" y="57"/>
                  </a:cxn>
                  <a:cxn ang="0">
                    <a:pos x="0" y="29"/>
                  </a:cxn>
                  <a:cxn ang="0">
                    <a:pos x="28" y="0"/>
                  </a:cxn>
                  <a:cxn ang="0">
                    <a:pos x="57" y="29"/>
                  </a:cxn>
                  <a:cxn ang="0">
                    <a:pos x="57" y="29"/>
                  </a:cxn>
                  <a:cxn ang="0">
                    <a:pos x="57" y="29"/>
                  </a:cxn>
                </a:cxnLst>
                <a:rect l="0" t="0" r="r" b="b"/>
                <a:pathLst>
                  <a:path w="57" h="57">
                    <a:moveTo>
                      <a:pt x="57" y="29"/>
                    </a:moveTo>
                    <a:cubicBezTo>
                      <a:pt x="57" y="45"/>
                      <a:pt x="44" y="57"/>
                      <a:pt x="28" y="57"/>
                    </a:cubicBezTo>
                    <a:cubicBezTo>
                      <a:pt x="13" y="57"/>
                      <a:pt x="0" y="45"/>
                      <a:pt x="0" y="29"/>
                    </a:cubicBezTo>
                    <a:cubicBezTo>
                      <a:pt x="0" y="13"/>
                      <a:pt x="13" y="0"/>
                      <a:pt x="28" y="0"/>
                    </a:cubicBezTo>
                    <a:cubicBezTo>
                      <a:pt x="44" y="0"/>
                      <a:pt x="57" y="13"/>
                      <a:pt x="57" y="29"/>
                    </a:cubicBezTo>
                    <a:close/>
                    <a:moveTo>
                      <a:pt x="57" y="29"/>
                    </a:moveTo>
                    <a:cubicBezTo>
                      <a:pt x="57" y="29"/>
                      <a:pt x="57" y="29"/>
                      <a:pt x="57" y="29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/>
              <a:lstStyle/>
              <a:p>
                <a:pPr defTabSz="914103">
                  <a:defRPr/>
                </a:pPr>
                <a:endParaRPr lang="en-US" sz="2399"/>
              </a:p>
            </p:txBody>
          </p:sp>
          <p:sp>
            <p:nvSpPr>
              <p:cNvPr id="70" name="Freeform 20"/>
              <p:cNvSpPr>
                <a:spLocks noEditPoints="1"/>
              </p:cNvSpPr>
              <p:nvPr/>
            </p:nvSpPr>
            <p:spPr bwMode="auto">
              <a:xfrm>
                <a:off x="3879850" y="4100513"/>
                <a:ext cx="192088" cy="106362"/>
              </a:xfrm>
              <a:custGeom>
                <a:avLst/>
                <a:gdLst/>
                <a:ahLst/>
                <a:cxnLst>
                  <a:cxn ang="0">
                    <a:pos x="25" y="64"/>
                  </a:cxn>
                  <a:cxn ang="0">
                    <a:pos x="29" y="44"/>
                  </a:cxn>
                  <a:cxn ang="0">
                    <a:pos x="29" y="64"/>
                  </a:cxn>
                  <a:cxn ang="0">
                    <a:pos x="58" y="64"/>
                  </a:cxn>
                  <a:cxn ang="0">
                    <a:pos x="51" y="54"/>
                  </a:cxn>
                  <a:cxn ang="0">
                    <a:pos x="58" y="8"/>
                  </a:cxn>
                  <a:cxn ang="0">
                    <a:pos x="58" y="8"/>
                  </a:cxn>
                  <a:cxn ang="0">
                    <a:pos x="65" y="54"/>
                  </a:cxn>
                  <a:cxn ang="0">
                    <a:pos x="59" y="64"/>
                  </a:cxn>
                  <a:cxn ang="0">
                    <a:pos x="88" y="64"/>
                  </a:cxn>
                  <a:cxn ang="0">
                    <a:pos x="88" y="44"/>
                  </a:cxn>
                  <a:cxn ang="0">
                    <a:pos x="92" y="64"/>
                  </a:cxn>
                  <a:cxn ang="0">
                    <a:pos x="114" y="64"/>
                  </a:cxn>
                  <a:cxn ang="0">
                    <a:pos x="77" y="5"/>
                  </a:cxn>
                  <a:cxn ang="0">
                    <a:pos x="76" y="5"/>
                  </a:cxn>
                  <a:cxn ang="0">
                    <a:pos x="66" y="0"/>
                  </a:cxn>
                  <a:cxn ang="0">
                    <a:pos x="58" y="7"/>
                  </a:cxn>
                  <a:cxn ang="0">
                    <a:pos x="52" y="0"/>
                  </a:cxn>
                  <a:cxn ang="0">
                    <a:pos x="51" y="0"/>
                  </a:cxn>
                  <a:cxn ang="0">
                    <a:pos x="41" y="5"/>
                  </a:cxn>
                  <a:cxn ang="0">
                    <a:pos x="39" y="5"/>
                  </a:cxn>
                  <a:cxn ang="0">
                    <a:pos x="3" y="64"/>
                  </a:cxn>
                  <a:cxn ang="0">
                    <a:pos x="25" y="64"/>
                  </a:cxn>
                  <a:cxn ang="0">
                    <a:pos x="25" y="64"/>
                  </a:cxn>
                  <a:cxn ang="0">
                    <a:pos x="25" y="64"/>
                  </a:cxn>
                </a:cxnLst>
                <a:rect l="0" t="0" r="r" b="b"/>
                <a:pathLst>
                  <a:path w="116" h="64">
                    <a:moveTo>
                      <a:pt x="25" y="64"/>
                    </a:moveTo>
                    <a:cubicBezTo>
                      <a:pt x="24" y="56"/>
                      <a:pt x="26" y="49"/>
                      <a:pt x="29" y="44"/>
                    </a:cubicBezTo>
                    <a:cubicBezTo>
                      <a:pt x="29" y="64"/>
                      <a:pt x="29" y="64"/>
                      <a:pt x="29" y="64"/>
                    </a:cubicBezTo>
                    <a:cubicBezTo>
                      <a:pt x="58" y="64"/>
                      <a:pt x="58" y="64"/>
                      <a:pt x="58" y="64"/>
                    </a:cubicBezTo>
                    <a:cubicBezTo>
                      <a:pt x="51" y="54"/>
                      <a:pt x="51" y="54"/>
                      <a:pt x="51" y="54"/>
                    </a:cubicBezTo>
                    <a:cubicBezTo>
                      <a:pt x="58" y="8"/>
                      <a:pt x="58" y="8"/>
                      <a:pt x="58" y="8"/>
                    </a:cubicBezTo>
                    <a:cubicBezTo>
                      <a:pt x="58" y="8"/>
                      <a:pt x="58" y="8"/>
                      <a:pt x="58" y="8"/>
                    </a:cubicBezTo>
                    <a:cubicBezTo>
                      <a:pt x="65" y="54"/>
                      <a:pt x="65" y="54"/>
                      <a:pt x="65" y="54"/>
                    </a:cubicBezTo>
                    <a:cubicBezTo>
                      <a:pt x="59" y="64"/>
                      <a:pt x="59" y="64"/>
                      <a:pt x="59" y="64"/>
                    </a:cubicBezTo>
                    <a:cubicBezTo>
                      <a:pt x="88" y="64"/>
                      <a:pt x="88" y="64"/>
                      <a:pt x="88" y="64"/>
                    </a:cubicBezTo>
                    <a:cubicBezTo>
                      <a:pt x="88" y="44"/>
                      <a:pt x="88" y="44"/>
                      <a:pt x="88" y="44"/>
                    </a:cubicBezTo>
                    <a:cubicBezTo>
                      <a:pt x="91" y="49"/>
                      <a:pt x="92" y="56"/>
                      <a:pt x="92" y="64"/>
                    </a:cubicBezTo>
                    <a:cubicBezTo>
                      <a:pt x="114" y="64"/>
                      <a:pt x="114" y="64"/>
                      <a:pt x="114" y="64"/>
                    </a:cubicBezTo>
                    <a:cubicBezTo>
                      <a:pt x="116" y="29"/>
                      <a:pt x="88" y="12"/>
                      <a:pt x="77" y="5"/>
                    </a:cubicBezTo>
                    <a:cubicBezTo>
                      <a:pt x="77" y="5"/>
                      <a:pt x="76" y="5"/>
                      <a:pt x="76" y="5"/>
                    </a:cubicBezTo>
                    <a:cubicBezTo>
                      <a:pt x="73" y="2"/>
                      <a:pt x="69" y="1"/>
                      <a:pt x="66" y="0"/>
                    </a:cubicBezTo>
                    <a:cubicBezTo>
                      <a:pt x="58" y="7"/>
                      <a:pt x="58" y="7"/>
                      <a:pt x="58" y="7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48" y="1"/>
                      <a:pt x="44" y="2"/>
                      <a:pt x="41" y="5"/>
                    </a:cubicBezTo>
                    <a:cubicBezTo>
                      <a:pt x="40" y="5"/>
                      <a:pt x="40" y="5"/>
                      <a:pt x="39" y="5"/>
                    </a:cubicBezTo>
                    <a:cubicBezTo>
                      <a:pt x="28" y="12"/>
                      <a:pt x="0" y="29"/>
                      <a:pt x="3" y="64"/>
                    </a:cubicBezTo>
                    <a:lnTo>
                      <a:pt x="25" y="64"/>
                    </a:lnTo>
                    <a:close/>
                    <a:moveTo>
                      <a:pt x="25" y="64"/>
                    </a:moveTo>
                    <a:cubicBezTo>
                      <a:pt x="25" y="64"/>
                      <a:pt x="25" y="64"/>
                      <a:pt x="25" y="64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/>
              <a:lstStyle/>
              <a:p>
                <a:pPr defTabSz="914103">
                  <a:defRPr/>
                </a:pPr>
                <a:endParaRPr lang="en-US" sz="2399"/>
              </a:p>
            </p:txBody>
          </p:sp>
          <p:sp>
            <p:nvSpPr>
              <p:cNvPr id="71" name="Rectangle 21"/>
              <p:cNvSpPr>
                <a:spLocks noChangeArrowheads="1"/>
              </p:cNvSpPr>
              <p:nvPr/>
            </p:nvSpPr>
            <p:spPr bwMode="auto">
              <a:xfrm>
                <a:off x="3681413" y="4222750"/>
                <a:ext cx="542925" cy="66675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defTabSz="914103">
                  <a:defRPr/>
                </a:pPr>
                <a:endParaRPr lang="en-US" sz="2399"/>
              </a:p>
            </p:txBody>
          </p:sp>
          <p:sp>
            <p:nvSpPr>
              <p:cNvPr id="72" name="Freeform 22"/>
              <p:cNvSpPr>
                <a:spLocks noEditPoints="1"/>
              </p:cNvSpPr>
              <p:nvPr/>
            </p:nvSpPr>
            <p:spPr bwMode="auto">
              <a:xfrm>
                <a:off x="3795713" y="3709988"/>
                <a:ext cx="177800" cy="179387"/>
              </a:xfrm>
              <a:custGeom>
                <a:avLst/>
                <a:gdLst/>
                <a:ahLst/>
                <a:cxnLst>
                  <a:cxn ang="0">
                    <a:pos x="103" y="61"/>
                  </a:cxn>
                  <a:cxn ang="0">
                    <a:pos x="97" y="59"/>
                  </a:cxn>
                  <a:cxn ang="0">
                    <a:pos x="97" y="46"/>
                  </a:cxn>
                  <a:cxn ang="0">
                    <a:pos x="102" y="44"/>
                  </a:cxn>
                  <a:cxn ang="0">
                    <a:pos x="105" y="35"/>
                  </a:cxn>
                  <a:cxn ang="0">
                    <a:pos x="102" y="28"/>
                  </a:cxn>
                  <a:cxn ang="0">
                    <a:pos x="93" y="24"/>
                  </a:cxn>
                  <a:cxn ang="0">
                    <a:pos x="88" y="27"/>
                  </a:cxn>
                  <a:cxn ang="0">
                    <a:pos x="78" y="18"/>
                  </a:cxn>
                  <a:cxn ang="0">
                    <a:pos x="81" y="13"/>
                  </a:cxn>
                  <a:cxn ang="0">
                    <a:pos x="76" y="4"/>
                  </a:cxn>
                  <a:cxn ang="0">
                    <a:pos x="69" y="1"/>
                  </a:cxn>
                  <a:cxn ang="0">
                    <a:pos x="60" y="5"/>
                  </a:cxn>
                  <a:cxn ang="0">
                    <a:pos x="58" y="11"/>
                  </a:cxn>
                  <a:cxn ang="0">
                    <a:pos x="46" y="11"/>
                  </a:cxn>
                  <a:cxn ang="0">
                    <a:pos x="43" y="6"/>
                  </a:cxn>
                  <a:cxn ang="0">
                    <a:pos x="34" y="3"/>
                  </a:cxn>
                  <a:cxn ang="0">
                    <a:pos x="27" y="6"/>
                  </a:cxn>
                  <a:cxn ang="0">
                    <a:pos x="24" y="15"/>
                  </a:cxn>
                  <a:cxn ang="0">
                    <a:pos x="26" y="20"/>
                  </a:cxn>
                  <a:cxn ang="0">
                    <a:pos x="18" y="30"/>
                  </a:cxn>
                  <a:cxn ang="0">
                    <a:pos x="12" y="28"/>
                  </a:cxn>
                  <a:cxn ang="0">
                    <a:pos x="3" y="32"/>
                  </a:cxn>
                  <a:cxn ang="0">
                    <a:pos x="1" y="39"/>
                  </a:cxn>
                  <a:cxn ang="0">
                    <a:pos x="1" y="44"/>
                  </a:cxn>
                  <a:cxn ang="0">
                    <a:pos x="5" y="48"/>
                  </a:cxn>
                  <a:cxn ang="0">
                    <a:pos x="10" y="50"/>
                  </a:cxn>
                  <a:cxn ang="0">
                    <a:pos x="11" y="62"/>
                  </a:cxn>
                  <a:cxn ang="0">
                    <a:pos x="5" y="65"/>
                  </a:cxn>
                  <a:cxn ang="0">
                    <a:pos x="2" y="74"/>
                  </a:cxn>
                  <a:cxn ang="0">
                    <a:pos x="5" y="81"/>
                  </a:cxn>
                  <a:cxn ang="0">
                    <a:pos x="14" y="84"/>
                  </a:cxn>
                  <a:cxn ang="0">
                    <a:pos x="20" y="82"/>
                  </a:cxn>
                  <a:cxn ang="0">
                    <a:pos x="29" y="90"/>
                  </a:cxn>
                  <a:cxn ang="0">
                    <a:pos x="27" y="96"/>
                  </a:cxn>
                  <a:cxn ang="0">
                    <a:pos x="27" y="101"/>
                  </a:cxn>
                  <a:cxn ang="0">
                    <a:pos x="31" y="105"/>
                  </a:cxn>
                  <a:cxn ang="0">
                    <a:pos x="38" y="107"/>
                  </a:cxn>
                  <a:cxn ang="0">
                    <a:pos x="43" y="107"/>
                  </a:cxn>
                  <a:cxn ang="0">
                    <a:pos x="47" y="103"/>
                  </a:cxn>
                  <a:cxn ang="0">
                    <a:pos x="49" y="98"/>
                  </a:cxn>
                  <a:cxn ang="0">
                    <a:pos x="62" y="97"/>
                  </a:cxn>
                  <a:cxn ang="0">
                    <a:pos x="64" y="103"/>
                  </a:cxn>
                  <a:cxn ang="0">
                    <a:pos x="73" y="106"/>
                  </a:cxn>
                  <a:cxn ang="0">
                    <a:pos x="80" y="103"/>
                  </a:cxn>
                  <a:cxn ang="0">
                    <a:pos x="84" y="94"/>
                  </a:cxn>
                  <a:cxn ang="0">
                    <a:pos x="81" y="88"/>
                  </a:cxn>
                  <a:cxn ang="0">
                    <a:pos x="90" y="79"/>
                  </a:cxn>
                  <a:cxn ang="0">
                    <a:pos x="95" y="81"/>
                  </a:cxn>
                  <a:cxn ang="0">
                    <a:pos x="101" y="81"/>
                  </a:cxn>
                  <a:cxn ang="0">
                    <a:pos x="104" y="77"/>
                  </a:cxn>
                  <a:cxn ang="0">
                    <a:pos x="107" y="70"/>
                  </a:cxn>
                  <a:cxn ang="0">
                    <a:pos x="103" y="61"/>
                  </a:cxn>
                  <a:cxn ang="0">
                    <a:pos x="65" y="79"/>
                  </a:cxn>
                  <a:cxn ang="0">
                    <a:pos x="54" y="81"/>
                  </a:cxn>
                  <a:cxn ang="0">
                    <a:pos x="29" y="66"/>
                  </a:cxn>
                  <a:cxn ang="0">
                    <a:pos x="42" y="30"/>
                  </a:cxn>
                  <a:cxn ang="0">
                    <a:pos x="54" y="27"/>
                  </a:cxn>
                  <a:cxn ang="0">
                    <a:pos x="78" y="43"/>
                  </a:cxn>
                  <a:cxn ang="0">
                    <a:pos x="65" y="79"/>
                  </a:cxn>
                  <a:cxn ang="0">
                    <a:pos x="65" y="79"/>
                  </a:cxn>
                  <a:cxn ang="0">
                    <a:pos x="65" y="79"/>
                  </a:cxn>
                </a:cxnLst>
                <a:rect l="0" t="0" r="r" b="b"/>
                <a:pathLst>
                  <a:path w="108" h="108">
                    <a:moveTo>
                      <a:pt x="103" y="61"/>
                    </a:moveTo>
                    <a:cubicBezTo>
                      <a:pt x="97" y="59"/>
                      <a:pt x="97" y="59"/>
                      <a:pt x="97" y="59"/>
                    </a:cubicBezTo>
                    <a:cubicBezTo>
                      <a:pt x="98" y="55"/>
                      <a:pt x="97" y="51"/>
                      <a:pt x="97" y="46"/>
                    </a:cubicBezTo>
                    <a:cubicBezTo>
                      <a:pt x="102" y="44"/>
                      <a:pt x="102" y="44"/>
                      <a:pt x="102" y="44"/>
                    </a:cubicBezTo>
                    <a:cubicBezTo>
                      <a:pt x="106" y="42"/>
                      <a:pt x="107" y="38"/>
                      <a:pt x="105" y="35"/>
                    </a:cubicBezTo>
                    <a:cubicBezTo>
                      <a:pt x="102" y="28"/>
                      <a:pt x="102" y="28"/>
                      <a:pt x="102" y="28"/>
                    </a:cubicBezTo>
                    <a:cubicBezTo>
                      <a:pt x="101" y="24"/>
                      <a:pt x="97" y="23"/>
                      <a:pt x="93" y="24"/>
                    </a:cubicBezTo>
                    <a:cubicBezTo>
                      <a:pt x="88" y="27"/>
                      <a:pt x="88" y="27"/>
                      <a:pt x="88" y="27"/>
                    </a:cubicBezTo>
                    <a:cubicBezTo>
                      <a:pt x="85" y="24"/>
                      <a:pt x="82" y="21"/>
                      <a:pt x="78" y="18"/>
                    </a:cubicBezTo>
                    <a:cubicBezTo>
                      <a:pt x="81" y="13"/>
                      <a:pt x="81" y="13"/>
                      <a:pt x="81" y="13"/>
                    </a:cubicBezTo>
                    <a:cubicBezTo>
                      <a:pt x="82" y="9"/>
                      <a:pt x="80" y="5"/>
                      <a:pt x="76" y="4"/>
                    </a:cubicBezTo>
                    <a:cubicBezTo>
                      <a:pt x="69" y="1"/>
                      <a:pt x="69" y="1"/>
                      <a:pt x="69" y="1"/>
                    </a:cubicBezTo>
                    <a:cubicBezTo>
                      <a:pt x="66" y="0"/>
                      <a:pt x="62" y="2"/>
                      <a:pt x="60" y="5"/>
                    </a:cubicBezTo>
                    <a:cubicBezTo>
                      <a:pt x="58" y="11"/>
                      <a:pt x="58" y="11"/>
                      <a:pt x="58" y="11"/>
                    </a:cubicBezTo>
                    <a:cubicBezTo>
                      <a:pt x="54" y="10"/>
                      <a:pt x="50" y="11"/>
                      <a:pt x="46" y="11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2"/>
                      <a:pt x="38" y="1"/>
                      <a:pt x="34" y="3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4" y="7"/>
                      <a:pt x="22" y="11"/>
                      <a:pt x="24" y="15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3" y="23"/>
                      <a:pt x="20" y="26"/>
                      <a:pt x="18" y="30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9" y="26"/>
                      <a:pt x="4" y="28"/>
                      <a:pt x="3" y="32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0" y="41"/>
                      <a:pt x="0" y="42"/>
                      <a:pt x="1" y="44"/>
                    </a:cubicBezTo>
                    <a:cubicBezTo>
                      <a:pt x="2" y="46"/>
                      <a:pt x="3" y="47"/>
                      <a:pt x="5" y="48"/>
                    </a:cubicBezTo>
                    <a:cubicBezTo>
                      <a:pt x="10" y="50"/>
                      <a:pt x="10" y="50"/>
                      <a:pt x="10" y="50"/>
                    </a:cubicBezTo>
                    <a:cubicBezTo>
                      <a:pt x="10" y="54"/>
                      <a:pt x="10" y="58"/>
                      <a:pt x="11" y="62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2" y="66"/>
                      <a:pt x="0" y="71"/>
                      <a:pt x="2" y="74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7" y="84"/>
                      <a:pt x="11" y="86"/>
                      <a:pt x="14" y="84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2" y="85"/>
                      <a:pt x="26" y="88"/>
                      <a:pt x="29" y="90"/>
                    </a:cubicBezTo>
                    <a:cubicBezTo>
                      <a:pt x="27" y="96"/>
                      <a:pt x="27" y="96"/>
                      <a:pt x="27" y="96"/>
                    </a:cubicBezTo>
                    <a:cubicBezTo>
                      <a:pt x="26" y="98"/>
                      <a:pt x="26" y="100"/>
                      <a:pt x="27" y="101"/>
                    </a:cubicBezTo>
                    <a:cubicBezTo>
                      <a:pt x="28" y="103"/>
                      <a:pt x="29" y="104"/>
                      <a:pt x="31" y="105"/>
                    </a:cubicBezTo>
                    <a:cubicBezTo>
                      <a:pt x="38" y="107"/>
                      <a:pt x="38" y="107"/>
                      <a:pt x="38" y="107"/>
                    </a:cubicBezTo>
                    <a:cubicBezTo>
                      <a:pt x="40" y="108"/>
                      <a:pt x="42" y="108"/>
                      <a:pt x="43" y="107"/>
                    </a:cubicBezTo>
                    <a:cubicBezTo>
                      <a:pt x="45" y="107"/>
                      <a:pt x="46" y="105"/>
                      <a:pt x="47" y="103"/>
                    </a:cubicBezTo>
                    <a:cubicBezTo>
                      <a:pt x="49" y="98"/>
                      <a:pt x="49" y="98"/>
                      <a:pt x="49" y="98"/>
                    </a:cubicBezTo>
                    <a:cubicBezTo>
                      <a:pt x="53" y="98"/>
                      <a:pt x="57" y="98"/>
                      <a:pt x="62" y="97"/>
                    </a:cubicBezTo>
                    <a:cubicBezTo>
                      <a:pt x="64" y="103"/>
                      <a:pt x="64" y="103"/>
                      <a:pt x="64" y="103"/>
                    </a:cubicBezTo>
                    <a:cubicBezTo>
                      <a:pt x="66" y="106"/>
                      <a:pt x="70" y="108"/>
                      <a:pt x="73" y="106"/>
                    </a:cubicBezTo>
                    <a:cubicBezTo>
                      <a:pt x="80" y="103"/>
                      <a:pt x="80" y="103"/>
                      <a:pt x="80" y="103"/>
                    </a:cubicBezTo>
                    <a:cubicBezTo>
                      <a:pt x="84" y="101"/>
                      <a:pt x="85" y="97"/>
                      <a:pt x="84" y="94"/>
                    </a:cubicBezTo>
                    <a:cubicBezTo>
                      <a:pt x="81" y="88"/>
                      <a:pt x="81" y="88"/>
                      <a:pt x="81" y="88"/>
                    </a:cubicBezTo>
                    <a:cubicBezTo>
                      <a:pt x="84" y="86"/>
                      <a:pt x="87" y="82"/>
                      <a:pt x="90" y="79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7" y="82"/>
                      <a:pt x="99" y="82"/>
                      <a:pt x="101" y="81"/>
                    </a:cubicBezTo>
                    <a:cubicBezTo>
                      <a:pt x="102" y="80"/>
                      <a:pt x="104" y="79"/>
                      <a:pt x="104" y="77"/>
                    </a:cubicBezTo>
                    <a:cubicBezTo>
                      <a:pt x="107" y="70"/>
                      <a:pt x="107" y="70"/>
                      <a:pt x="107" y="70"/>
                    </a:cubicBezTo>
                    <a:cubicBezTo>
                      <a:pt x="108" y="66"/>
                      <a:pt x="106" y="62"/>
                      <a:pt x="103" y="61"/>
                    </a:cubicBezTo>
                    <a:close/>
                    <a:moveTo>
                      <a:pt x="65" y="79"/>
                    </a:moveTo>
                    <a:cubicBezTo>
                      <a:pt x="61" y="81"/>
                      <a:pt x="58" y="81"/>
                      <a:pt x="54" y="81"/>
                    </a:cubicBezTo>
                    <a:cubicBezTo>
                      <a:pt x="43" y="81"/>
                      <a:pt x="33" y="75"/>
                      <a:pt x="29" y="66"/>
                    </a:cubicBezTo>
                    <a:cubicBezTo>
                      <a:pt x="23" y="52"/>
                      <a:pt x="29" y="36"/>
                      <a:pt x="42" y="30"/>
                    </a:cubicBezTo>
                    <a:cubicBezTo>
                      <a:pt x="46" y="28"/>
                      <a:pt x="50" y="27"/>
                      <a:pt x="54" y="27"/>
                    </a:cubicBezTo>
                    <a:cubicBezTo>
                      <a:pt x="64" y="27"/>
                      <a:pt x="74" y="33"/>
                      <a:pt x="78" y="43"/>
                    </a:cubicBezTo>
                    <a:cubicBezTo>
                      <a:pt x="85" y="57"/>
                      <a:pt x="79" y="73"/>
                      <a:pt x="65" y="79"/>
                    </a:cubicBezTo>
                    <a:close/>
                    <a:moveTo>
                      <a:pt x="65" y="79"/>
                    </a:moveTo>
                    <a:cubicBezTo>
                      <a:pt x="65" y="79"/>
                      <a:pt x="65" y="79"/>
                      <a:pt x="65" y="79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/>
              <a:lstStyle/>
              <a:p>
                <a:pPr defTabSz="914103">
                  <a:defRPr/>
                </a:pPr>
                <a:endParaRPr lang="en-US" sz="2399"/>
              </a:p>
            </p:txBody>
          </p:sp>
        </p:grp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17580" y="1579698"/>
            <a:ext cx="6065783" cy="404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 Box 7">
            <a:extLst>
              <a:ext uri="{FF2B5EF4-FFF2-40B4-BE49-F238E27FC236}">
                <a16:creationId xmlns:a16="http://schemas.microsoft.com/office/drawing/2014/main" id="{C97F9029-939E-4402-B379-1AAE7D51F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5413" y="1637615"/>
            <a:ext cx="1470091" cy="2616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45712" tIns="22856" rIns="45712" bIns="22856" anchor="ctr">
            <a:spAutoFit/>
          </a:bodyPr>
          <a:lstStyle/>
          <a:p>
            <a:pPr defTabSz="1087755"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目标群体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5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282681" y="868363"/>
            <a:ext cx="3085340" cy="971535"/>
            <a:chOff x="-190991" y="187078"/>
            <a:chExt cx="2314719" cy="728876"/>
          </a:xfrm>
        </p:grpSpPr>
        <p:grpSp>
          <p:nvGrpSpPr>
            <p:cNvPr id="3" name="组合 2"/>
            <p:cNvGrpSpPr/>
            <p:nvPr/>
          </p:nvGrpSpPr>
          <p:grpSpPr>
            <a:xfrm flipH="1">
              <a:off x="250" y="187078"/>
              <a:ext cx="2061791" cy="728876"/>
              <a:chOff x="7380287" y="2660959"/>
              <a:chExt cx="3408364" cy="1797495"/>
            </a:xfrm>
          </p:grpSpPr>
          <p:sp>
            <p:nvSpPr>
              <p:cNvPr id="19" name="Freeform 16"/>
              <p:cNvSpPr/>
              <p:nvPr/>
            </p:nvSpPr>
            <p:spPr bwMode="auto">
              <a:xfrm>
                <a:off x="7380287" y="3051930"/>
                <a:ext cx="3408362" cy="1406524"/>
              </a:xfrm>
              <a:custGeom>
                <a:avLst/>
                <a:gdLst>
                  <a:gd name="T0" fmla="*/ 802 w 802"/>
                  <a:gd name="T1" fmla="*/ 0 h 329"/>
                  <a:gd name="T2" fmla="*/ 802 w 802"/>
                  <a:gd name="T3" fmla="*/ 329 h 329"/>
                  <a:gd name="T4" fmla="*/ 0 w 802"/>
                  <a:gd name="T5" fmla="*/ 329 h 329"/>
                  <a:gd name="T6" fmla="*/ 0 w 802"/>
                  <a:gd name="T7" fmla="*/ 234 h 329"/>
                  <a:gd name="T8" fmla="*/ 234 w 802"/>
                  <a:gd name="T9" fmla="*/ 0 h 329"/>
                  <a:gd name="T10" fmla="*/ 802 w 802"/>
                  <a:gd name="T11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2" h="329">
                    <a:moveTo>
                      <a:pt x="802" y="0"/>
                    </a:moveTo>
                    <a:cubicBezTo>
                      <a:pt x="802" y="329"/>
                      <a:pt x="802" y="329"/>
                      <a:pt x="802" y="329"/>
                    </a:cubicBezTo>
                    <a:cubicBezTo>
                      <a:pt x="0" y="329"/>
                      <a:pt x="0" y="329"/>
                      <a:pt x="0" y="329"/>
                    </a:cubicBezTo>
                    <a:cubicBezTo>
                      <a:pt x="0" y="234"/>
                      <a:pt x="0" y="234"/>
                      <a:pt x="0" y="234"/>
                    </a:cubicBezTo>
                    <a:cubicBezTo>
                      <a:pt x="0" y="105"/>
                      <a:pt x="104" y="0"/>
                      <a:pt x="234" y="0"/>
                    </a:cubicBez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06" tIns="45703" rIns="91406" bIns="45703" numCol="1" anchor="t" anchorCtr="0" compatLnSpc="1"/>
              <a:lstStyle/>
              <a:p>
                <a:endParaRPr lang="zh-CN" altLang="en-US" sz="1706"/>
              </a:p>
            </p:txBody>
          </p:sp>
          <p:sp>
            <p:nvSpPr>
              <p:cNvPr id="15" name="Freeform 12"/>
              <p:cNvSpPr/>
              <p:nvPr/>
            </p:nvSpPr>
            <p:spPr bwMode="auto">
              <a:xfrm>
                <a:off x="7380288" y="2660959"/>
                <a:ext cx="3408363" cy="1406525"/>
              </a:xfrm>
              <a:custGeom>
                <a:avLst/>
                <a:gdLst>
                  <a:gd name="T0" fmla="*/ 802 w 802"/>
                  <a:gd name="T1" fmla="*/ 0 h 329"/>
                  <a:gd name="T2" fmla="*/ 802 w 802"/>
                  <a:gd name="T3" fmla="*/ 329 h 329"/>
                  <a:gd name="T4" fmla="*/ 0 w 802"/>
                  <a:gd name="T5" fmla="*/ 329 h 329"/>
                  <a:gd name="T6" fmla="*/ 0 w 802"/>
                  <a:gd name="T7" fmla="*/ 234 h 329"/>
                  <a:gd name="T8" fmla="*/ 234 w 802"/>
                  <a:gd name="T9" fmla="*/ 0 h 329"/>
                  <a:gd name="T10" fmla="*/ 802 w 802"/>
                  <a:gd name="T11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2" h="329">
                    <a:moveTo>
                      <a:pt x="802" y="0"/>
                    </a:moveTo>
                    <a:cubicBezTo>
                      <a:pt x="802" y="329"/>
                      <a:pt x="802" y="329"/>
                      <a:pt x="802" y="329"/>
                    </a:cubicBezTo>
                    <a:cubicBezTo>
                      <a:pt x="0" y="329"/>
                      <a:pt x="0" y="329"/>
                      <a:pt x="0" y="329"/>
                    </a:cubicBezTo>
                    <a:cubicBezTo>
                      <a:pt x="0" y="234"/>
                      <a:pt x="0" y="234"/>
                      <a:pt x="0" y="234"/>
                    </a:cubicBezTo>
                    <a:cubicBezTo>
                      <a:pt x="0" y="105"/>
                      <a:pt x="104" y="0"/>
                      <a:pt x="234" y="0"/>
                    </a:cubicBez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06" tIns="45703" rIns="91406" bIns="45703" numCol="1" anchor="t" anchorCtr="0" compatLnSpc="1"/>
              <a:lstStyle/>
              <a:p>
                <a:endParaRPr lang="zh-CN" altLang="en-US" sz="1706"/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-190991" y="274387"/>
              <a:ext cx="2314719" cy="474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3256">
                <a:lnSpc>
                  <a:spcPct val="120000"/>
                </a:lnSpc>
                <a:defRPr/>
              </a:pPr>
              <a:r>
                <a:rPr lang="zh-CN" altLang="en-US" sz="3199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r>
                <a:rPr lang="zh-CN" altLang="en-US" sz="2666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666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en-US" altLang="zh-CN" sz="2133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en-US" altLang="ko-KR" sz="2133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任意多边形 8"/>
          <p:cNvSpPr/>
          <p:nvPr/>
        </p:nvSpPr>
        <p:spPr>
          <a:xfrm flipV="1">
            <a:off x="1248807" y="2994046"/>
            <a:ext cx="3983968" cy="43144"/>
          </a:xfrm>
          <a:custGeom>
            <a:avLst/>
            <a:gdLst>
              <a:gd name="connsiteX0" fmla="*/ 4406630 w 4406630"/>
              <a:gd name="connsiteY0" fmla="*/ 0 h 0"/>
              <a:gd name="connsiteX1" fmla="*/ 0 w 440663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06630">
                <a:moveTo>
                  <a:pt x="4406630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6"/>
          </a:p>
        </p:txBody>
      </p:sp>
      <p:sp>
        <p:nvSpPr>
          <p:cNvPr id="11" name="任意多边形 10"/>
          <p:cNvSpPr/>
          <p:nvPr/>
        </p:nvSpPr>
        <p:spPr>
          <a:xfrm flipV="1">
            <a:off x="1237517" y="5352520"/>
            <a:ext cx="2792725" cy="101671"/>
          </a:xfrm>
          <a:custGeom>
            <a:avLst/>
            <a:gdLst>
              <a:gd name="connsiteX0" fmla="*/ 4406630 w 4406630"/>
              <a:gd name="connsiteY0" fmla="*/ 0 h 0"/>
              <a:gd name="connsiteX1" fmla="*/ 0 w 440663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06630">
                <a:moveTo>
                  <a:pt x="4406630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6"/>
          </a:p>
        </p:txBody>
      </p:sp>
      <p:sp>
        <p:nvSpPr>
          <p:cNvPr id="12" name="任意多边形 11"/>
          <p:cNvSpPr/>
          <p:nvPr/>
        </p:nvSpPr>
        <p:spPr>
          <a:xfrm flipV="1">
            <a:off x="8164861" y="2691900"/>
            <a:ext cx="2792725" cy="101671"/>
          </a:xfrm>
          <a:custGeom>
            <a:avLst/>
            <a:gdLst>
              <a:gd name="connsiteX0" fmla="*/ 4406630 w 4406630"/>
              <a:gd name="connsiteY0" fmla="*/ 0 h 0"/>
              <a:gd name="connsiteX1" fmla="*/ 0 w 440663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06630">
                <a:moveTo>
                  <a:pt x="4406630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6"/>
          </a:p>
        </p:txBody>
      </p:sp>
      <p:sp>
        <p:nvSpPr>
          <p:cNvPr id="14" name="任意多边形 13"/>
          <p:cNvSpPr/>
          <p:nvPr/>
        </p:nvSpPr>
        <p:spPr>
          <a:xfrm flipV="1">
            <a:off x="7087176" y="4468404"/>
            <a:ext cx="3870412" cy="103187"/>
          </a:xfrm>
          <a:custGeom>
            <a:avLst/>
            <a:gdLst>
              <a:gd name="connsiteX0" fmla="*/ 4406630 w 4406630"/>
              <a:gd name="connsiteY0" fmla="*/ 0 h 0"/>
              <a:gd name="connsiteX1" fmla="*/ 0 w 440663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06630">
                <a:moveTo>
                  <a:pt x="4406630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6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>
            <a:biLevel thresh="75000"/>
          </a:blip>
          <a:srcRect t="76775"/>
          <a:stretch>
            <a:fillRect/>
          </a:stretch>
        </p:blipFill>
        <p:spPr>
          <a:xfrm rot="10800000" flipV="1">
            <a:off x="4126725" y="2277229"/>
            <a:ext cx="4989044" cy="11073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>
            <a:biLevel thresh="75000"/>
          </a:blip>
          <a:srcRect t="76775"/>
          <a:stretch>
            <a:fillRect/>
          </a:stretch>
        </p:blipFill>
        <p:spPr>
          <a:xfrm flipV="1">
            <a:off x="3175817" y="5808967"/>
            <a:ext cx="4989044" cy="110731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4523832" y="2278037"/>
            <a:ext cx="2104251" cy="1811078"/>
            <a:chOff x="4523260" y="2490062"/>
            <a:chExt cx="2105016" cy="1811737"/>
          </a:xfrm>
        </p:grpSpPr>
        <p:sp>
          <p:nvSpPr>
            <p:cNvPr id="20" name="平行四边形 19"/>
            <p:cNvSpPr/>
            <p:nvPr/>
          </p:nvSpPr>
          <p:spPr>
            <a:xfrm>
              <a:off x="5232463" y="2490062"/>
              <a:ext cx="1395813" cy="1753951"/>
            </a:xfrm>
            <a:prstGeom prst="parallelogram">
              <a:avLst>
                <a:gd name="adj" fmla="val 51231"/>
              </a:avLst>
            </a:prstGeom>
            <a:solidFill>
              <a:schemeClr val="accent2"/>
            </a:solidFill>
            <a:ln>
              <a:solidFill>
                <a:srgbClr val="FFFF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6">
                <a:solidFill>
                  <a:schemeClr val="tx1"/>
                </a:solidFill>
              </a:endParaRPr>
            </a:p>
          </p:txBody>
        </p:sp>
        <p:sp>
          <p:nvSpPr>
            <p:cNvPr id="21" name="平行四边形 20"/>
            <p:cNvSpPr/>
            <p:nvPr/>
          </p:nvSpPr>
          <p:spPr>
            <a:xfrm flipH="1">
              <a:off x="4523260" y="2490062"/>
              <a:ext cx="1395813" cy="1753951"/>
            </a:xfrm>
            <a:prstGeom prst="parallelogram">
              <a:avLst>
                <a:gd name="adj" fmla="val 51231"/>
              </a:avLst>
            </a:prstGeom>
            <a:solidFill>
              <a:schemeClr val="accent2"/>
            </a:solidFill>
            <a:ln>
              <a:solidFill>
                <a:srgbClr val="FFFF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6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053035" y="3778517"/>
              <a:ext cx="840654" cy="5232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799" b="1" dirty="0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01</a:t>
              </a:r>
              <a:endParaRPr lang="zh-CN" altLang="en-US" sz="2799" b="1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628083" y="2277634"/>
            <a:ext cx="2104251" cy="1767490"/>
            <a:chOff x="6628276" y="2489659"/>
            <a:chExt cx="2105016" cy="1768133"/>
          </a:xfrm>
        </p:grpSpPr>
        <p:sp>
          <p:nvSpPr>
            <p:cNvPr id="24" name="平行四边形 23"/>
            <p:cNvSpPr/>
            <p:nvPr/>
          </p:nvSpPr>
          <p:spPr>
            <a:xfrm>
              <a:off x="7337479" y="2489659"/>
              <a:ext cx="1395813" cy="1753951"/>
            </a:xfrm>
            <a:prstGeom prst="parallelogram">
              <a:avLst>
                <a:gd name="adj" fmla="val 51231"/>
              </a:avLst>
            </a:prstGeom>
            <a:solidFill>
              <a:schemeClr val="accent1"/>
            </a:solidFill>
            <a:ln>
              <a:solidFill>
                <a:srgbClr val="FFFF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6">
                <a:solidFill>
                  <a:schemeClr val="tx1"/>
                </a:solidFill>
              </a:endParaRPr>
            </a:p>
          </p:txBody>
        </p:sp>
        <p:sp>
          <p:nvSpPr>
            <p:cNvPr id="25" name="平行四边形 24"/>
            <p:cNvSpPr/>
            <p:nvPr/>
          </p:nvSpPr>
          <p:spPr>
            <a:xfrm flipH="1">
              <a:off x="6628276" y="2489659"/>
              <a:ext cx="1395813" cy="1753951"/>
            </a:xfrm>
            <a:prstGeom prst="parallelogram">
              <a:avLst>
                <a:gd name="adj" fmla="val 51231"/>
              </a:avLst>
            </a:prstGeom>
            <a:solidFill>
              <a:schemeClr val="accent1"/>
            </a:solidFill>
            <a:ln>
              <a:solidFill>
                <a:srgbClr val="FFFF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6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7206196" y="3734510"/>
              <a:ext cx="840654" cy="5232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799" b="1" dirty="0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02</a:t>
              </a:r>
              <a:endParaRPr lang="zh-CN" altLang="en-US" sz="2799" b="1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670340" y="4165581"/>
            <a:ext cx="2104251" cy="1753314"/>
            <a:chOff x="5670185" y="4378294"/>
            <a:chExt cx="2105016" cy="1753951"/>
          </a:xfrm>
        </p:grpSpPr>
        <p:sp>
          <p:nvSpPr>
            <p:cNvPr id="28" name="平行四边形 27"/>
            <p:cNvSpPr/>
            <p:nvPr/>
          </p:nvSpPr>
          <p:spPr>
            <a:xfrm flipV="1">
              <a:off x="6379388" y="4378294"/>
              <a:ext cx="1395813" cy="1753951"/>
            </a:xfrm>
            <a:prstGeom prst="parallelogram">
              <a:avLst>
                <a:gd name="adj" fmla="val 51231"/>
              </a:avLst>
            </a:prstGeom>
            <a:solidFill>
              <a:schemeClr val="accent2"/>
            </a:solidFill>
            <a:ln>
              <a:solidFill>
                <a:srgbClr val="FFFF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6">
                <a:solidFill>
                  <a:schemeClr val="tx1"/>
                </a:solidFill>
              </a:endParaRPr>
            </a:p>
          </p:txBody>
        </p:sp>
        <p:sp>
          <p:nvSpPr>
            <p:cNvPr id="29" name="平行四边形 28"/>
            <p:cNvSpPr/>
            <p:nvPr/>
          </p:nvSpPr>
          <p:spPr>
            <a:xfrm flipH="1" flipV="1">
              <a:off x="5670185" y="4378294"/>
              <a:ext cx="1395813" cy="1753951"/>
            </a:xfrm>
            <a:prstGeom prst="parallelogram">
              <a:avLst>
                <a:gd name="adj" fmla="val 51231"/>
              </a:avLst>
            </a:prstGeom>
            <a:solidFill>
              <a:schemeClr val="accent2"/>
            </a:solidFill>
            <a:ln>
              <a:solidFill>
                <a:srgbClr val="FFFF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6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148991" y="4471339"/>
              <a:ext cx="840654" cy="5232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799" b="1" dirty="0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04</a:t>
              </a:r>
              <a:endParaRPr lang="zh-CN" altLang="en-US" sz="2799" b="1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566089" y="4165984"/>
            <a:ext cx="2104251" cy="1753314"/>
            <a:chOff x="3565168" y="4378697"/>
            <a:chExt cx="2105016" cy="1753951"/>
          </a:xfrm>
        </p:grpSpPr>
        <p:sp>
          <p:nvSpPr>
            <p:cNvPr id="32" name="平行四边形 31"/>
            <p:cNvSpPr/>
            <p:nvPr/>
          </p:nvSpPr>
          <p:spPr>
            <a:xfrm flipV="1">
              <a:off x="4274371" y="4378697"/>
              <a:ext cx="1395813" cy="1753951"/>
            </a:xfrm>
            <a:prstGeom prst="parallelogram">
              <a:avLst>
                <a:gd name="adj" fmla="val 51231"/>
              </a:avLst>
            </a:prstGeom>
            <a:solidFill>
              <a:schemeClr val="accent1"/>
            </a:solidFill>
            <a:ln>
              <a:solidFill>
                <a:srgbClr val="FFFF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6">
                <a:solidFill>
                  <a:schemeClr val="tx1"/>
                </a:solidFill>
              </a:endParaRPr>
            </a:p>
          </p:txBody>
        </p:sp>
        <p:sp>
          <p:nvSpPr>
            <p:cNvPr id="33" name="平行四边形 32"/>
            <p:cNvSpPr/>
            <p:nvPr/>
          </p:nvSpPr>
          <p:spPr>
            <a:xfrm flipH="1" flipV="1">
              <a:off x="3565168" y="4378697"/>
              <a:ext cx="1395813" cy="1753951"/>
            </a:xfrm>
            <a:prstGeom prst="parallelogram">
              <a:avLst>
                <a:gd name="adj" fmla="val 51231"/>
              </a:avLst>
            </a:prstGeom>
            <a:solidFill>
              <a:schemeClr val="accent1"/>
            </a:solidFill>
            <a:ln>
              <a:solidFill>
                <a:srgbClr val="FFFF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6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079987" y="4471338"/>
              <a:ext cx="840654" cy="5232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799" b="1" dirty="0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03</a:t>
              </a:r>
              <a:endParaRPr lang="zh-CN" altLang="en-US" sz="2799" b="1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754184" y="2392523"/>
            <a:ext cx="1281120" cy="42056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问题定义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1690078" y="4794898"/>
            <a:ext cx="1281120" cy="42056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8755086" y="2976678"/>
            <a:ext cx="1555234" cy="42056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可行性研究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7901411" y="4752328"/>
            <a:ext cx="1281120" cy="42056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总体设计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07">
            <a:extLst>
              <a:ext uri="{FF2B5EF4-FFF2-40B4-BE49-F238E27FC236}">
                <a16:creationId xmlns:a16="http://schemas.microsoft.com/office/drawing/2014/main" id="{D1DA1938-51B1-4946-B5C2-B36B33F8AA5B}"/>
              </a:ext>
            </a:extLst>
          </p:cNvPr>
          <p:cNvGrpSpPr/>
          <p:nvPr/>
        </p:nvGrpSpPr>
        <p:grpSpPr>
          <a:xfrm>
            <a:off x="1177637" y="3827444"/>
            <a:ext cx="653887" cy="654088"/>
            <a:chOff x="8876381" y="3510900"/>
            <a:chExt cx="720966" cy="720966"/>
          </a:xfrm>
        </p:grpSpPr>
        <p:sp>
          <p:nvSpPr>
            <p:cNvPr id="3" name="Rounded Rectangle 408">
              <a:extLst>
                <a:ext uri="{FF2B5EF4-FFF2-40B4-BE49-F238E27FC236}">
                  <a16:creationId xmlns:a16="http://schemas.microsoft.com/office/drawing/2014/main" id="{0D7709B6-3E5F-483E-8560-61D3A57002E2}"/>
                </a:ext>
              </a:extLst>
            </p:cNvPr>
            <p:cNvSpPr/>
            <p:nvPr/>
          </p:nvSpPr>
          <p:spPr>
            <a:xfrm>
              <a:off x="8876381" y="3510900"/>
              <a:ext cx="720966" cy="72096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4" name="Freeform 28">
              <a:extLst>
                <a:ext uri="{FF2B5EF4-FFF2-40B4-BE49-F238E27FC236}">
                  <a16:creationId xmlns:a16="http://schemas.microsoft.com/office/drawing/2014/main" id="{E33DCDCB-F769-43BF-9ECB-8008032D9F1B}"/>
                </a:ext>
              </a:extLst>
            </p:cNvPr>
            <p:cNvSpPr/>
            <p:nvPr/>
          </p:nvSpPr>
          <p:spPr bwMode="auto">
            <a:xfrm>
              <a:off x="9051319" y="3725622"/>
              <a:ext cx="343986" cy="333710"/>
            </a:xfrm>
            <a:custGeom>
              <a:avLst/>
              <a:gdLst>
                <a:gd name="T0" fmla="*/ 417 w 21600"/>
                <a:gd name="T1" fmla="*/ 102 h 21600"/>
                <a:gd name="T2" fmla="*/ 384 w 21600"/>
                <a:gd name="T3" fmla="*/ 65 h 21600"/>
                <a:gd name="T4" fmla="*/ 316 w 21600"/>
                <a:gd name="T5" fmla="*/ 0 h 21600"/>
                <a:gd name="T6" fmla="*/ 283 w 21600"/>
                <a:gd name="T7" fmla="*/ 33 h 21600"/>
                <a:gd name="T8" fmla="*/ 149 w 21600"/>
                <a:gd name="T9" fmla="*/ 102 h 21600"/>
                <a:gd name="T10" fmla="*/ 0 w 21600"/>
                <a:gd name="T11" fmla="*/ 465 h 21600"/>
                <a:gd name="T12" fmla="*/ 182 w 21600"/>
                <a:gd name="T13" fmla="*/ 265 h 21600"/>
                <a:gd name="T14" fmla="*/ 182 w 21600"/>
                <a:gd name="T15" fmla="*/ 265 h 21600"/>
                <a:gd name="T16" fmla="*/ 197 w 21600"/>
                <a:gd name="T17" fmla="*/ 181 h 21600"/>
                <a:gd name="T18" fmla="*/ 302 w 21600"/>
                <a:gd name="T19" fmla="*/ 181 h 21600"/>
                <a:gd name="T20" fmla="*/ 302 w 21600"/>
                <a:gd name="T21" fmla="*/ 283 h 21600"/>
                <a:gd name="T22" fmla="*/ 216 w 21600"/>
                <a:gd name="T23" fmla="*/ 297 h 21600"/>
                <a:gd name="T24" fmla="*/ 216 w 21600"/>
                <a:gd name="T25" fmla="*/ 297 h 21600"/>
                <a:gd name="T26" fmla="*/ 10 w 21600"/>
                <a:gd name="T27" fmla="*/ 474 h 21600"/>
                <a:gd name="T28" fmla="*/ 384 w 21600"/>
                <a:gd name="T29" fmla="*/ 330 h 21600"/>
                <a:gd name="T30" fmla="*/ 451 w 21600"/>
                <a:gd name="T31" fmla="*/ 200 h 21600"/>
                <a:gd name="T32" fmla="*/ 489 w 21600"/>
                <a:gd name="T33" fmla="*/ 167 h 21600"/>
                <a:gd name="T34" fmla="*/ 417 w 21600"/>
                <a:gd name="T35" fmla="*/ 102 h 21600"/>
                <a:gd name="T36" fmla="*/ 417 w 21600"/>
                <a:gd name="T37" fmla="*/ 102 h 2160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600" h="21600">
                  <a:moveTo>
                    <a:pt x="18424" y="4659"/>
                  </a:moveTo>
                  <a:cubicBezTo>
                    <a:pt x="16941" y="2965"/>
                    <a:pt x="16941" y="2965"/>
                    <a:pt x="16941" y="2965"/>
                  </a:cubicBezTo>
                  <a:cubicBezTo>
                    <a:pt x="13976" y="0"/>
                    <a:pt x="13976" y="0"/>
                    <a:pt x="13976" y="0"/>
                  </a:cubicBezTo>
                  <a:cubicBezTo>
                    <a:pt x="13976" y="0"/>
                    <a:pt x="13976" y="0"/>
                    <a:pt x="12494" y="1482"/>
                  </a:cubicBezTo>
                  <a:cubicBezTo>
                    <a:pt x="11012" y="2965"/>
                    <a:pt x="6565" y="4659"/>
                    <a:pt x="6565" y="4659"/>
                  </a:cubicBezTo>
                  <a:cubicBezTo>
                    <a:pt x="0" y="21176"/>
                    <a:pt x="0" y="21176"/>
                    <a:pt x="0" y="21176"/>
                  </a:cubicBezTo>
                  <a:cubicBezTo>
                    <a:pt x="8047" y="12071"/>
                    <a:pt x="8047" y="12071"/>
                    <a:pt x="8047" y="12071"/>
                  </a:cubicBezTo>
                  <a:cubicBezTo>
                    <a:pt x="7624" y="10800"/>
                    <a:pt x="7835" y="9318"/>
                    <a:pt x="8682" y="8259"/>
                  </a:cubicBezTo>
                  <a:cubicBezTo>
                    <a:pt x="9953" y="6988"/>
                    <a:pt x="12071" y="6988"/>
                    <a:pt x="13341" y="8259"/>
                  </a:cubicBezTo>
                  <a:cubicBezTo>
                    <a:pt x="14400" y="9529"/>
                    <a:pt x="14400" y="11647"/>
                    <a:pt x="13341" y="12918"/>
                  </a:cubicBezTo>
                  <a:cubicBezTo>
                    <a:pt x="12282" y="13765"/>
                    <a:pt x="10800" y="13976"/>
                    <a:pt x="9529" y="13553"/>
                  </a:cubicBezTo>
                  <a:cubicBezTo>
                    <a:pt x="424" y="21600"/>
                    <a:pt x="424" y="21600"/>
                    <a:pt x="424" y="21600"/>
                  </a:cubicBezTo>
                  <a:cubicBezTo>
                    <a:pt x="16941" y="15035"/>
                    <a:pt x="16941" y="15035"/>
                    <a:pt x="16941" y="15035"/>
                  </a:cubicBezTo>
                  <a:cubicBezTo>
                    <a:pt x="16941" y="15035"/>
                    <a:pt x="18424" y="10588"/>
                    <a:pt x="19906" y="9106"/>
                  </a:cubicBezTo>
                  <a:cubicBezTo>
                    <a:pt x="21600" y="7624"/>
                    <a:pt x="21600" y="7624"/>
                    <a:pt x="21600" y="7624"/>
                  </a:cubicBezTo>
                  <a:lnTo>
                    <a:pt x="18424" y="4659"/>
                  </a:lnTo>
                  <a:close/>
                  <a:moveTo>
                    <a:pt x="18424" y="4659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399"/>
            </a:p>
          </p:txBody>
        </p:sp>
        <p:sp>
          <p:nvSpPr>
            <p:cNvPr id="5" name="Freeform 30">
              <a:extLst>
                <a:ext uri="{FF2B5EF4-FFF2-40B4-BE49-F238E27FC236}">
                  <a16:creationId xmlns:a16="http://schemas.microsoft.com/office/drawing/2014/main" id="{0DDCB141-33EB-4E9C-8152-9F056590CE48}"/>
                </a:ext>
              </a:extLst>
            </p:cNvPr>
            <p:cNvSpPr/>
            <p:nvPr/>
          </p:nvSpPr>
          <p:spPr bwMode="auto">
            <a:xfrm>
              <a:off x="9297525" y="3686933"/>
              <a:ext cx="137875" cy="133654"/>
            </a:xfrm>
            <a:custGeom>
              <a:avLst/>
              <a:gdLst>
                <a:gd name="T0" fmla="*/ 24 w 21600"/>
                <a:gd name="T1" fmla="*/ 0 h 21600"/>
                <a:gd name="T2" fmla="*/ 196 w 21600"/>
                <a:gd name="T3" fmla="*/ 167 h 21600"/>
                <a:gd name="T4" fmla="*/ 172 w 21600"/>
                <a:gd name="T5" fmla="*/ 190 h 21600"/>
                <a:gd name="T6" fmla="*/ 0 w 21600"/>
                <a:gd name="T7" fmla="*/ 23 h 21600"/>
                <a:gd name="T8" fmla="*/ 24 w 21600"/>
                <a:gd name="T9" fmla="*/ 0 h 21600"/>
                <a:gd name="T10" fmla="*/ 24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667" y="0"/>
                  </a:moveTo>
                  <a:lnTo>
                    <a:pt x="21600" y="18933"/>
                  </a:lnTo>
                  <a:lnTo>
                    <a:pt x="18933" y="21600"/>
                  </a:lnTo>
                  <a:lnTo>
                    <a:pt x="0" y="2667"/>
                  </a:lnTo>
                  <a:lnTo>
                    <a:pt x="2667" y="0"/>
                  </a:lnTo>
                  <a:close/>
                  <a:moveTo>
                    <a:pt x="2667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399"/>
            </a:p>
          </p:txBody>
        </p: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4C9FFA-F99D-4C8D-BE99-3BAAB8CD53CA}"/>
              </a:ext>
            </a:extLst>
          </p:cNvPr>
          <p:cNvSpPr txBox="1">
            <a:spLocks/>
          </p:cNvSpPr>
          <p:nvPr/>
        </p:nvSpPr>
        <p:spPr>
          <a:xfrm>
            <a:off x="1946828" y="4665179"/>
            <a:ext cx="4931953" cy="16594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碎片化信息时代</a:t>
            </a:r>
            <a:r>
              <a:rPr lang="zh-CN" altLang="zh-CN" sz="1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的到来</a:t>
            </a:r>
            <a:r>
              <a:rPr lang="zh-CN" altLang="en-US" sz="1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，许多不必要的</a:t>
            </a:r>
            <a:r>
              <a:rPr lang="zh-CN" altLang="en-US" sz="1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碎片化信息</a:t>
            </a:r>
            <a:r>
              <a:rPr lang="zh-CN" altLang="zh-CN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占用</a:t>
            </a:r>
            <a:r>
              <a:rPr lang="zh-CN" altLang="zh-CN" sz="1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了人们大量的</a:t>
            </a:r>
            <a:r>
              <a:rPr lang="zh-CN" altLang="zh-CN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精神力与时间</a:t>
            </a:r>
            <a:r>
              <a:rPr lang="zh-CN" altLang="en-US" sz="1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1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不正确使用</a:t>
            </a:r>
            <a:r>
              <a:rPr lang="zh-CN" altLang="en-US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电子设备</a:t>
            </a:r>
            <a:r>
              <a:rPr lang="zh-CN" altLang="en-US" sz="1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会</a:t>
            </a:r>
            <a:r>
              <a:rPr lang="zh-CN" altLang="en-US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降低</a:t>
            </a:r>
            <a:r>
              <a:rPr lang="zh-CN" altLang="en-US" sz="1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我们的注意力，</a:t>
            </a:r>
            <a:r>
              <a:rPr lang="zh-CN" altLang="en-US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浪费</a:t>
            </a:r>
            <a:r>
              <a:rPr lang="zh-CN" altLang="en-US" sz="1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我们的时间</a:t>
            </a:r>
            <a:endParaRPr lang="en-AU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B531915F-6C11-47DF-917C-671593F473FA}"/>
              </a:ext>
            </a:extLst>
          </p:cNvPr>
          <p:cNvSpPr txBox="1">
            <a:spLocks/>
          </p:cNvSpPr>
          <p:nvPr/>
        </p:nvSpPr>
        <p:spPr>
          <a:xfrm>
            <a:off x="1946828" y="3893127"/>
            <a:ext cx="2576682" cy="553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问题定义</a:t>
            </a:r>
            <a:endParaRPr lang="en-US" altLang="zh-CN" sz="36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229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07">
            <a:extLst>
              <a:ext uri="{FF2B5EF4-FFF2-40B4-BE49-F238E27FC236}">
                <a16:creationId xmlns:a16="http://schemas.microsoft.com/office/drawing/2014/main" id="{D1DA1938-51B1-4946-B5C2-B36B33F8AA5B}"/>
              </a:ext>
            </a:extLst>
          </p:cNvPr>
          <p:cNvGrpSpPr/>
          <p:nvPr/>
        </p:nvGrpSpPr>
        <p:grpSpPr>
          <a:xfrm>
            <a:off x="4433456" y="1728480"/>
            <a:ext cx="653887" cy="654088"/>
            <a:chOff x="8876381" y="3510900"/>
            <a:chExt cx="720966" cy="720966"/>
          </a:xfrm>
        </p:grpSpPr>
        <p:sp>
          <p:nvSpPr>
            <p:cNvPr id="3" name="Rounded Rectangle 408">
              <a:extLst>
                <a:ext uri="{FF2B5EF4-FFF2-40B4-BE49-F238E27FC236}">
                  <a16:creationId xmlns:a16="http://schemas.microsoft.com/office/drawing/2014/main" id="{0D7709B6-3E5F-483E-8560-61D3A57002E2}"/>
                </a:ext>
              </a:extLst>
            </p:cNvPr>
            <p:cNvSpPr/>
            <p:nvPr/>
          </p:nvSpPr>
          <p:spPr>
            <a:xfrm>
              <a:off x="8876381" y="3510900"/>
              <a:ext cx="720966" cy="72096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4" name="Freeform 28">
              <a:extLst>
                <a:ext uri="{FF2B5EF4-FFF2-40B4-BE49-F238E27FC236}">
                  <a16:creationId xmlns:a16="http://schemas.microsoft.com/office/drawing/2014/main" id="{E33DCDCB-F769-43BF-9ECB-8008032D9F1B}"/>
                </a:ext>
              </a:extLst>
            </p:cNvPr>
            <p:cNvSpPr/>
            <p:nvPr/>
          </p:nvSpPr>
          <p:spPr bwMode="auto">
            <a:xfrm>
              <a:off x="9051319" y="3725622"/>
              <a:ext cx="343986" cy="333710"/>
            </a:xfrm>
            <a:custGeom>
              <a:avLst/>
              <a:gdLst>
                <a:gd name="T0" fmla="*/ 417 w 21600"/>
                <a:gd name="T1" fmla="*/ 102 h 21600"/>
                <a:gd name="T2" fmla="*/ 384 w 21600"/>
                <a:gd name="T3" fmla="*/ 65 h 21600"/>
                <a:gd name="T4" fmla="*/ 316 w 21600"/>
                <a:gd name="T5" fmla="*/ 0 h 21600"/>
                <a:gd name="T6" fmla="*/ 283 w 21600"/>
                <a:gd name="T7" fmla="*/ 33 h 21600"/>
                <a:gd name="T8" fmla="*/ 149 w 21600"/>
                <a:gd name="T9" fmla="*/ 102 h 21600"/>
                <a:gd name="T10" fmla="*/ 0 w 21600"/>
                <a:gd name="T11" fmla="*/ 465 h 21600"/>
                <a:gd name="T12" fmla="*/ 182 w 21600"/>
                <a:gd name="T13" fmla="*/ 265 h 21600"/>
                <a:gd name="T14" fmla="*/ 182 w 21600"/>
                <a:gd name="T15" fmla="*/ 265 h 21600"/>
                <a:gd name="T16" fmla="*/ 197 w 21600"/>
                <a:gd name="T17" fmla="*/ 181 h 21600"/>
                <a:gd name="T18" fmla="*/ 302 w 21600"/>
                <a:gd name="T19" fmla="*/ 181 h 21600"/>
                <a:gd name="T20" fmla="*/ 302 w 21600"/>
                <a:gd name="T21" fmla="*/ 283 h 21600"/>
                <a:gd name="T22" fmla="*/ 216 w 21600"/>
                <a:gd name="T23" fmla="*/ 297 h 21600"/>
                <a:gd name="T24" fmla="*/ 216 w 21600"/>
                <a:gd name="T25" fmla="*/ 297 h 21600"/>
                <a:gd name="T26" fmla="*/ 10 w 21600"/>
                <a:gd name="T27" fmla="*/ 474 h 21600"/>
                <a:gd name="T28" fmla="*/ 384 w 21600"/>
                <a:gd name="T29" fmla="*/ 330 h 21600"/>
                <a:gd name="T30" fmla="*/ 451 w 21600"/>
                <a:gd name="T31" fmla="*/ 200 h 21600"/>
                <a:gd name="T32" fmla="*/ 489 w 21600"/>
                <a:gd name="T33" fmla="*/ 167 h 21600"/>
                <a:gd name="T34" fmla="*/ 417 w 21600"/>
                <a:gd name="T35" fmla="*/ 102 h 21600"/>
                <a:gd name="T36" fmla="*/ 417 w 21600"/>
                <a:gd name="T37" fmla="*/ 102 h 2160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600" h="21600">
                  <a:moveTo>
                    <a:pt x="18424" y="4659"/>
                  </a:moveTo>
                  <a:cubicBezTo>
                    <a:pt x="16941" y="2965"/>
                    <a:pt x="16941" y="2965"/>
                    <a:pt x="16941" y="2965"/>
                  </a:cubicBezTo>
                  <a:cubicBezTo>
                    <a:pt x="13976" y="0"/>
                    <a:pt x="13976" y="0"/>
                    <a:pt x="13976" y="0"/>
                  </a:cubicBezTo>
                  <a:cubicBezTo>
                    <a:pt x="13976" y="0"/>
                    <a:pt x="13976" y="0"/>
                    <a:pt x="12494" y="1482"/>
                  </a:cubicBezTo>
                  <a:cubicBezTo>
                    <a:pt x="11012" y="2965"/>
                    <a:pt x="6565" y="4659"/>
                    <a:pt x="6565" y="4659"/>
                  </a:cubicBezTo>
                  <a:cubicBezTo>
                    <a:pt x="0" y="21176"/>
                    <a:pt x="0" y="21176"/>
                    <a:pt x="0" y="21176"/>
                  </a:cubicBezTo>
                  <a:cubicBezTo>
                    <a:pt x="8047" y="12071"/>
                    <a:pt x="8047" y="12071"/>
                    <a:pt x="8047" y="12071"/>
                  </a:cubicBezTo>
                  <a:cubicBezTo>
                    <a:pt x="7624" y="10800"/>
                    <a:pt x="7835" y="9318"/>
                    <a:pt x="8682" y="8259"/>
                  </a:cubicBezTo>
                  <a:cubicBezTo>
                    <a:pt x="9953" y="6988"/>
                    <a:pt x="12071" y="6988"/>
                    <a:pt x="13341" y="8259"/>
                  </a:cubicBezTo>
                  <a:cubicBezTo>
                    <a:pt x="14400" y="9529"/>
                    <a:pt x="14400" y="11647"/>
                    <a:pt x="13341" y="12918"/>
                  </a:cubicBezTo>
                  <a:cubicBezTo>
                    <a:pt x="12282" y="13765"/>
                    <a:pt x="10800" y="13976"/>
                    <a:pt x="9529" y="13553"/>
                  </a:cubicBezTo>
                  <a:cubicBezTo>
                    <a:pt x="424" y="21600"/>
                    <a:pt x="424" y="21600"/>
                    <a:pt x="424" y="21600"/>
                  </a:cubicBezTo>
                  <a:cubicBezTo>
                    <a:pt x="16941" y="15035"/>
                    <a:pt x="16941" y="15035"/>
                    <a:pt x="16941" y="15035"/>
                  </a:cubicBezTo>
                  <a:cubicBezTo>
                    <a:pt x="16941" y="15035"/>
                    <a:pt x="18424" y="10588"/>
                    <a:pt x="19906" y="9106"/>
                  </a:cubicBezTo>
                  <a:cubicBezTo>
                    <a:pt x="21600" y="7624"/>
                    <a:pt x="21600" y="7624"/>
                    <a:pt x="21600" y="7624"/>
                  </a:cubicBezTo>
                  <a:lnTo>
                    <a:pt x="18424" y="4659"/>
                  </a:lnTo>
                  <a:close/>
                  <a:moveTo>
                    <a:pt x="18424" y="4659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399"/>
            </a:p>
          </p:txBody>
        </p:sp>
        <p:sp>
          <p:nvSpPr>
            <p:cNvPr id="5" name="Freeform 30">
              <a:extLst>
                <a:ext uri="{FF2B5EF4-FFF2-40B4-BE49-F238E27FC236}">
                  <a16:creationId xmlns:a16="http://schemas.microsoft.com/office/drawing/2014/main" id="{0DDCB141-33EB-4E9C-8152-9F056590CE48}"/>
                </a:ext>
              </a:extLst>
            </p:cNvPr>
            <p:cNvSpPr/>
            <p:nvPr/>
          </p:nvSpPr>
          <p:spPr bwMode="auto">
            <a:xfrm>
              <a:off x="9297525" y="3686933"/>
              <a:ext cx="137875" cy="133654"/>
            </a:xfrm>
            <a:custGeom>
              <a:avLst/>
              <a:gdLst>
                <a:gd name="T0" fmla="*/ 24 w 21600"/>
                <a:gd name="T1" fmla="*/ 0 h 21600"/>
                <a:gd name="T2" fmla="*/ 196 w 21600"/>
                <a:gd name="T3" fmla="*/ 167 h 21600"/>
                <a:gd name="T4" fmla="*/ 172 w 21600"/>
                <a:gd name="T5" fmla="*/ 190 h 21600"/>
                <a:gd name="T6" fmla="*/ 0 w 21600"/>
                <a:gd name="T7" fmla="*/ 23 h 21600"/>
                <a:gd name="T8" fmla="*/ 24 w 21600"/>
                <a:gd name="T9" fmla="*/ 0 h 21600"/>
                <a:gd name="T10" fmla="*/ 24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667" y="0"/>
                  </a:moveTo>
                  <a:lnTo>
                    <a:pt x="21600" y="18933"/>
                  </a:lnTo>
                  <a:lnTo>
                    <a:pt x="18933" y="21600"/>
                  </a:lnTo>
                  <a:lnTo>
                    <a:pt x="0" y="2667"/>
                  </a:lnTo>
                  <a:lnTo>
                    <a:pt x="2667" y="0"/>
                  </a:lnTo>
                  <a:close/>
                  <a:moveTo>
                    <a:pt x="2667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399"/>
            </a:p>
          </p:txBody>
        </p: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4C9FFA-F99D-4C8D-BE99-3BAAB8CD53CA}"/>
              </a:ext>
            </a:extLst>
          </p:cNvPr>
          <p:cNvSpPr txBox="1">
            <a:spLocks/>
          </p:cNvSpPr>
          <p:nvPr/>
        </p:nvSpPr>
        <p:spPr>
          <a:xfrm>
            <a:off x="5202647" y="2566215"/>
            <a:ext cx="5486135" cy="28716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这个问题是否值得去解？</a:t>
            </a:r>
          </a:p>
          <a:p>
            <a:pPr marL="0" indent="4572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碎片化信息时代中部分人违背了设计者的初衷，将时间花费在无用的信息查看获取，浪费了可用时间，降低了人们的专注度。此软件旨在帮助使用者更好地保持专注，利用好时间，以帮助人类更好地管理自己的生活时间为设计初衷，是一个值得去解决的问题。</a:t>
            </a:r>
            <a:endParaRPr lang="en-US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4572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zh-CN" altLang="en-US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是否有可行的解决方法？</a:t>
            </a:r>
          </a:p>
          <a:p>
            <a:pPr marL="0" indent="4572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通过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app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进行相应的辅助性监督类功能，来帮助人们更好的把控时间的使用与学习生活工作时间内的专注性。通过带有一定“强制性”的辅助性功能监管与反馈机制，完成对于问题的帮助与解决。</a:t>
            </a:r>
            <a:endParaRPr lang="en-AU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B531915F-6C11-47DF-917C-671593F473FA}"/>
              </a:ext>
            </a:extLst>
          </p:cNvPr>
          <p:cNvSpPr txBox="1">
            <a:spLocks/>
          </p:cNvSpPr>
          <p:nvPr/>
        </p:nvSpPr>
        <p:spPr>
          <a:xfrm>
            <a:off x="5202647" y="1794163"/>
            <a:ext cx="2576682" cy="553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可行性研究</a:t>
            </a:r>
            <a:endParaRPr lang="en-US" altLang="zh-CN" sz="3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721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roup 407"/>
          <p:cNvGrpSpPr/>
          <p:nvPr/>
        </p:nvGrpSpPr>
        <p:grpSpPr>
          <a:xfrm>
            <a:off x="1683327" y="2379644"/>
            <a:ext cx="653887" cy="654088"/>
            <a:chOff x="8876381" y="3510900"/>
            <a:chExt cx="720966" cy="720966"/>
          </a:xfrm>
        </p:grpSpPr>
        <p:sp>
          <p:nvSpPr>
            <p:cNvPr id="409" name="Rounded Rectangle 408"/>
            <p:cNvSpPr/>
            <p:nvPr/>
          </p:nvSpPr>
          <p:spPr>
            <a:xfrm>
              <a:off x="8876381" y="3510900"/>
              <a:ext cx="720966" cy="72096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410" name="Freeform 28"/>
            <p:cNvSpPr/>
            <p:nvPr/>
          </p:nvSpPr>
          <p:spPr bwMode="auto">
            <a:xfrm>
              <a:off x="9051319" y="3725622"/>
              <a:ext cx="343986" cy="333710"/>
            </a:xfrm>
            <a:custGeom>
              <a:avLst/>
              <a:gdLst>
                <a:gd name="T0" fmla="*/ 417 w 21600"/>
                <a:gd name="T1" fmla="*/ 102 h 21600"/>
                <a:gd name="T2" fmla="*/ 384 w 21600"/>
                <a:gd name="T3" fmla="*/ 65 h 21600"/>
                <a:gd name="T4" fmla="*/ 316 w 21600"/>
                <a:gd name="T5" fmla="*/ 0 h 21600"/>
                <a:gd name="T6" fmla="*/ 283 w 21600"/>
                <a:gd name="T7" fmla="*/ 33 h 21600"/>
                <a:gd name="T8" fmla="*/ 149 w 21600"/>
                <a:gd name="T9" fmla="*/ 102 h 21600"/>
                <a:gd name="T10" fmla="*/ 0 w 21600"/>
                <a:gd name="T11" fmla="*/ 465 h 21600"/>
                <a:gd name="T12" fmla="*/ 182 w 21600"/>
                <a:gd name="T13" fmla="*/ 265 h 21600"/>
                <a:gd name="T14" fmla="*/ 182 w 21600"/>
                <a:gd name="T15" fmla="*/ 265 h 21600"/>
                <a:gd name="T16" fmla="*/ 197 w 21600"/>
                <a:gd name="T17" fmla="*/ 181 h 21600"/>
                <a:gd name="T18" fmla="*/ 302 w 21600"/>
                <a:gd name="T19" fmla="*/ 181 h 21600"/>
                <a:gd name="T20" fmla="*/ 302 w 21600"/>
                <a:gd name="T21" fmla="*/ 283 h 21600"/>
                <a:gd name="T22" fmla="*/ 216 w 21600"/>
                <a:gd name="T23" fmla="*/ 297 h 21600"/>
                <a:gd name="T24" fmla="*/ 216 w 21600"/>
                <a:gd name="T25" fmla="*/ 297 h 21600"/>
                <a:gd name="T26" fmla="*/ 10 w 21600"/>
                <a:gd name="T27" fmla="*/ 474 h 21600"/>
                <a:gd name="T28" fmla="*/ 384 w 21600"/>
                <a:gd name="T29" fmla="*/ 330 h 21600"/>
                <a:gd name="T30" fmla="*/ 451 w 21600"/>
                <a:gd name="T31" fmla="*/ 200 h 21600"/>
                <a:gd name="T32" fmla="*/ 489 w 21600"/>
                <a:gd name="T33" fmla="*/ 167 h 21600"/>
                <a:gd name="T34" fmla="*/ 417 w 21600"/>
                <a:gd name="T35" fmla="*/ 102 h 21600"/>
                <a:gd name="T36" fmla="*/ 417 w 21600"/>
                <a:gd name="T37" fmla="*/ 102 h 2160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600" h="21600">
                  <a:moveTo>
                    <a:pt x="18424" y="4659"/>
                  </a:moveTo>
                  <a:cubicBezTo>
                    <a:pt x="16941" y="2965"/>
                    <a:pt x="16941" y="2965"/>
                    <a:pt x="16941" y="2965"/>
                  </a:cubicBezTo>
                  <a:cubicBezTo>
                    <a:pt x="13976" y="0"/>
                    <a:pt x="13976" y="0"/>
                    <a:pt x="13976" y="0"/>
                  </a:cubicBezTo>
                  <a:cubicBezTo>
                    <a:pt x="13976" y="0"/>
                    <a:pt x="13976" y="0"/>
                    <a:pt x="12494" y="1482"/>
                  </a:cubicBezTo>
                  <a:cubicBezTo>
                    <a:pt x="11012" y="2965"/>
                    <a:pt x="6565" y="4659"/>
                    <a:pt x="6565" y="4659"/>
                  </a:cubicBezTo>
                  <a:cubicBezTo>
                    <a:pt x="0" y="21176"/>
                    <a:pt x="0" y="21176"/>
                    <a:pt x="0" y="21176"/>
                  </a:cubicBezTo>
                  <a:cubicBezTo>
                    <a:pt x="8047" y="12071"/>
                    <a:pt x="8047" y="12071"/>
                    <a:pt x="8047" y="12071"/>
                  </a:cubicBezTo>
                  <a:cubicBezTo>
                    <a:pt x="7624" y="10800"/>
                    <a:pt x="7835" y="9318"/>
                    <a:pt x="8682" y="8259"/>
                  </a:cubicBezTo>
                  <a:cubicBezTo>
                    <a:pt x="9953" y="6988"/>
                    <a:pt x="12071" y="6988"/>
                    <a:pt x="13341" y="8259"/>
                  </a:cubicBezTo>
                  <a:cubicBezTo>
                    <a:pt x="14400" y="9529"/>
                    <a:pt x="14400" y="11647"/>
                    <a:pt x="13341" y="12918"/>
                  </a:cubicBezTo>
                  <a:cubicBezTo>
                    <a:pt x="12282" y="13765"/>
                    <a:pt x="10800" y="13976"/>
                    <a:pt x="9529" y="13553"/>
                  </a:cubicBezTo>
                  <a:cubicBezTo>
                    <a:pt x="424" y="21600"/>
                    <a:pt x="424" y="21600"/>
                    <a:pt x="424" y="21600"/>
                  </a:cubicBezTo>
                  <a:cubicBezTo>
                    <a:pt x="16941" y="15035"/>
                    <a:pt x="16941" y="15035"/>
                    <a:pt x="16941" y="15035"/>
                  </a:cubicBezTo>
                  <a:cubicBezTo>
                    <a:pt x="16941" y="15035"/>
                    <a:pt x="18424" y="10588"/>
                    <a:pt x="19906" y="9106"/>
                  </a:cubicBezTo>
                  <a:cubicBezTo>
                    <a:pt x="21600" y="7624"/>
                    <a:pt x="21600" y="7624"/>
                    <a:pt x="21600" y="7624"/>
                  </a:cubicBezTo>
                  <a:lnTo>
                    <a:pt x="18424" y="4659"/>
                  </a:lnTo>
                  <a:close/>
                  <a:moveTo>
                    <a:pt x="18424" y="4659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399"/>
            </a:p>
          </p:txBody>
        </p:sp>
        <p:sp>
          <p:nvSpPr>
            <p:cNvPr id="411" name="Freeform 30"/>
            <p:cNvSpPr/>
            <p:nvPr/>
          </p:nvSpPr>
          <p:spPr bwMode="auto">
            <a:xfrm>
              <a:off x="9297525" y="3686933"/>
              <a:ext cx="137875" cy="133654"/>
            </a:xfrm>
            <a:custGeom>
              <a:avLst/>
              <a:gdLst>
                <a:gd name="T0" fmla="*/ 24 w 21600"/>
                <a:gd name="T1" fmla="*/ 0 h 21600"/>
                <a:gd name="T2" fmla="*/ 196 w 21600"/>
                <a:gd name="T3" fmla="*/ 167 h 21600"/>
                <a:gd name="T4" fmla="*/ 172 w 21600"/>
                <a:gd name="T5" fmla="*/ 190 h 21600"/>
                <a:gd name="T6" fmla="*/ 0 w 21600"/>
                <a:gd name="T7" fmla="*/ 23 h 21600"/>
                <a:gd name="T8" fmla="*/ 24 w 21600"/>
                <a:gd name="T9" fmla="*/ 0 h 21600"/>
                <a:gd name="T10" fmla="*/ 24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667" y="0"/>
                  </a:moveTo>
                  <a:lnTo>
                    <a:pt x="21600" y="18933"/>
                  </a:lnTo>
                  <a:lnTo>
                    <a:pt x="18933" y="21600"/>
                  </a:lnTo>
                  <a:lnTo>
                    <a:pt x="0" y="2667"/>
                  </a:lnTo>
                  <a:lnTo>
                    <a:pt x="2667" y="0"/>
                  </a:lnTo>
                  <a:close/>
                  <a:moveTo>
                    <a:pt x="2667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399"/>
            </a:p>
          </p:txBody>
        </p:sp>
      </p:grpSp>
      <p:sp>
        <p:nvSpPr>
          <p:cNvPr id="437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2452518" y="3217379"/>
            <a:ext cx="4696427" cy="212216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Forest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是一个帮助您专心于生活中每个重要时刻的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APP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。您是否正困扰于智慧型手机网路成瘾症呢？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Forest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能帮助您远离智慧型手机的。每当您想要专注时，种下种籽吧！在接下来的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30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分钟内，它将成长成为一棵大树。然而，若您无法抗拒，离开了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Forest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来使用智慧型手机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电话除外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的话，小树会立即枯萎。每天都有一片森林，每棵树象徵着每个您曾经努力的</a:t>
            </a:r>
            <a:r>
              <a:rPr lang="en-US" altLang="zh-CN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30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分钟。</a:t>
            </a:r>
            <a:endParaRPr lang="en-AU" altLang="zh-CN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39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2452518" y="2445327"/>
            <a:ext cx="2576682" cy="5534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灵感来源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26" name="Picture 2" descr="Forest icon">
            <a:extLst>
              <a:ext uri="{FF2B5EF4-FFF2-40B4-BE49-F238E27FC236}">
                <a16:creationId xmlns:a16="http://schemas.microsoft.com/office/drawing/2014/main" id="{DA12C36E-B943-4D2C-8EF3-4C5F2289E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40" y="2683869"/>
            <a:ext cx="1308242" cy="130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DF825B5-470A-4E9E-A60E-901E458E48FD}"/>
              </a:ext>
            </a:extLst>
          </p:cNvPr>
          <p:cNvSpPr txBox="1"/>
          <p:nvPr/>
        </p:nvSpPr>
        <p:spPr>
          <a:xfrm>
            <a:off x="8672472" y="4093793"/>
            <a:ext cx="92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Forest</a:t>
            </a:r>
            <a:endParaRPr lang="zh-CN" altLang="en-US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3C199BC4-4DC9-4E0C-AC44-4B92850A879B}"/>
              </a:ext>
            </a:extLst>
          </p:cNvPr>
          <p:cNvGrpSpPr/>
          <p:nvPr/>
        </p:nvGrpSpPr>
        <p:grpSpPr>
          <a:xfrm>
            <a:off x="2928983" y="2299956"/>
            <a:ext cx="2258088" cy="2258088"/>
            <a:chOff x="4153707" y="2047322"/>
            <a:chExt cx="3871003" cy="3871003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9655CE8B-0892-4D32-AD06-D9A2E6468BA0}"/>
                </a:ext>
              </a:extLst>
            </p:cNvPr>
            <p:cNvSpPr/>
            <p:nvPr/>
          </p:nvSpPr>
          <p:spPr>
            <a:xfrm>
              <a:off x="4153707" y="2047322"/>
              <a:ext cx="3871003" cy="3871003"/>
            </a:xfrm>
            <a:prstGeom prst="ellipse">
              <a:avLst/>
            </a:prstGeom>
            <a:solidFill>
              <a:schemeClr val="accent1"/>
            </a:solidFill>
            <a:ln w="635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C1AFEE7A-B68A-49E9-B498-F5D0C4F992C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729899" y="2489827"/>
              <a:ext cx="2740026" cy="3116263"/>
              <a:chOff x="5967" y="1956"/>
              <a:chExt cx="3452" cy="3926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AECA99F-A6EE-4B73-BE8C-07770061CB4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969" y="1958"/>
                <a:ext cx="3450" cy="39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任意多边形: 形状 7">
                <a:extLst>
                  <a:ext uri="{FF2B5EF4-FFF2-40B4-BE49-F238E27FC236}">
                    <a16:creationId xmlns:a16="http://schemas.microsoft.com/office/drawing/2014/main" id="{BA15F322-AD48-443F-8246-9FB47241E8E8}"/>
                  </a:ext>
                </a:extLst>
              </p:cNvPr>
              <p:cNvSpPr/>
              <p:nvPr/>
            </p:nvSpPr>
            <p:spPr bwMode="auto">
              <a:xfrm>
                <a:off x="7200" y="5111"/>
                <a:ext cx="975" cy="261"/>
              </a:xfrm>
              <a:custGeom>
                <a:avLst/>
                <a:gdLst>
                  <a:gd name="T0" fmla="*/ 398 w 459"/>
                  <a:gd name="T1" fmla="*/ 123 h 123"/>
                  <a:gd name="T2" fmla="*/ 61 w 459"/>
                  <a:gd name="T3" fmla="*/ 123 h 123"/>
                  <a:gd name="T4" fmla="*/ 0 w 459"/>
                  <a:gd name="T5" fmla="*/ 62 h 123"/>
                  <a:gd name="T6" fmla="*/ 61 w 459"/>
                  <a:gd name="T7" fmla="*/ 0 h 123"/>
                  <a:gd name="T8" fmla="*/ 398 w 459"/>
                  <a:gd name="T9" fmla="*/ 0 h 123"/>
                  <a:gd name="T10" fmla="*/ 459 w 459"/>
                  <a:gd name="T11" fmla="*/ 62 h 123"/>
                  <a:gd name="T12" fmla="*/ 398 w 459"/>
                  <a:gd name="T13" fmla="*/ 123 h 123"/>
                  <a:gd name="T14" fmla="*/ 61 w 459"/>
                  <a:gd name="T15" fmla="*/ 28 h 123"/>
                  <a:gd name="T16" fmla="*/ 28 w 459"/>
                  <a:gd name="T17" fmla="*/ 62 h 123"/>
                  <a:gd name="T18" fmla="*/ 61 w 459"/>
                  <a:gd name="T19" fmla="*/ 95 h 123"/>
                  <a:gd name="T20" fmla="*/ 398 w 459"/>
                  <a:gd name="T21" fmla="*/ 95 h 123"/>
                  <a:gd name="T22" fmla="*/ 431 w 459"/>
                  <a:gd name="T23" fmla="*/ 62 h 123"/>
                  <a:gd name="T24" fmla="*/ 398 w 459"/>
                  <a:gd name="T25" fmla="*/ 28 h 123"/>
                  <a:gd name="T26" fmla="*/ 61 w 459"/>
                  <a:gd name="T27" fmla="*/ 28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59" h="123">
                    <a:moveTo>
                      <a:pt x="398" y="123"/>
                    </a:moveTo>
                    <a:cubicBezTo>
                      <a:pt x="61" y="123"/>
                      <a:pt x="61" y="123"/>
                      <a:pt x="61" y="123"/>
                    </a:cubicBezTo>
                    <a:cubicBezTo>
                      <a:pt x="28" y="123"/>
                      <a:pt x="0" y="95"/>
                      <a:pt x="0" y="62"/>
                    </a:cubicBezTo>
                    <a:cubicBezTo>
                      <a:pt x="0" y="28"/>
                      <a:pt x="28" y="0"/>
                      <a:pt x="61" y="0"/>
                    </a:cubicBezTo>
                    <a:cubicBezTo>
                      <a:pt x="398" y="0"/>
                      <a:pt x="398" y="0"/>
                      <a:pt x="398" y="0"/>
                    </a:cubicBezTo>
                    <a:cubicBezTo>
                      <a:pt x="431" y="0"/>
                      <a:pt x="459" y="28"/>
                      <a:pt x="459" y="62"/>
                    </a:cubicBezTo>
                    <a:cubicBezTo>
                      <a:pt x="459" y="95"/>
                      <a:pt x="431" y="123"/>
                      <a:pt x="398" y="123"/>
                    </a:cubicBezTo>
                    <a:close/>
                    <a:moveTo>
                      <a:pt x="61" y="28"/>
                    </a:moveTo>
                    <a:cubicBezTo>
                      <a:pt x="43" y="28"/>
                      <a:pt x="28" y="43"/>
                      <a:pt x="28" y="62"/>
                    </a:cubicBezTo>
                    <a:cubicBezTo>
                      <a:pt x="28" y="80"/>
                      <a:pt x="43" y="95"/>
                      <a:pt x="61" y="95"/>
                    </a:cubicBezTo>
                    <a:cubicBezTo>
                      <a:pt x="398" y="95"/>
                      <a:pt x="398" y="95"/>
                      <a:pt x="398" y="95"/>
                    </a:cubicBezTo>
                    <a:cubicBezTo>
                      <a:pt x="416" y="95"/>
                      <a:pt x="431" y="80"/>
                      <a:pt x="431" y="62"/>
                    </a:cubicBezTo>
                    <a:cubicBezTo>
                      <a:pt x="431" y="43"/>
                      <a:pt x="416" y="28"/>
                      <a:pt x="398" y="28"/>
                    </a:cubicBezTo>
                    <a:lnTo>
                      <a:pt x="61" y="2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任意多边形: 形状 8">
                <a:extLst>
                  <a:ext uri="{FF2B5EF4-FFF2-40B4-BE49-F238E27FC236}">
                    <a16:creationId xmlns:a16="http://schemas.microsoft.com/office/drawing/2014/main" id="{D96EB07D-674E-4547-95FD-9AD490BDEB07}"/>
                  </a:ext>
                </a:extLst>
              </p:cNvPr>
              <p:cNvSpPr/>
              <p:nvPr/>
            </p:nvSpPr>
            <p:spPr bwMode="auto">
              <a:xfrm>
                <a:off x="7253" y="5430"/>
                <a:ext cx="869" cy="450"/>
              </a:xfrm>
              <a:custGeom>
                <a:avLst/>
                <a:gdLst>
                  <a:gd name="T0" fmla="*/ 205 w 409"/>
                  <a:gd name="T1" fmla="*/ 212 h 212"/>
                  <a:gd name="T2" fmla="*/ 106 w 409"/>
                  <a:gd name="T3" fmla="*/ 136 h 212"/>
                  <a:gd name="T4" fmla="*/ 0 w 409"/>
                  <a:gd name="T5" fmla="*/ 14 h 212"/>
                  <a:gd name="T6" fmla="*/ 0 w 409"/>
                  <a:gd name="T7" fmla="*/ 0 h 212"/>
                  <a:gd name="T8" fmla="*/ 409 w 409"/>
                  <a:gd name="T9" fmla="*/ 0 h 212"/>
                  <a:gd name="T10" fmla="*/ 409 w 409"/>
                  <a:gd name="T11" fmla="*/ 14 h 212"/>
                  <a:gd name="T12" fmla="*/ 303 w 409"/>
                  <a:gd name="T13" fmla="*/ 136 h 212"/>
                  <a:gd name="T14" fmla="*/ 205 w 409"/>
                  <a:gd name="T15" fmla="*/ 212 h 212"/>
                  <a:gd name="T16" fmla="*/ 29 w 409"/>
                  <a:gd name="T17" fmla="*/ 28 h 212"/>
                  <a:gd name="T18" fmla="*/ 119 w 409"/>
                  <a:gd name="T19" fmla="*/ 109 h 212"/>
                  <a:gd name="T20" fmla="*/ 130 w 409"/>
                  <a:gd name="T21" fmla="*/ 110 h 212"/>
                  <a:gd name="T22" fmla="*/ 132 w 409"/>
                  <a:gd name="T23" fmla="*/ 121 h 212"/>
                  <a:gd name="T24" fmla="*/ 205 w 409"/>
                  <a:gd name="T25" fmla="*/ 184 h 212"/>
                  <a:gd name="T26" fmla="*/ 278 w 409"/>
                  <a:gd name="T27" fmla="*/ 121 h 212"/>
                  <a:gd name="T28" fmla="*/ 279 w 409"/>
                  <a:gd name="T29" fmla="*/ 110 h 212"/>
                  <a:gd name="T30" fmla="*/ 291 w 409"/>
                  <a:gd name="T31" fmla="*/ 109 h 212"/>
                  <a:gd name="T32" fmla="*/ 380 w 409"/>
                  <a:gd name="T33" fmla="*/ 28 h 212"/>
                  <a:gd name="T34" fmla="*/ 29 w 409"/>
                  <a:gd name="T35" fmla="*/ 28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09" h="212">
                    <a:moveTo>
                      <a:pt x="205" y="212"/>
                    </a:moveTo>
                    <a:cubicBezTo>
                      <a:pt x="158" y="212"/>
                      <a:pt x="118" y="181"/>
                      <a:pt x="106" y="136"/>
                    </a:cubicBezTo>
                    <a:cubicBezTo>
                      <a:pt x="46" y="127"/>
                      <a:pt x="0" y="76"/>
                      <a:pt x="0" y="1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09" y="0"/>
                      <a:pt x="409" y="0"/>
                      <a:pt x="409" y="0"/>
                    </a:cubicBezTo>
                    <a:cubicBezTo>
                      <a:pt x="409" y="14"/>
                      <a:pt x="409" y="14"/>
                      <a:pt x="409" y="14"/>
                    </a:cubicBezTo>
                    <a:cubicBezTo>
                      <a:pt x="409" y="75"/>
                      <a:pt x="363" y="127"/>
                      <a:pt x="303" y="136"/>
                    </a:cubicBezTo>
                    <a:cubicBezTo>
                      <a:pt x="291" y="181"/>
                      <a:pt x="252" y="212"/>
                      <a:pt x="205" y="212"/>
                    </a:cubicBezTo>
                    <a:close/>
                    <a:moveTo>
                      <a:pt x="29" y="28"/>
                    </a:moveTo>
                    <a:cubicBezTo>
                      <a:pt x="36" y="72"/>
                      <a:pt x="73" y="107"/>
                      <a:pt x="119" y="109"/>
                    </a:cubicBezTo>
                    <a:cubicBezTo>
                      <a:pt x="130" y="110"/>
                      <a:pt x="130" y="110"/>
                      <a:pt x="130" y="110"/>
                    </a:cubicBezTo>
                    <a:cubicBezTo>
                      <a:pt x="132" y="121"/>
                      <a:pt x="132" y="121"/>
                      <a:pt x="132" y="121"/>
                    </a:cubicBezTo>
                    <a:cubicBezTo>
                      <a:pt x="137" y="158"/>
                      <a:pt x="168" y="184"/>
                      <a:pt x="205" y="184"/>
                    </a:cubicBezTo>
                    <a:cubicBezTo>
                      <a:pt x="241" y="184"/>
                      <a:pt x="272" y="158"/>
                      <a:pt x="278" y="121"/>
                    </a:cubicBezTo>
                    <a:cubicBezTo>
                      <a:pt x="279" y="110"/>
                      <a:pt x="279" y="110"/>
                      <a:pt x="279" y="110"/>
                    </a:cubicBezTo>
                    <a:cubicBezTo>
                      <a:pt x="291" y="109"/>
                      <a:pt x="291" y="109"/>
                      <a:pt x="291" y="109"/>
                    </a:cubicBezTo>
                    <a:cubicBezTo>
                      <a:pt x="337" y="107"/>
                      <a:pt x="373" y="72"/>
                      <a:pt x="380" y="28"/>
                    </a:cubicBezTo>
                    <a:lnTo>
                      <a:pt x="29" y="2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85952EEF-7BCC-4867-ADB7-C18C6839AE46}"/>
                  </a:ext>
                </a:extLst>
              </p:cNvPr>
              <p:cNvSpPr/>
              <p:nvPr/>
            </p:nvSpPr>
            <p:spPr bwMode="auto">
              <a:xfrm>
                <a:off x="6692" y="2654"/>
                <a:ext cx="1991" cy="2398"/>
              </a:xfrm>
              <a:custGeom>
                <a:avLst/>
                <a:gdLst>
                  <a:gd name="T0" fmla="*/ 690 w 937"/>
                  <a:gd name="T1" fmla="*/ 1129 h 1129"/>
                  <a:gd name="T2" fmla="*/ 245 w 937"/>
                  <a:gd name="T3" fmla="*/ 1129 h 1129"/>
                  <a:gd name="T4" fmla="*/ 245 w 937"/>
                  <a:gd name="T5" fmla="*/ 968 h 1129"/>
                  <a:gd name="T6" fmla="*/ 101 w 937"/>
                  <a:gd name="T7" fmla="*/ 757 h 1129"/>
                  <a:gd name="T8" fmla="*/ 0 w 937"/>
                  <a:gd name="T9" fmla="*/ 469 h 1129"/>
                  <a:gd name="T10" fmla="*/ 469 w 937"/>
                  <a:gd name="T11" fmla="*/ 0 h 1129"/>
                  <a:gd name="T12" fmla="*/ 937 w 937"/>
                  <a:gd name="T13" fmla="*/ 469 h 1129"/>
                  <a:gd name="T14" fmla="*/ 837 w 937"/>
                  <a:gd name="T15" fmla="*/ 758 h 1129"/>
                  <a:gd name="T16" fmla="*/ 690 w 937"/>
                  <a:gd name="T17" fmla="*/ 972 h 1129"/>
                  <a:gd name="T18" fmla="*/ 690 w 937"/>
                  <a:gd name="T19" fmla="*/ 1129 h 1129"/>
                  <a:gd name="T20" fmla="*/ 273 w 937"/>
                  <a:gd name="T21" fmla="*/ 1101 h 1129"/>
                  <a:gd name="T22" fmla="*/ 662 w 937"/>
                  <a:gd name="T23" fmla="*/ 1101 h 1129"/>
                  <a:gd name="T24" fmla="*/ 662 w 937"/>
                  <a:gd name="T25" fmla="*/ 965 h 1129"/>
                  <a:gd name="T26" fmla="*/ 664 w 937"/>
                  <a:gd name="T27" fmla="*/ 961 h 1129"/>
                  <a:gd name="T28" fmla="*/ 815 w 937"/>
                  <a:gd name="T29" fmla="*/ 740 h 1129"/>
                  <a:gd name="T30" fmla="*/ 909 w 937"/>
                  <a:gd name="T31" fmla="*/ 469 h 1129"/>
                  <a:gd name="T32" fmla="*/ 469 w 937"/>
                  <a:gd name="T33" fmla="*/ 28 h 1129"/>
                  <a:gd name="T34" fmla="*/ 28 w 937"/>
                  <a:gd name="T35" fmla="*/ 469 h 1129"/>
                  <a:gd name="T36" fmla="*/ 123 w 937"/>
                  <a:gd name="T37" fmla="*/ 740 h 1129"/>
                  <a:gd name="T38" fmla="*/ 271 w 937"/>
                  <a:gd name="T39" fmla="*/ 957 h 1129"/>
                  <a:gd name="T40" fmla="*/ 273 w 937"/>
                  <a:gd name="T41" fmla="*/ 961 h 1129"/>
                  <a:gd name="T42" fmla="*/ 273 w 937"/>
                  <a:gd name="T43" fmla="*/ 1101 h 1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37" h="1129">
                    <a:moveTo>
                      <a:pt x="690" y="1129"/>
                    </a:moveTo>
                    <a:cubicBezTo>
                      <a:pt x="245" y="1129"/>
                      <a:pt x="245" y="1129"/>
                      <a:pt x="245" y="1129"/>
                    </a:cubicBezTo>
                    <a:cubicBezTo>
                      <a:pt x="245" y="968"/>
                      <a:pt x="245" y="968"/>
                      <a:pt x="245" y="968"/>
                    </a:cubicBezTo>
                    <a:cubicBezTo>
                      <a:pt x="202" y="896"/>
                      <a:pt x="152" y="823"/>
                      <a:pt x="101" y="757"/>
                    </a:cubicBezTo>
                    <a:cubicBezTo>
                      <a:pt x="35" y="674"/>
                      <a:pt x="0" y="574"/>
                      <a:pt x="0" y="469"/>
                    </a:cubicBezTo>
                    <a:cubicBezTo>
                      <a:pt x="0" y="211"/>
                      <a:pt x="210" y="0"/>
                      <a:pt x="469" y="0"/>
                    </a:cubicBezTo>
                    <a:cubicBezTo>
                      <a:pt x="727" y="0"/>
                      <a:pt x="937" y="211"/>
                      <a:pt x="937" y="469"/>
                    </a:cubicBezTo>
                    <a:cubicBezTo>
                      <a:pt x="937" y="575"/>
                      <a:pt x="902" y="674"/>
                      <a:pt x="837" y="758"/>
                    </a:cubicBezTo>
                    <a:cubicBezTo>
                      <a:pt x="790" y="817"/>
                      <a:pt x="735" y="897"/>
                      <a:pt x="690" y="972"/>
                    </a:cubicBezTo>
                    <a:lnTo>
                      <a:pt x="690" y="1129"/>
                    </a:lnTo>
                    <a:close/>
                    <a:moveTo>
                      <a:pt x="273" y="1101"/>
                    </a:moveTo>
                    <a:cubicBezTo>
                      <a:pt x="662" y="1101"/>
                      <a:pt x="662" y="1101"/>
                      <a:pt x="662" y="1101"/>
                    </a:cubicBezTo>
                    <a:cubicBezTo>
                      <a:pt x="662" y="965"/>
                      <a:pt x="662" y="965"/>
                      <a:pt x="662" y="965"/>
                    </a:cubicBezTo>
                    <a:cubicBezTo>
                      <a:pt x="664" y="961"/>
                      <a:pt x="664" y="961"/>
                      <a:pt x="664" y="961"/>
                    </a:cubicBezTo>
                    <a:cubicBezTo>
                      <a:pt x="710" y="884"/>
                      <a:pt x="766" y="801"/>
                      <a:pt x="815" y="740"/>
                    </a:cubicBezTo>
                    <a:cubicBezTo>
                      <a:pt x="876" y="662"/>
                      <a:pt x="909" y="568"/>
                      <a:pt x="909" y="469"/>
                    </a:cubicBezTo>
                    <a:cubicBezTo>
                      <a:pt x="909" y="226"/>
                      <a:pt x="711" y="28"/>
                      <a:pt x="469" y="28"/>
                    </a:cubicBezTo>
                    <a:cubicBezTo>
                      <a:pt x="226" y="28"/>
                      <a:pt x="28" y="226"/>
                      <a:pt x="28" y="469"/>
                    </a:cubicBezTo>
                    <a:cubicBezTo>
                      <a:pt x="28" y="568"/>
                      <a:pt x="61" y="662"/>
                      <a:pt x="123" y="740"/>
                    </a:cubicBezTo>
                    <a:cubicBezTo>
                      <a:pt x="176" y="808"/>
                      <a:pt x="227" y="883"/>
                      <a:pt x="271" y="957"/>
                    </a:cubicBezTo>
                    <a:cubicBezTo>
                      <a:pt x="273" y="961"/>
                      <a:pt x="273" y="961"/>
                      <a:pt x="273" y="961"/>
                    </a:cubicBezTo>
                    <a:lnTo>
                      <a:pt x="273" y="110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88CD57CC-5DED-4367-936C-5A4FD95FDB2F}"/>
                  </a:ext>
                </a:extLst>
              </p:cNvPr>
              <p:cNvSpPr/>
              <p:nvPr/>
            </p:nvSpPr>
            <p:spPr bwMode="auto">
              <a:xfrm>
                <a:off x="7302" y="3962"/>
                <a:ext cx="293" cy="1045"/>
              </a:xfrm>
              <a:custGeom>
                <a:avLst/>
                <a:gdLst>
                  <a:gd name="T0" fmla="*/ 227 w 293"/>
                  <a:gd name="T1" fmla="*/ 1045 h 1045"/>
                  <a:gd name="T2" fmla="*/ 0 w 293"/>
                  <a:gd name="T3" fmla="*/ 15 h 1045"/>
                  <a:gd name="T4" fmla="*/ 68 w 293"/>
                  <a:gd name="T5" fmla="*/ 0 h 1045"/>
                  <a:gd name="T6" fmla="*/ 293 w 293"/>
                  <a:gd name="T7" fmla="*/ 1030 h 1045"/>
                  <a:gd name="T8" fmla="*/ 227 w 293"/>
                  <a:gd name="T9" fmla="*/ 1045 h 1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3" h="1045">
                    <a:moveTo>
                      <a:pt x="227" y="1045"/>
                    </a:moveTo>
                    <a:lnTo>
                      <a:pt x="0" y="15"/>
                    </a:lnTo>
                    <a:lnTo>
                      <a:pt x="68" y="0"/>
                    </a:lnTo>
                    <a:lnTo>
                      <a:pt x="293" y="1030"/>
                    </a:lnTo>
                    <a:lnTo>
                      <a:pt x="227" y="104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7E13EDFD-FACA-4A8A-B470-50E604A55D0F}"/>
                  </a:ext>
                </a:extLst>
              </p:cNvPr>
              <p:cNvSpPr/>
              <p:nvPr/>
            </p:nvSpPr>
            <p:spPr bwMode="auto">
              <a:xfrm>
                <a:off x="7782" y="3964"/>
                <a:ext cx="283" cy="1064"/>
              </a:xfrm>
              <a:custGeom>
                <a:avLst/>
                <a:gdLst>
                  <a:gd name="T0" fmla="*/ 58 w 283"/>
                  <a:gd name="T1" fmla="*/ 1064 h 1064"/>
                  <a:gd name="T2" fmla="*/ 0 w 283"/>
                  <a:gd name="T3" fmla="*/ 1052 h 1064"/>
                  <a:gd name="T4" fmla="*/ 226 w 283"/>
                  <a:gd name="T5" fmla="*/ 0 h 1064"/>
                  <a:gd name="T6" fmla="*/ 283 w 283"/>
                  <a:gd name="T7" fmla="*/ 13 h 1064"/>
                  <a:gd name="T8" fmla="*/ 58 w 283"/>
                  <a:gd name="T9" fmla="*/ 1064 h 10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3" h="1064">
                    <a:moveTo>
                      <a:pt x="58" y="1064"/>
                    </a:moveTo>
                    <a:lnTo>
                      <a:pt x="0" y="1052"/>
                    </a:lnTo>
                    <a:lnTo>
                      <a:pt x="226" y="0"/>
                    </a:lnTo>
                    <a:lnTo>
                      <a:pt x="283" y="13"/>
                    </a:lnTo>
                    <a:lnTo>
                      <a:pt x="58" y="106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0BA7D94-8770-4408-ADA4-2FB39B4860D5}"/>
                  </a:ext>
                </a:extLst>
              </p:cNvPr>
              <p:cNvSpPr/>
              <p:nvPr/>
            </p:nvSpPr>
            <p:spPr bwMode="auto">
              <a:xfrm>
                <a:off x="7525" y="5663"/>
                <a:ext cx="336" cy="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18071518-1860-4FFF-A81A-EF8DA68C96D3}"/>
                  </a:ext>
                </a:extLst>
              </p:cNvPr>
              <p:cNvSpPr/>
              <p:nvPr/>
            </p:nvSpPr>
            <p:spPr bwMode="auto">
              <a:xfrm>
                <a:off x="7389" y="3924"/>
                <a:ext cx="631" cy="399"/>
              </a:xfrm>
              <a:custGeom>
                <a:avLst/>
                <a:gdLst>
                  <a:gd name="T0" fmla="*/ 247 w 631"/>
                  <a:gd name="T1" fmla="*/ 399 h 399"/>
                  <a:gd name="T2" fmla="*/ 187 w 631"/>
                  <a:gd name="T3" fmla="*/ 172 h 399"/>
                  <a:gd name="T4" fmla="*/ 25 w 631"/>
                  <a:gd name="T5" fmla="*/ 280 h 399"/>
                  <a:gd name="T6" fmla="*/ 0 w 631"/>
                  <a:gd name="T7" fmla="*/ 244 h 399"/>
                  <a:gd name="T8" fmla="*/ 213 w 631"/>
                  <a:gd name="T9" fmla="*/ 104 h 399"/>
                  <a:gd name="T10" fmla="*/ 255 w 631"/>
                  <a:gd name="T11" fmla="*/ 266 h 399"/>
                  <a:gd name="T12" fmla="*/ 363 w 631"/>
                  <a:gd name="T13" fmla="*/ 0 h 399"/>
                  <a:gd name="T14" fmla="*/ 455 w 631"/>
                  <a:gd name="T15" fmla="*/ 257 h 399"/>
                  <a:gd name="T16" fmla="*/ 614 w 631"/>
                  <a:gd name="T17" fmla="*/ 185 h 399"/>
                  <a:gd name="T18" fmla="*/ 631 w 631"/>
                  <a:gd name="T19" fmla="*/ 223 h 399"/>
                  <a:gd name="T20" fmla="*/ 429 w 631"/>
                  <a:gd name="T21" fmla="*/ 317 h 399"/>
                  <a:gd name="T22" fmla="*/ 361 w 631"/>
                  <a:gd name="T23" fmla="*/ 121 h 399"/>
                  <a:gd name="T24" fmla="*/ 247 w 631"/>
                  <a:gd name="T25" fmla="*/ 399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31" h="399">
                    <a:moveTo>
                      <a:pt x="247" y="399"/>
                    </a:moveTo>
                    <a:lnTo>
                      <a:pt x="187" y="172"/>
                    </a:lnTo>
                    <a:lnTo>
                      <a:pt x="25" y="280"/>
                    </a:lnTo>
                    <a:lnTo>
                      <a:pt x="0" y="244"/>
                    </a:lnTo>
                    <a:lnTo>
                      <a:pt x="213" y="104"/>
                    </a:lnTo>
                    <a:lnTo>
                      <a:pt x="255" y="266"/>
                    </a:lnTo>
                    <a:lnTo>
                      <a:pt x="363" y="0"/>
                    </a:lnTo>
                    <a:lnTo>
                      <a:pt x="455" y="257"/>
                    </a:lnTo>
                    <a:lnTo>
                      <a:pt x="614" y="185"/>
                    </a:lnTo>
                    <a:lnTo>
                      <a:pt x="631" y="223"/>
                    </a:lnTo>
                    <a:lnTo>
                      <a:pt x="429" y="317"/>
                    </a:lnTo>
                    <a:lnTo>
                      <a:pt x="361" y="121"/>
                    </a:lnTo>
                    <a:lnTo>
                      <a:pt x="247" y="39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FD803D26-E9B9-4854-8419-AC12033797C7}"/>
                  </a:ext>
                </a:extLst>
              </p:cNvPr>
              <p:cNvSpPr/>
              <p:nvPr/>
            </p:nvSpPr>
            <p:spPr bwMode="auto">
              <a:xfrm>
                <a:off x="7699" y="1956"/>
                <a:ext cx="51" cy="492"/>
              </a:xfrm>
              <a:custGeom>
                <a:avLst/>
                <a:gdLst>
                  <a:gd name="T0" fmla="*/ 12 w 24"/>
                  <a:gd name="T1" fmla="*/ 232 h 232"/>
                  <a:gd name="T2" fmla="*/ 0 w 24"/>
                  <a:gd name="T3" fmla="*/ 220 h 232"/>
                  <a:gd name="T4" fmla="*/ 0 w 24"/>
                  <a:gd name="T5" fmla="*/ 12 h 232"/>
                  <a:gd name="T6" fmla="*/ 12 w 24"/>
                  <a:gd name="T7" fmla="*/ 0 h 232"/>
                  <a:gd name="T8" fmla="*/ 24 w 24"/>
                  <a:gd name="T9" fmla="*/ 12 h 232"/>
                  <a:gd name="T10" fmla="*/ 24 w 24"/>
                  <a:gd name="T11" fmla="*/ 220 h 232"/>
                  <a:gd name="T12" fmla="*/ 12 w 24"/>
                  <a:gd name="T13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232">
                    <a:moveTo>
                      <a:pt x="12" y="232"/>
                    </a:moveTo>
                    <a:cubicBezTo>
                      <a:pt x="5" y="232"/>
                      <a:pt x="0" y="227"/>
                      <a:pt x="0" y="22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19" y="0"/>
                      <a:pt x="24" y="5"/>
                      <a:pt x="24" y="12"/>
                    </a:cubicBezTo>
                    <a:cubicBezTo>
                      <a:pt x="24" y="220"/>
                      <a:pt x="24" y="220"/>
                      <a:pt x="24" y="220"/>
                    </a:cubicBezTo>
                    <a:cubicBezTo>
                      <a:pt x="24" y="227"/>
                      <a:pt x="19" y="232"/>
                      <a:pt x="12" y="23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D45FA320-463A-469E-AB05-98F9E23796F1}"/>
                  </a:ext>
                </a:extLst>
              </p:cNvPr>
              <p:cNvSpPr/>
              <p:nvPr/>
            </p:nvSpPr>
            <p:spPr bwMode="auto">
              <a:xfrm>
                <a:off x="8373" y="2181"/>
                <a:ext cx="287" cy="433"/>
              </a:xfrm>
              <a:custGeom>
                <a:avLst/>
                <a:gdLst>
                  <a:gd name="T0" fmla="*/ 14 w 135"/>
                  <a:gd name="T1" fmla="*/ 204 h 204"/>
                  <a:gd name="T2" fmla="*/ 8 w 135"/>
                  <a:gd name="T3" fmla="*/ 202 h 204"/>
                  <a:gd name="T4" fmla="*/ 4 w 135"/>
                  <a:gd name="T5" fmla="*/ 186 h 204"/>
                  <a:gd name="T6" fmla="*/ 111 w 135"/>
                  <a:gd name="T7" fmla="*/ 8 h 204"/>
                  <a:gd name="T8" fmla="*/ 128 w 135"/>
                  <a:gd name="T9" fmla="*/ 4 h 204"/>
                  <a:gd name="T10" fmla="*/ 132 w 135"/>
                  <a:gd name="T11" fmla="*/ 20 h 204"/>
                  <a:gd name="T12" fmla="*/ 24 w 135"/>
                  <a:gd name="T13" fmla="*/ 198 h 204"/>
                  <a:gd name="T14" fmla="*/ 14 w 135"/>
                  <a:gd name="T15" fmla="*/ 204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" h="204">
                    <a:moveTo>
                      <a:pt x="14" y="204"/>
                    </a:moveTo>
                    <a:cubicBezTo>
                      <a:pt x="12" y="204"/>
                      <a:pt x="10" y="203"/>
                      <a:pt x="8" y="202"/>
                    </a:cubicBezTo>
                    <a:cubicBezTo>
                      <a:pt x="2" y="199"/>
                      <a:pt x="0" y="191"/>
                      <a:pt x="4" y="186"/>
                    </a:cubicBezTo>
                    <a:cubicBezTo>
                      <a:pt x="111" y="8"/>
                      <a:pt x="111" y="8"/>
                      <a:pt x="111" y="8"/>
                    </a:cubicBezTo>
                    <a:cubicBezTo>
                      <a:pt x="115" y="2"/>
                      <a:pt x="122" y="0"/>
                      <a:pt x="128" y="4"/>
                    </a:cubicBezTo>
                    <a:cubicBezTo>
                      <a:pt x="134" y="7"/>
                      <a:pt x="135" y="14"/>
                      <a:pt x="132" y="20"/>
                    </a:cubicBezTo>
                    <a:cubicBezTo>
                      <a:pt x="24" y="198"/>
                      <a:pt x="24" y="198"/>
                      <a:pt x="24" y="198"/>
                    </a:cubicBezTo>
                    <a:cubicBezTo>
                      <a:pt x="22" y="202"/>
                      <a:pt x="18" y="204"/>
                      <a:pt x="14" y="20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AB330191-D037-471B-AF0E-93B20E0CA0FB}"/>
                  </a:ext>
                </a:extLst>
              </p:cNvPr>
              <p:cNvSpPr/>
              <p:nvPr/>
            </p:nvSpPr>
            <p:spPr bwMode="auto">
              <a:xfrm>
                <a:off x="8794" y="2888"/>
                <a:ext cx="451" cy="259"/>
              </a:xfrm>
              <a:custGeom>
                <a:avLst/>
                <a:gdLst>
                  <a:gd name="T0" fmla="*/ 14 w 212"/>
                  <a:gd name="T1" fmla="*/ 122 h 122"/>
                  <a:gd name="T2" fmla="*/ 3 w 212"/>
                  <a:gd name="T3" fmla="*/ 115 h 122"/>
                  <a:gd name="T4" fmla="*/ 8 w 212"/>
                  <a:gd name="T5" fmla="*/ 99 h 122"/>
                  <a:gd name="T6" fmla="*/ 193 w 212"/>
                  <a:gd name="T7" fmla="*/ 3 h 122"/>
                  <a:gd name="T8" fmla="*/ 209 w 212"/>
                  <a:gd name="T9" fmla="*/ 8 h 122"/>
                  <a:gd name="T10" fmla="*/ 204 w 212"/>
                  <a:gd name="T11" fmla="*/ 24 h 122"/>
                  <a:gd name="T12" fmla="*/ 19 w 212"/>
                  <a:gd name="T13" fmla="*/ 120 h 122"/>
                  <a:gd name="T14" fmla="*/ 14 w 212"/>
                  <a:gd name="T15" fmla="*/ 122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2" h="122">
                    <a:moveTo>
                      <a:pt x="14" y="122"/>
                    </a:moveTo>
                    <a:cubicBezTo>
                      <a:pt x="10" y="122"/>
                      <a:pt x="5" y="119"/>
                      <a:pt x="3" y="115"/>
                    </a:cubicBezTo>
                    <a:cubicBezTo>
                      <a:pt x="0" y="110"/>
                      <a:pt x="2" y="102"/>
                      <a:pt x="8" y="99"/>
                    </a:cubicBezTo>
                    <a:cubicBezTo>
                      <a:pt x="193" y="3"/>
                      <a:pt x="193" y="3"/>
                      <a:pt x="193" y="3"/>
                    </a:cubicBezTo>
                    <a:cubicBezTo>
                      <a:pt x="199" y="0"/>
                      <a:pt x="206" y="2"/>
                      <a:pt x="209" y="8"/>
                    </a:cubicBezTo>
                    <a:cubicBezTo>
                      <a:pt x="212" y="14"/>
                      <a:pt x="210" y="21"/>
                      <a:pt x="204" y="24"/>
                    </a:cubicBezTo>
                    <a:cubicBezTo>
                      <a:pt x="19" y="120"/>
                      <a:pt x="19" y="120"/>
                      <a:pt x="19" y="120"/>
                    </a:cubicBezTo>
                    <a:cubicBezTo>
                      <a:pt x="18" y="121"/>
                      <a:pt x="16" y="122"/>
                      <a:pt x="14" y="12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BF36AA2A-F8B8-48FB-AD50-7D4266DA722B}"/>
                  </a:ext>
                </a:extLst>
              </p:cNvPr>
              <p:cNvSpPr/>
              <p:nvPr/>
            </p:nvSpPr>
            <p:spPr bwMode="auto">
              <a:xfrm>
                <a:off x="8924" y="3697"/>
                <a:ext cx="495" cy="79"/>
              </a:xfrm>
              <a:custGeom>
                <a:avLst/>
                <a:gdLst>
                  <a:gd name="T0" fmla="*/ 220 w 233"/>
                  <a:gd name="T1" fmla="*/ 37 h 37"/>
                  <a:gd name="T2" fmla="*/ 220 w 233"/>
                  <a:gd name="T3" fmla="*/ 37 h 37"/>
                  <a:gd name="T4" fmla="*/ 12 w 233"/>
                  <a:gd name="T5" fmla="*/ 24 h 37"/>
                  <a:gd name="T6" fmla="*/ 1 w 233"/>
                  <a:gd name="T7" fmla="*/ 11 h 37"/>
                  <a:gd name="T8" fmla="*/ 14 w 233"/>
                  <a:gd name="T9" fmla="*/ 0 h 37"/>
                  <a:gd name="T10" fmla="*/ 221 w 233"/>
                  <a:gd name="T11" fmla="*/ 13 h 37"/>
                  <a:gd name="T12" fmla="*/ 232 w 233"/>
                  <a:gd name="T13" fmla="*/ 26 h 37"/>
                  <a:gd name="T14" fmla="*/ 220 w 233"/>
                  <a:gd name="T15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3" h="37">
                    <a:moveTo>
                      <a:pt x="220" y="37"/>
                    </a:moveTo>
                    <a:cubicBezTo>
                      <a:pt x="220" y="37"/>
                      <a:pt x="220" y="37"/>
                      <a:pt x="220" y="37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5" y="24"/>
                      <a:pt x="0" y="18"/>
                      <a:pt x="1" y="11"/>
                    </a:cubicBezTo>
                    <a:cubicBezTo>
                      <a:pt x="1" y="5"/>
                      <a:pt x="7" y="0"/>
                      <a:pt x="14" y="0"/>
                    </a:cubicBezTo>
                    <a:cubicBezTo>
                      <a:pt x="221" y="13"/>
                      <a:pt x="221" y="13"/>
                      <a:pt x="221" y="13"/>
                    </a:cubicBezTo>
                    <a:cubicBezTo>
                      <a:pt x="228" y="14"/>
                      <a:pt x="233" y="19"/>
                      <a:pt x="232" y="26"/>
                    </a:cubicBezTo>
                    <a:cubicBezTo>
                      <a:pt x="232" y="32"/>
                      <a:pt x="227" y="37"/>
                      <a:pt x="220" y="3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C2256256-2671-4892-8636-DA36D58606AF}"/>
                  </a:ext>
                </a:extLst>
              </p:cNvPr>
              <p:cNvSpPr/>
              <p:nvPr/>
            </p:nvSpPr>
            <p:spPr bwMode="auto">
              <a:xfrm>
                <a:off x="8720" y="4359"/>
                <a:ext cx="421" cy="306"/>
              </a:xfrm>
              <a:custGeom>
                <a:avLst/>
                <a:gdLst>
                  <a:gd name="T0" fmla="*/ 184 w 198"/>
                  <a:gd name="T1" fmla="*/ 144 h 144"/>
                  <a:gd name="T2" fmla="*/ 177 w 198"/>
                  <a:gd name="T3" fmla="*/ 142 h 144"/>
                  <a:gd name="T4" fmla="*/ 7 w 198"/>
                  <a:gd name="T5" fmla="*/ 23 h 144"/>
                  <a:gd name="T6" fmla="*/ 4 w 198"/>
                  <a:gd name="T7" fmla="*/ 6 h 144"/>
                  <a:gd name="T8" fmla="*/ 20 w 198"/>
                  <a:gd name="T9" fmla="*/ 3 h 144"/>
                  <a:gd name="T10" fmla="*/ 191 w 198"/>
                  <a:gd name="T11" fmla="*/ 122 h 144"/>
                  <a:gd name="T12" fmla="*/ 194 w 198"/>
                  <a:gd name="T13" fmla="*/ 139 h 144"/>
                  <a:gd name="T14" fmla="*/ 184 w 198"/>
                  <a:gd name="T15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8" h="144">
                    <a:moveTo>
                      <a:pt x="184" y="144"/>
                    </a:moveTo>
                    <a:cubicBezTo>
                      <a:pt x="182" y="144"/>
                      <a:pt x="179" y="143"/>
                      <a:pt x="177" y="142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1" y="19"/>
                      <a:pt x="0" y="12"/>
                      <a:pt x="4" y="6"/>
                    </a:cubicBezTo>
                    <a:cubicBezTo>
                      <a:pt x="7" y="1"/>
                      <a:pt x="15" y="0"/>
                      <a:pt x="20" y="3"/>
                    </a:cubicBezTo>
                    <a:cubicBezTo>
                      <a:pt x="191" y="122"/>
                      <a:pt x="191" y="122"/>
                      <a:pt x="191" y="122"/>
                    </a:cubicBezTo>
                    <a:cubicBezTo>
                      <a:pt x="196" y="126"/>
                      <a:pt x="198" y="134"/>
                      <a:pt x="194" y="139"/>
                    </a:cubicBezTo>
                    <a:cubicBezTo>
                      <a:pt x="192" y="142"/>
                      <a:pt x="188" y="144"/>
                      <a:pt x="184" y="14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70EF6F63-1822-4F34-B7D2-6C3C253D6CB5}"/>
                  </a:ext>
                </a:extLst>
              </p:cNvPr>
              <p:cNvSpPr/>
              <p:nvPr/>
            </p:nvSpPr>
            <p:spPr bwMode="auto">
              <a:xfrm>
                <a:off x="6726" y="2181"/>
                <a:ext cx="287" cy="433"/>
              </a:xfrm>
              <a:custGeom>
                <a:avLst/>
                <a:gdLst>
                  <a:gd name="T0" fmla="*/ 121 w 135"/>
                  <a:gd name="T1" fmla="*/ 204 h 204"/>
                  <a:gd name="T2" fmla="*/ 111 w 135"/>
                  <a:gd name="T3" fmla="*/ 198 h 204"/>
                  <a:gd name="T4" fmla="*/ 3 w 135"/>
                  <a:gd name="T5" fmla="*/ 20 h 204"/>
                  <a:gd name="T6" fmla="*/ 7 w 135"/>
                  <a:gd name="T7" fmla="*/ 4 h 204"/>
                  <a:gd name="T8" fmla="*/ 24 w 135"/>
                  <a:gd name="T9" fmla="*/ 8 h 204"/>
                  <a:gd name="T10" fmla="*/ 131 w 135"/>
                  <a:gd name="T11" fmla="*/ 186 h 204"/>
                  <a:gd name="T12" fmla="*/ 127 w 135"/>
                  <a:gd name="T13" fmla="*/ 202 h 204"/>
                  <a:gd name="T14" fmla="*/ 121 w 135"/>
                  <a:gd name="T15" fmla="*/ 204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" h="204">
                    <a:moveTo>
                      <a:pt x="121" y="204"/>
                    </a:moveTo>
                    <a:cubicBezTo>
                      <a:pt x="117" y="204"/>
                      <a:pt x="113" y="202"/>
                      <a:pt x="111" y="19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0" y="14"/>
                      <a:pt x="1" y="7"/>
                      <a:pt x="7" y="4"/>
                    </a:cubicBezTo>
                    <a:cubicBezTo>
                      <a:pt x="13" y="0"/>
                      <a:pt x="20" y="2"/>
                      <a:pt x="24" y="8"/>
                    </a:cubicBezTo>
                    <a:cubicBezTo>
                      <a:pt x="131" y="186"/>
                      <a:pt x="131" y="186"/>
                      <a:pt x="131" y="186"/>
                    </a:cubicBezTo>
                    <a:cubicBezTo>
                      <a:pt x="135" y="191"/>
                      <a:pt x="133" y="199"/>
                      <a:pt x="127" y="202"/>
                    </a:cubicBezTo>
                    <a:cubicBezTo>
                      <a:pt x="125" y="203"/>
                      <a:pt x="123" y="204"/>
                      <a:pt x="121" y="20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952595DE-82D2-4D48-B6A5-76DC5B42BE97}"/>
                  </a:ext>
                </a:extLst>
              </p:cNvPr>
              <p:cNvSpPr/>
              <p:nvPr/>
            </p:nvSpPr>
            <p:spPr bwMode="auto">
              <a:xfrm>
                <a:off x="6141" y="2888"/>
                <a:ext cx="451" cy="259"/>
              </a:xfrm>
              <a:custGeom>
                <a:avLst/>
                <a:gdLst>
                  <a:gd name="T0" fmla="*/ 198 w 212"/>
                  <a:gd name="T1" fmla="*/ 122 h 122"/>
                  <a:gd name="T2" fmla="*/ 193 w 212"/>
                  <a:gd name="T3" fmla="*/ 120 h 122"/>
                  <a:gd name="T4" fmla="*/ 8 w 212"/>
                  <a:gd name="T5" fmla="*/ 24 h 122"/>
                  <a:gd name="T6" fmla="*/ 3 w 212"/>
                  <a:gd name="T7" fmla="*/ 8 h 122"/>
                  <a:gd name="T8" fmla="*/ 19 w 212"/>
                  <a:gd name="T9" fmla="*/ 3 h 122"/>
                  <a:gd name="T10" fmla="*/ 204 w 212"/>
                  <a:gd name="T11" fmla="*/ 99 h 122"/>
                  <a:gd name="T12" fmla="*/ 209 w 212"/>
                  <a:gd name="T13" fmla="*/ 115 h 122"/>
                  <a:gd name="T14" fmla="*/ 198 w 212"/>
                  <a:gd name="T15" fmla="*/ 122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2" h="122">
                    <a:moveTo>
                      <a:pt x="198" y="122"/>
                    </a:moveTo>
                    <a:cubicBezTo>
                      <a:pt x="196" y="122"/>
                      <a:pt x="194" y="121"/>
                      <a:pt x="193" y="120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2" y="21"/>
                      <a:pt x="0" y="14"/>
                      <a:pt x="3" y="8"/>
                    </a:cubicBezTo>
                    <a:cubicBezTo>
                      <a:pt x="6" y="2"/>
                      <a:pt x="13" y="0"/>
                      <a:pt x="19" y="3"/>
                    </a:cubicBezTo>
                    <a:cubicBezTo>
                      <a:pt x="204" y="99"/>
                      <a:pt x="204" y="99"/>
                      <a:pt x="204" y="99"/>
                    </a:cubicBezTo>
                    <a:cubicBezTo>
                      <a:pt x="210" y="102"/>
                      <a:pt x="212" y="110"/>
                      <a:pt x="209" y="115"/>
                    </a:cubicBezTo>
                    <a:cubicBezTo>
                      <a:pt x="207" y="119"/>
                      <a:pt x="202" y="122"/>
                      <a:pt x="198" y="12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A592F72F-1410-4FA6-8F3B-39AB4DA468B8}"/>
                  </a:ext>
                </a:extLst>
              </p:cNvPr>
              <p:cNvSpPr/>
              <p:nvPr/>
            </p:nvSpPr>
            <p:spPr bwMode="auto">
              <a:xfrm>
                <a:off x="5967" y="3697"/>
                <a:ext cx="495" cy="79"/>
              </a:xfrm>
              <a:custGeom>
                <a:avLst/>
                <a:gdLst>
                  <a:gd name="T0" fmla="*/ 13 w 233"/>
                  <a:gd name="T1" fmla="*/ 37 h 37"/>
                  <a:gd name="T2" fmla="*/ 1 w 233"/>
                  <a:gd name="T3" fmla="*/ 26 h 37"/>
                  <a:gd name="T4" fmla="*/ 12 w 233"/>
                  <a:gd name="T5" fmla="*/ 13 h 37"/>
                  <a:gd name="T6" fmla="*/ 219 w 233"/>
                  <a:gd name="T7" fmla="*/ 0 h 37"/>
                  <a:gd name="T8" fmla="*/ 232 w 233"/>
                  <a:gd name="T9" fmla="*/ 11 h 37"/>
                  <a:gd name="T10" fmla="*/ 221 w 233"/>
                  <a:gd name="T11" fmla="*/ 24 h 37"/>
                  <a:gd name="T12" fmla="*/ 13 w 233"/>
                  <a:gd name="T13" fmla="*/ 37 h 37"/>
                  <a:gd name="T14" fmla="*/ 13 w 233"/>
                  <a:gd name="T15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3" h="37">
                    <a:moveTo>
                      <a:pt x="13" y="37"/>
                    </a:moveTo>
                    <a:cubicBezTo>
                      <a:pt x="6" y="37"/>
                      <a:pt x="1" y="32"/>
                      <a:pt x="1" y="26"/>
                    </a:cubicBezTo>
                    <a:cubicBezTo>
                      <a:pt x="0" y="19"/>
                      <a:pt x="5" y="14"/>
                      <a:pt x="12" y="13"/>
                    </a:cubicBezTo>
                    <a:cubicBezTo>
                      <a:pt x="219" y="0"/>
                      <a:pt x="219" y="0"/>
                      <a:pt x="219" y="0"/>
                    </a:cubicBezTo>
                    <a:cubicBezTo>
                      <a:pt x="226" y="0"/>
                      <a:pt x="232" y="5"/>
                      <a:pt x="232" y="11"/>
                    </a:cubicBezTo>
                    <a:cubicBezTo>
                      <a:pt x="233" y="18"/>
                      <a:pt x="228" y="24"/>
                      <a:pt x="221" y="24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C4764FDF-390C-4EE4-8A51-810546A8C522}"/>
                  </a:ext>
                </a:extLst>
              </p:cNvPr>
              <p:cNvSpPr/>
              <p:nvPr/>
            </p:nvSpPr>
            <p:spPr bwMode="auto">
              <a:xfrm>
                <a:off x="6245" y="4359"/>
                <a:ext cx="421" cy="306"/>
              </a:xfrm>
              <a:custGeom>
                <a:avLst/>
                <a:gdLst>
                  <a:gd name="T0" fmla="*/ 14 w 198"/>
                  <a:gd name="T1" fmla="*/ 144 h 144"/>
                  <a:gd name="T2" fmla="*/ 4 w 198"/>
                  <a:gd name="T3" fmla="*/ 139 h 144"/>
                  <a:gd name="T4" fmla="*/ 7 w 198"/>
                  <a:gd name="T5" fmla="*/ 122 h 144"/>
                  <a:gd name="T6" fmla="*/ 178 w 198"/>
                  <a:gd name="T7" fmla="*/ 3 h 144"/>
                  <a:gd name="T8" fmla="*/ 194 w 198"/>
                  <a:gd name="T9" fmla="*/ 6 h 144"/>
                  <a:gd name="T10" fmla="*/ 191 w 198"/>
                  <a:gd name="T11" fmla="*/ 23 h 144"/>
                  <a:gd name="T12" fmla="*/ 21 w 198"/>
                  <a:gd name="T13" fmla="*/ 142 h 144"/>
                  <a:gd name="T14" fmla="*/ 14 w 198"/>
                  <a:gd name="T15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8" h="144">
                    <a:moveTo>
                      <a:pt x="14" y="144"/>
                    </a:moveTo>
                    <a:cubicBezTo>
                      <a:pt x="10" y="144"/>
                      <a:pt x="6" y="142"/>
                      <a:pt x="4" y="139"/>
                    </a:cubicBezTo>
                    <a:cubicBezTo>
                      <a:pt x="0" y="134"/>
                      <a:pt x="2" y="126"/>
                      <a:pt x="7" y="122"/>
                    </a:cubicBezTo>
                    <a:cubicBezTo>
                      <a:pt x="178" y="3"/>
                      <a:pt x="178" y="3"/>
                      <a:pt x="178" y="3"/>
                    </a:cubicBezTo>
                    <a:cubicBezTo>
                      <a:pt x="183" y="0"/>
                      <a:pt x="191" y="1"/>
                      <a:pt x="194" y="6"/>
                    </a:cubicBezTo>
                    <a:cubicBezTo>
                      <a:pt x="198" y="12"/>
                      <a:pt x="197" y="19"/>
                      <a:pt x="191" y="23"/>
                    </a:cubicBezTo>
                    <a:cubicBezTo>
                      <a:pt x="21" y="142"/>
                      <a:pt x="21" y="142"/>
                      <a:pt x="21" y="142"/>
                    </a:cubicBezTo>
                    <a:cubicBezTo>
                      <a:pt x="19" y="143"/>
                      <a:pt x="16" y="144"/>
                      <a:pt x="14" y="14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3430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DE47479-E020-46E2-B89D-DF9E2DFD6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005" y="661899"/>
            <a:ext cx="2844933" cy="5534201"/>
          </a:xfrm>
          <a:prstGeom prst="rect">
            <a:avLst/>
          </a:prstGeom>
        </p:spPr>
      </p:pic>
      <p:grpSp>
        <p:nvGrpSpPr>
          <p:cNvPr id="10" name="Group 407">
            <a:extLst>
              <a:ext uri="{FF2B5EF4-FFF2-40B4-BE49-F238E27FC236}">
                <a16:creationId xmlns:a16="http://schemas.microsoft.com/office/drawing/2014/main" id="{1E6AFB62-9567-421A-BCF5-E97B59D49A2C}"/>
              </a:ext>
            </a:extLst>
          </p:cNvPr>
          <p:cNvGrpSpPr/>
          <p:nvPr/>
        </p:nvGrpSpPr>
        <p:grpSpPr>
          <a:xfrm>
            <a:off x="5451369" y="2503328"/>
            <a:ext cx="660441" cy="660644"/>
            <a:chOff x="8876381" y="3510900"/>
            <a:chExt cx="720966" cy="720966"/>
          </a:xfrm>
        </p:grpSpPr>
        <p:sp>
          <p:nvSpPr>
            <p:cNvPr id="11" name="Rounded Rectangle 408">
              <a:extLst>
                <a:ext uri="{FF2B5EF4-FFF2-40B4-BE49-F238E27FC236}">
                  <a16:creationId xmlns:a16="http://schemas.microsoft.com/office/drawing/2014/main" id="{F0A33938-2115-47D4-9459-B536266946EA}"/>
                </a:ext>
              </a:extLst>
            </p:cNvPr>
            <p:cNvSpPr/>
            <p:nvPr/>
          </p:nvSpPr>
          <p:spPr>
            <a:xfrm>
              <a:off x="8876381" y="3510900"/>
              <a:ext cx="720966" cy="72096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12" name="Freeform 28">
              <a:extLst>
                <a:ext uri="{FF2B5EF4-FFF2-40B4-BE49-F238E27FC236}">
                  <a16:creationId xmlns:a16="http://schemas.microsoft.com/office/drawing/2014/main" id="{9E1539AA-03B1-4956-A82F-576275D80C3B}"/>
                </a:ext>
              </a:extLst>
            </p:cNvPr>
            <p:cNvSpPr/>
            <p:nvPr/>
          </p:nvSpPr>
          <p:spPr bwMode="auto">
            <a:xfrm>
              <a:off x="9051319" y="3725622"/>
              <a:ext cx="343986" cy="333710"/>
            </a:xfrm>
            <a:custGeom>
              <a:avLst/>
              <a:gdLst>
                <a:gd name="T0" fmla="*/ 417 w 21600"/>
                <a:gd name="T1" fmla="*/ 102 h 21600"/>
                <a:gd name="T2" fmla="*/ 384 w 21600"/>
                <a:gd name="T3" fmla="*/ 65 h 21600"/>
                <a:gd name="T4" fmla="*/ 316 w 21600"/>
                <a:gd name="T5" fmla="*/ 0 h 21600"/>
                <a:gd name="T6" fmla="*/ 283 w 21600"/>
                <a:gd name="T7" fmla="*/ 33 h 21600"/>
                <a:gd name="T8" fmla="*/ 149 w 21600"/>
                <a:gd name="T9" fmla="*/ 102 h 21600"/>
                <a:gd name="T10" fmla="*/ 0 w 21600"/>
                <a:gd name="T11" fmla="*/ 465 h 21600"/>
                <a:gd name="T12" fmla="*/ 182 w 21600"/>
                <a:gd name="T13" fmla="*/ 265 h 21600"/>
                <a:gd name="T14" fmla="*/ 182 w 21600"/>
                <a:gd name="T15" fmla="*/ 265 h 21600"/>
                <a:gd name="T16" fmla="*/ 197 w 21600"/>
                <a:gd name="T17" fmla="*/ 181 h 21600"/>
                <a:gd name="T18" fmla="*/ 302 w 21600"/>
                <a:gd name="T19" fmla="*/ 181 h 21600"/>
                <a:gd name="T20" fmla="*/ 302 w 21600"/>
                <a:gd name="T21" fmla="*/ 283 h 21600"/>
                <a:gd name="T22" fmla="*/ 216 w 21600"/>
                <a:gd name="T23" fmla="*/ 297 h 21600"/>
                <a:gd name="T24" fmla="*/ 216 w 21600"/>
                <a:gd name="T25" fmla="*/ 297 h 21600"/>
                <a:gd name="T26" fmla="*/ 10 w 21600"/>
                <a:gd name="T27" fmla="*/ 474 h 21600"/>
                <a:gd name="T28" fmla="*/ 384 w 21600"/>
                <a:gd name="T29" fmla="*/ 330 h 21600"/>
                <a:gd name="T30" fmla="*/ 451 w 21600"/>
                <a:gd name="T31" fmla="*/ 200 h 21600"/>
                <a:gd name="T32" fmla="*/ 489 w 21600"/>
                <a:gd name="T33" fmla="*/ 167 h 21600"/>
                <a:gd name="T34" fmla="*/ 417 w 21600"/>
                <a:gd name="T35" fmla="*/ 102 h 21600"/>
                <a:gd name="T36" fmla="*/ 417 w 21600"/>
                <a:gd name="T37" fmla="*/ 102 h 2160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600" h="21600">
                  <a:moveTo>
                    <a:pt x="18424" y="4659"/>
                  </a:moveTo>
                  <a:cubicBezTo>
                    <a:pt x="16941" y="2965"/>
                    <a:pt x="16941" y="2965"/>
                    <a:pt x="16941" y="2965"/>
                  </a:cubicBezTo>
                  <a:cubicBezTo>
                    <a:pt x="13976" y="0"/>
                    <a:pt x="13976" y="0"/>
                    <a:pt x="13976" y="0"/>
                  </a:cubicBezTo>
                  <a:cubicBezTo>
                    <a:pt x="13976" y="0"/>
                    <a:pt x="13976" y="0"/>
                    <a:pt x="12494" y="1482"/>
                  </a:cubicBezTo>
                  <a:cubicBezTo>
                    <a:pt x="11012" y="2965"/>
                    <a:pt x="6565" y="4659"/>
                    <a:pt x="6565" y="4659"/>
                  </a:cubicBezTo>
                  <a:cubicBezTo>
                    <a:pt x="0" y="21176"/>
                    <a:pt x="0" y="21176"/>
                    <a:pt x="0" y="21176"/>
                  </a:cubicBezTo>
                  <a:cubicBezTo>
                    <a:pt x="8047" y="12071"/>
                    <a:pt x="8047" y="12071"/>
                    <a:pt x="8047" y="12071"/>
                  </a:cubicBezTo>
                  <a:cubicBezTo>
                    <a:pt x="7624" y="10800"/>
                    <a:pt x="7835" y="9318"/>
                    <a:pt x="8682" y="8259"/>
                  </a:cubicBezTo>
                  <a:cubicBezTo>
                    <a:pt x="9953" y="6988"/>
                    <a:pt x="12071" y="6988"/>
                    <a:pt x="13341" y="8259"/>
                  </a:cubicBezTo>
                  <a:cubicBezTo>
                    <a:pt x="14400" y="9529"/>
                    <a:pt x="14400" y="11647"/>
                    <a:pt x="13341" y="12918"/>
                  </a:cubicBezTo>
                  <a:cubicBezTo>
                    <a:pt x="12282" y="13765"/>
                    <a:pt x="10800" y="13976"/>
                    <a:pt x="9529" y="13553"/>
                  </a:cubicBezTo>
                  <a:cubicBezTo>
                    <a:pt x="424" y="21600"/>
                    <a:pt x="424" y="21600"/>
                    <a:pt x="424" y="21600"/>
                  </a:cubicBezTo>
                  <a:cubicBezTo>
                    <a:pt x="16941" y="15035"/>
                    <a:pt x="16941" y="15035"/>
                    <a:pt x="16941" y="15035"/>
                  </a:cubicBezTo>
                  <a:cubicBezTo>
                    <a:pt x="16941" y="15035"/>
                    <a:pt x="18424" y="10588"/>
                    <a:pt x="19906" y="9106"/>
                  </a:cubicBezTo>
                  <a:cubicBezTo>
                    <a:pt x="21600" y="7624"/>
                    <a:pt x="21600" y="7624"/>
                    <a:pt x="21600" y="7624"/>
                  </a:cubicBezTo>
                  <a:lnTo>
                    <a:pt x="18424" y="4659"/>
                  </a:lnTo>
                  <a:close/>
                  <a:moveTo>
                    <a:pt x="18424" y="4659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399"/>
            </a:p>
          </p:txBody>
        </p:sp>
        <p:sp>
          <p:nvSpPr>
            <p:cNvPr id="13" name="Freeform 30">
              <a:extLst>
                <a:ext uri="{FF2B5EF4-FFF2-40B4-BE49-F238E27FC236}">
                  <a16:creationId xmlns:a16="http://schemas.microsoft.com/office/drawing/2014/main" id="{3E4407DE-583A-435E-9C6B-C60480E9578F}"/>
                </a:ext>
              </a:extLst>
            </p:cNvPr>
            <p:cNvSpPr/>
            <p:nvPr/>
          </p:nvSpPr>
          <p:spPr bwMode="auto">
            <a:xfrm>
              <a:off x="9297525" y="3686933"/>
              <a:ext cx="137875" cy="133654"/>
            </a:xfrm>
            <a:custGeom>
              <a:avLst/>
              <a:gdLst>
                <a:gd name="T0" fmla="*/ 24 w 21600"/>
                <a:gd name="T1" fmla="*/ 0 h 21600"/>
                <a:gd name="T2" fmla="*/ 196 w 21600"/>
                <a:gd name="T3" fmla="*/ 167 h 21600"/>
                <a:gd name="T4" fmla="*/ 172 w 21600"/>
                <a:gd name="T5" fmla="*/ 190 h 21600"/>
                <a:gd name="T6" fmla="*/ 0 w 21600"/>
                <a:gd name="T7" fmla="*/ 23 h 21600"/>
                <a:gd name="T8" fmla="*/ 24 w 21600"/>
                <a:gd name="T9" fmla="*/ 0 h 21600"/>
                <a:gd name="T10" fmla="*/ 24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667" y="0"/>
                  </a:moveTo>
                  <a:lnTo>
                    <a:pt x="21600" y="18933"/>
                  </a:lnTo>
                  <a:lnTo>
                    <a:pt x="18933" y="21600"/>
                  </a:lnTo>
                  <a:lnTo>
                    <a:pt x="0" y="2667"/>
                  </a:lnTo>
                  <a:lnTo>
                    <a:pt x="2667" y="0"/>
                  </a:lnTo>
                  <a:close/>
                  <a:moveTo>
                    <a:pt x="2667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399"/>
            </a:p>
          </p:txBody>
        </p:sp>
      </p:grp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252D222F-B6C6-47DC-AE98-00A0D6C2BEDD}"/>
              </a:ext>
            </a:extLst>
          </p:cNvPr>
          <p:cNvSpPr txBox="1">
            <a:spLocks/>
          </p:cNvSpPr>
          <p:nvPr/>
        </p:nvSpPr>
        <p:spPr>
          <a:xfrm>
            <a:off x="6220087" y="3313135"/>
            <a:ext cx="4078683" cy="23091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在主界面还没有完全呈现给用户之前，由这个界面让用户初识我们的应用。在后台会进行一些组件的加载，以准备呈现主界面。</a:t>
            </a:r>
            <a:endParaRPr lang="en-AU" altLang="zh-CN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0838AF28-E408-4772-AC99-A52A17438CB2}"/>
              </a:ext>
            </a:extLst>
          </p:cNvPr>
          <p:cNvSpPr txBox="1">
            <a:spLocks/>
          </p:cNvSpPr>
          <p:nvPr/>
        </p:nvSpPr>
        <p:spPr>
          <a:xfrm>
            <a:off x="6270648" y="2503328"/>
            <a:ext cx="3455243" cy="8098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启动准备界面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794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DA30EFA3-426B-424F-908D-AAB3D7CA9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169" y="727364"/>
            <a:ext cx="2816043" cy="5353634"/>
          </a:xfrm>
          <a:prstGeom prst="rect">
            <a:avLst/>
          </a:prstGeom>
        </p:spPr>
      </p:pic>
      <p:grpSp>
        <p:nvGrpSpPr>
          <p:cNvPr id="20" name="Group 407">
            <a:extLst>
              <a:ext uri="{FF2B5EF4-FFF2-40B4-BE49-F238E27FC236}">
                <a16:creationId xmlns:a16="http://schemas.microsoft.com/office/drawing/2014/main" id="{71E12DAE-156B-4B2B-83CF-B6BEE3012F0D}"/>
              </a:ext>
            </a:extLst>
          </p:cNvPr>
          <p:cNvGrpSpPr/>
          <p:nvPr/>
        </p:nvGrpSpPr>
        <p:grpSpPr>
          <a:xfrm>
            <a:off x="1177241" y="2316292"/>
            <a:ext cx="660441" cy="660644"/>
            <a:chOff x="8876381" y="3510900"/>
            <a:chExt cx="720966" cy="720966"/>
          </a:xfrm>
        </p:grpSpPr>
        <p:sp>
          <p:nvSpPr>
            <p:cNvPr id="21" name="Rounded Rectangle 408">
              <a:extLst>
                <a:ext uri="{FF2B5EF4-FFF2-40B4-BE49-F238E27FC236}">
                  <a16:creationId xmlns:a16="http://schemas.microsoft.com/office/drawing/2014/main" id="{9BC3654E-4319-4BEC-BBE1-2D4DBAC2E214}"/>
                </a:ext>
              </a:extLst>
            </p:cNvPr>
            <p:cNvSpPr/>
            <p:nvPr/>
          </p:nvSpPr>
          <p:spPr>
            <a:xfrm>
              <a:off x="8876381" y="3510900"/>
              <a:ext cx="720966" cy="72096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22" name="Freeform 28">
              <a:extLst>
                <a:ext uri="{FF2B5EF4-FFF2-40B4-BE49-F238E27FC236}">
                  <a16:creationId xmlns:a16="http://schemas.microsoft.com/office/drawing/2014/main" id="{6859B316-4576-4177-AD3E-05B54F5DD8B9}"/>
                </a:ext>
              </a:extLst>
            </p:cNvPr>
            <p:cNvSpPr/>
            <p:nvPr/>
          </p:nvSpPr>
          <p:spPr bwMode="auto">
            <a:xfrm>
              <a:off x="9051319" y="3725622"/>
              <a:ext cx="343986" cy="333710"/>
            </a:xfrm>
            <a:custGeom>
              <a:avLst/>
              <a:gdLst>
                <a:gd name="T0" fmla="*/ 417 w 21600"/>
                <a:gd name="T1" fmla="*/ 102 h 21600"/>
                <a:gd name="T2" fmla="*/ 384 w 21600"/>
                <a:gd name="T3" fmla="*/ 65 h 21600"/>
                <a:gd name="T4" fmla="*/ 316 w 21600"/>
                <a:gd name="T5" fmla="*/ 0 h 21600"/>
                <a:gd name="T6" fmla="*/ 283 w 21600"/>
                <a:gd name="T7" fmla="*/ 33 h 21600"/>
                <a:gd name="T8" fmla="*/ 149 w 21600"/>
                <a:gd name="T9" fmla="*/ 102 h 21600"/>
                <a:gd name="T10" fmla="*/ 0 w 21600"/>
                <a:gd name="T11" fmla="*/ 465 h 21600"/>
                <a:gd name="T12" fmla="*/ 182 w 21600"/>
                <a:gd name="T13" fmla="*/ 265 h 21600"/>
                <a:gd name="T14" fmla="*/ 182 w 21600"/>
                <a:gd name="T15" fmla="*/ 265 h 21600"/>
                <a:gd name="T16" fmla="*/ 197 w 21600"/>
                <a:gd name="T17" fmla="*/ 181 h 21600"/>
                <a:gd name="T18" fmla="*/ 302 w 21600"/>
                <a:gd name="T19" fmla="*/ 181 h 21600"/>
                <a:gd name="T20" fmla="*/ 302 w 21600"/>
                <a:gd name="T21" fmla="*/ 283 h 21600"/>
                <a:gd name="T22" fmla="*/ 216 w 21600"/>
                <a:gd name="T23" fmla="*/ 297 h 21600"/>
                <a:gd name="T24" fmla="*/ 216 w 21600"/>
                <a:gd name="T25" fmla="*/ 297 h 21600"/>
                <a:gd name="T26" fmla="*/ 10 w 21600"/>
                <a:gd name="T27" fmla="*/ 474 h 21600"/>
                <a:gd name="T28" fmla="*/ 384 w 21600"/>
                <a:gd name="T29" fmla="*/ 330 h 21600"/>
                <a:gd name="T30" fmla="*/ 451 w 21600"/>
                <a:gd name="T31" fmla="*/ 200 h 21600"/>
                <a:gd name="T32" fmla="*/ 489 w 21600"/>
                <a:gd name="T33" fmla="*/ 167 h 21600"/>
                <a:gd name="T34" fmla="*/ 417 w 21600"/>
                <a:gd name="T35" fmla="*/ 102 h 21600"/>
                <a:gd name="T36" fmla="*/ 417 w 21600"/>
                <a:gd name="T37" fmla="*/ 102 h 2160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600" h="21600">
                  <a:moveTo>
                    <a:pt x="18424" y="4659"/>
                  </a:moveTo>
                  <a:cubicBezTo>
                    <a:pt x="16941" y="2965"/>
                    <a:pt x="16941" y="2965"/>
                    <a:pt x="16941" y="2965"/>
                  </a:cubicBezTo>
                  <a:cubicBezTo>
                    <a:pt x="13976" y="0"/>
                    <a:pt x="13976" y="0"/>
                    <a:pt x="13976" y="0"/>
                  </a:cubicBezTo>
                  <a:cubicBezTo>
                    <a:pt x="13976" y="0"/>
                    <a:pt x="13976" y="0"/>
                    <a:pt x="12494" y="1482"/>
                  </a:cubicBezTo>
                  <a:cubicBezTo>
                    <a:pt x="11012" y="2965"/>
                    <a:pt x="6565" y="4659"/>
                    <a:pt x="6565" y="4659"/>
                  </a:cubicBezTo>
                  <a:cubicBezTo>
                    <a:pt x="0" y="21176"/>
                    <a:pt x="0" y="21176"/>
                    <a:pt x="0" y="21176"/>
                  </a:cubicBezTo>
                  <a:cubicBezTo>
                    <a:pt x="8047" y="12071"/>
                    <a:pt x="8047" y="12071"/>
                    <a:pt x="8047" y="12071"/>
                  </a:cubicBezTo>
                  <a:cubicBezTo>
                    <a:pt x="7624" y="10800"/>
                    <a:pt x="7835" y="9318"/>
                    <a:pt x="8682" y="8259"/>
                  </a:cubicBezTo>
                  <a:cubicBezTo>
                    <a:pt x="9953" y="6988"/>
                    <a:pt x="12071" y="6988"/>
                    <a:pt x="13341" y="8259"/>
                  </a:cubicBezTo>
                  <a:cubicBezTo>
                    <a:pt x="14400" y="9529"/>
                    <a:pt x="14400" y="11647"/>
                    <a:pt x="13341" y="12918"/>
                  </a:cubicBezTo>
                  <a:cubicBezTo>
                    <a:pt x="12282" y="13765"/>
                    <a:pt x="10800" y="13976"/>
                    <a:pt x="9529" y="13553"/>
                  </a:cubicBezTo>
                  <a:cubicBezTo>
                    <a:pt x="424" y="21600"/>
                    <a:pt x="424" y="21600"/>
                    <a:pt x="424" y="21600"/>
                  </a:cubicBezTo>
                  <a:cubicBezTo>
                    <a:pt x="16941" y="15035"/>
                    <a:pt x="16941" y="15035"/>
                    <a:pt x="16941" y="15035"/>
                  </a:cubicBezTo>
                  <a:cubicBezTo>
                    <a:pt x="16941" y="15035"/>
                    <a:pt x="18424" y="10588"/>
                    <a:pt x="19906" y="9106"/>
                  </a:cubicBezTo>
                  <a:cubicBezTo>
                    <a:pt x="21600" y="7624"/>
                    <a:pt x="21600" y="7624"/>
                    <a:pt x="21600" y="7624"/>
                  </a:cubicBezTo>
                  <a:lnTo>
                    <a:pt x="18424" y="4659"/>
                  </a:lnTo>
                  <a:close/>
                  <a:moveTo>
                    <a:pt x="18424" y="4659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399"/>
            </a:p>
          </p:txBody>
        </p:sp>
        <p:sp>
          <p:nvSpPr>
            <p:cNvPr id="23" name="Freeform 30">
              <a:extLst>
                <a:ext uri="{FF2B5EF4-FFF2-40B4-BE49-F238E27FC236}">
                  <a16:creationId xmlns:a16="http://schemas.microsoft.com/office/drawing/2014/main" id="{C0477A51-EBD7-4A4A-B517-6BED244D32BB}"/>
                </a:ext>
              </a:extLst>
            </p:cNvPr>
            <p:cNvSpPr/>
            <p:nvPr/>
          </p:nvSpPr>
          <p:spPr bwMode="auto">
            <a:xfrm>
              <a:off x="9297525" y="3686933"/>
              <a:ext cx="137875" cy="133654"/>
            </a:xfrm>
            <a:custGeom>
              <a:avLst/>
              <a:gdLst>
                <a:gd name="T0" fmla="*/ 24 w 21600"/>
                <a:gd name="T1" fmla="*/ 0 h 21600"/>
                <a:gd name="T2" fmla="*/ 196 w 21600"/>
                <a:gd name="T3" fmla="*/ 167 h 21600"/>
                <a:gd name="T4" fmla="*/ 172 w 21600"/>
                <a:gd name="T5" fmla="*/ 190 h 21600"/>
                <a:gd name="T6" fmla="*/ 0 w 21600"/>
                <a:gd name="T7" fmla="*/ 23 h 21600"/>
                <a:gd name="T8" fmla="*/ 24 w 21600"/>
                <a:gd name="T9" fmla="*/ 0 h 21600"/>
                <a:gd name="T10" fmla="*/ 24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667" y="0"/>
                  </a:moveTo>
                  <a:lnTo>
                    <a:pt x="21600" y="18933"/>
                  </a:lnTo>
                  <a:lnTo>
                    <a:pt x="18933" y="21600"/>
                  </a:lnTo>
                  <a:lnTo>
                    <a:pt x="0" y="2667"/>
                  </a:lnTo>
                  <a:lnTo>
                    <a:pt x="2667" y="0"/>
                  </a:lnTo>
                  <a:close/>
                  <a:moveTo>
                    <a:pt x="2667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399"/>
            </a:p>
          </p:txBody>
        </p:sp>
      </p:grp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32AC3C05-06DB-4E68-8DB2-2AABE410B787}"/>
              </a:ext>
            </a:extLst>
          </p:cNvPr>
          <p:cNvSpPr txBox="1">
            <a:spLocks/>
          </p:cNvSpPr>
          <p:nvPr/>
        </p:nvSpPr>
        <p:spPr>
          <a:xfrm>
            <a:off x="1996522" y="3068968"/>
            <a:ext cx="5117788" cy="23091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用户的主要活动区域。专注包子的主要功能就在这个界面中。中间是一张示意图，可以用来告诉你完成设置的时间计划之后可以获得多少数量的包子。十分钟你可以获得一个包子，二十分钟可以获得两个；但是当你能够持续专注</a:t>
            </a:r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小时，你将获得</a:t>
            </a:r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10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个包子，要多于六次</a:t>
            </a:r>
            <a:r>
              <a:rPr lang="en-US" altLang="zh-CN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10</a:t>
            </a:r>
            <a:r>
              <a:rPr lang="zh-CN" altLang="en-US" sz="1800" dirty="0">
                <a:latin typeface="新宋体" panose="02010609030101010101" pitchFamily="49" charset="-122"/>
                <a:ea typeface="新宋体" panose="02010609030101010101" pitchFamily="49" charset="-122"/>
              </a:rPr>
              <a:t>分钟的专注。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B8D4CDC6-4A79-450A-9240-AE624C8B1D70}"/>
              </a:ext>
            </a:extLst>
          </p:cNvPr>
          <p:cNvSpPr txBox="1">
            <a:spLocks/>
          </p:cNvSpPr>
          <p:nvPr/>
        </p:nvSpPr>
        <p:spPr>
          <a:xfrm>
            <a:off x="1996521" y="2316293"/>
            <a:ext cx="3205862" cy="6606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主界面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550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DA30EFA3-426B-424F-908D-AAB3D7CA9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169" y="727364"/>
            <a:ext cx="2816043" cy="535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63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3.7037E-6 L -0.26654 0.00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33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547</Words>
  <Application>Microsoft Office PowerPoint</Application>
  <PresentationFormat>宽屏</PresentationFormat>
  <Paragraphs>50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Meiryo</vt:lpstr>
      <vt:lpstr>等线</vt:lpstr>
      <vt:lpstr>等线 Light</vt:lpstr>
      <vt:lpstr>宋体</vt:lpstr>
      <vt:lpstr>微软雅黑</vt:lpstr>
      <vt:lpstr>微软雅黑 Light</vt:lpstr>
      <vt:lpstr>新宋体</vt:lpstr>
      <vt:lpstr>Agency FB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 子文</dc:creator>
  <cp:lastModifiedBy>谢 子文</cp:lastModifiedBy>
  <cp:revision>21</cp:revision>
  <dcterms:created xsi:type="dcterms:W3CDTF">2020-10-04T09:08:47Z</dcterms:created>
  <dcterms:modified xsi:type="dcterms:W3CDTF">2020-10-04T12:42:21Z</dcterms:modified>
</cp:coreProperties>
</file>