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888DB-1840-4E05-B1B1-3D51803D2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BA0C8E-474C-4E58-A00A-3115103E4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B41572-BA22-43A5-89AC-CCC1831FA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4AEA-76AD-4BD9-A749-B92E57EAE560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C5F5C6-606D-44D0-987C-6EA3477D7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6E7878-7408-4FA7-A752-13A3593B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C3E6-AC41-4175-A28C-184E541B9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22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EF516-E890-4FAA-851A-7960C578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82EA86-3334-41B0-AF56-9543BC987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2FBF97-8061-4162-82A1-A937D18D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4AEA-76AD-4BD9-A749-B92E57EAE560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2B0521-BB06-46A1-849C-C07055AC6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2C4C09-FF50-4FCE-A8A2-95A85DC0E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C3E6-AC41-4175-A28C-184E541B9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10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D26AD9-56C7-4940-8523-FFBA88370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4C3720-5507-43F7-90AD-4C8EA785E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637E6F-6FBA-4358-AB9B-46BA7D06E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4AEA-76AD-4BD9-A749-B92E57EAE560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6D211-976A-4CFC-9518-6ECF17D8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58320D-34E7-4167-84FA-50CA133B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C3E6-AC41-4175-A28C-184E541B9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26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88BA6-390E-4535-BED3-B8E9D903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52698C-52FC-49BD-A3DE-3423C1107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FB4994-B97C-438C-BDDD-6B8C8C23D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4AEA-76AD-4BD9-A749-B92E57EAE560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ADA8A2-76D6-478D-A37F-BB817B841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A5AA78-DF0B-4976-8BF0-C7F78DDD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C3E6-AC41-4175-A28C-184E541B9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08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F62AF-0538-4313-A106-87CF6A4E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3B4B96-EDCD-46CA-A78A-E17D369CA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7ADC24-3D6E-44B6-97A3-81DCCF942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4AEA-76AD-4BD9-A749-B92E57EAE560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204BCE-D25B-4B8C-AE43-A8A397046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D478CA-E9F0-4204-A057-719E0D8D2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C3E6-AC41-4175-A28C-184E541B9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46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97C7E-8941-411A-B73C-91FDC21E3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3B0386-BDA0-496C-A6E8-B60C06385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0AF728-F0A8-4FAC-973C-457BCB6EA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CBBCF0-61BD-4BF8-B081-B43012BFF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4AEA-76AD-4BD9-A749-B92E57EAE560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5312FA-B1AA-4F8D-B0B7-CB434A95B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0BF53B-A39A-4C70-8F11-BF7695B0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C3E6-AC41-4175-A28C-184E541B9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94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D9EC5-D4FF-4EDC-9111-744324B4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FE3E5C-29BD-4AE1-BF33-B1C2FB6D4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F15BC2-DFFD-4537-95DB-2B699244B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BD5C3D-B918-4A40-A94A-058D1CC16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62B643-52E9-4B83-AA47-E4BA161C2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2D639C-4FE2-4C1F-A55C-5A7147BB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4AEA-76AD-4BD9-A749-B92E57EAE560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1C5D49-7F8A-4F8A-A92C-A73769A4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4B721E-2032-49F8-91F0-DC9DF32D8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C3E6-AC41-4175-A28C-184E541B9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69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46BFA-0B92-4EF5-A4CF-B791CD064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5BBECD-C6EE-4FA0-A157-F257977EA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4AEA-76AD-4BD9-A749-B92E57EAE560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FF772F-8A0C-48F0-B3B1-AB8486882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6C9A96-1628-4FCB-8D4C-7B517B3D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C3E6-AC41-4175-A28C-184E541B9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12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8B77F0-2E6E-4ADF-873F-DEDD5500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4AEA-76AD-4BD9-A749-B92E57EAE560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795C29-0C0A-4F39-8F3D-257552A92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F5E9D0-EB14-4DFF-99E6-283B88660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C3E6-AC41-4175-A28C-184E541B9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182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1A972-98C4-4B8A-B42D-A3F3A5F66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BC20AD-2F17-4E4D-A6C7-20F2F15BF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15A520-C1F2-405F-87DE-2EFFCA785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830541-9318-4557-8A56-CB903BFE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4AEA-76AD-4BD9-A749-B92E57EAE560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A482BB-52D6-4D31-A649-A1AC7E76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D275F6-35DC-4D08-AA26-B8897320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C3E6-AC41-4175-A28C-184E541B9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32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62848-D141-42D2-B7AC-418C41122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3C2E71-8B73-477E-B949-CFB2EFF54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0EF51-AA8A-4FDD-B7A2-834E510BC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0F5B8F-36D5-441E-88EC-D813B455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4AEA-76AD-4BD9-A749-B92E57EAE560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8B29D0-2FD0-422D-BBD7-79C6E5B36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15F512-6C40-4186-9E7C-945FA975D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C3E6-AC41-4175-A28C-184E541B9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70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02F0FD-3373-4321-83A0-EC913523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3DC19E-E85A-42FC-95ED-892B2287F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A105E8-4EB2-4F22-B747-46483E4EA4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54AEA-76AD-4BD9-A749-B92E57EAE560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F8054B-21B6-4501-B6B4-F9067C446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90B89D-6AAF-4CFC-A6E5-A6168D878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0C3E6-AC41-4175-A28C-184E541B9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87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" y="1615"/>
            <a:ext cx="5151276" cy="6856385"/>
          </a:xfrm>
          <a:prstGeom prst="rect">
            <a:avLst/>
          </a:prstGeom>
          <a:solidFill>
            <a:srgbClr val="FAAE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20433" y="1504383"/>
            <a:ext cx="1616157" cy="399954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专注包子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025404" y="4149892"/>
            <a:ext cx="152673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000" dirty="0">
                <a:latin typeface="+mn-ea"/>
              </a:rPr>
              <a:t>G18</a:t>
            </a:r>
            <a:endParaRPr lang="zh-CN" altLang="en-US" sz="6000" dirty="0">
              <a:latin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096001" y="1961106"/>
            <a:ext cx="56153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可行性分析报告</a:t>
            </a:r>
          </a:p>
        </p:txBody>
      </p:sp>
      <p:pic>
        <p:nvPicPr>
          <p:cNvPr id="24" name="PA_图片 2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9"/>
          <a:stretch>
            <a:fillRect/>
          </a:stretch>
        </p:blipFill>
        <p:spPr>
          <a:xfrm>
            <a:off x="222362" y="781550"/>
            <a:ext cx="5873638" cy="5432825"/>
          </a:xfrm>
          <a:prstGeom prst="rect">
            <a:avLst/>
          </a:prstGeom>
          <a:effectLst/>
        </p:spPr>
      </p:pic>
      <p:sp>
        <p:nvSpPr>
          <p:cNvPr id="25" name="PA_文本框 10"/>
          <p:cNvSpPr txBox="1"/>
          <p:nvPr>
            <p:custDataLst>
              <p:tags r:id="rId2"/>
            </p:custDataLst>
          </p:nvPr>
        </p:nvSpPr>
        <p:spPr>
          <a:xfrm>
            <a:off x="6597319" y="3665380"/>
            <a:ext cx="4416515" cy="39995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12" tIns="45706" rIns="91412" bIns="45706" anchor="t">
            <a:spAutoFit/>
          </a:bodyPr>
          <a:lstStyle/>
          <a:p>
            <a:pPr lvl="0" algn="ctr" eaLnBrk="0" latinLnBrk="0" hangingPunct="0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</a:rPr>
              <a:t>组长：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</a:rPr>
              <a:t>谢子文   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</a:rPr>
              <a:t>组员：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</a:rPr>
              <a:t>黄馨 梁泽生</a:t>
            </a:r>
          </a:p>
        </p:txBody>
      </p:sp>
      <p:cxnSp>
        <p:nvCxnSpPr>
          <p:cNvPr id="27" name="PA_直接连接符 11"/>
          <p:cNvCxnSpPr>
            <a:endCxn id="21" idx="3"/>
          </p:cNvCxnSpPr>
          <p:nvPr>
            <p:custDataLst>
              <p:tags r:id="rId3"/>
            </p:custDataLst>
          </p:nvPr>
        </p:nvCxnSpPr>
        <p:spPr>
          <a:xfrm flipH="1">
            <a:off x="9552135" y="4657724"/>
            <a:ext cx="19303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A_直接连接符 12"/>
          <p:cNvCxnSpPr>
            <a:cxnSpLocks/>
            <a:stCxn id="21" idx="1"/>
          </p:cNvCxnSpPr>
          <p:nvPr>
            <p:custDataLst>
              <p:tags r:id="rId4"/>
            </p:custDataLst>
          </p:nvPr>
        </p:nvCxnSpPr>
        <p:spPr>
          <a:xfrm flipH="1">
            <a:off x="5765588" y="4657724"/>
            <a:ext cx="22598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PA_组合 25"/>
          <p:cNvGrpSpPr/>
          <p:nvPr>
            <p:custDataLst>
              <p:tags r:id="rId5"/>
            </p:custDataLst>
          </p:nvPr>
        </p:nvGrpSpPr>
        <p:grpSpPr>
          <a:xfrm>
            <a:off x="7019963" y="5442554"/>
            <a:ext cx="3770758" cy="306785"/>
            <a:chOff x="3153258" y="4604579"/>
            <a:chExt cx="2655192" cy="216024"/>
          </a:xfrm>
          <a:solidFill>
            <a:srgbClr val="51B3CD"/>
          </a:solidFill>
        </p:grpSpPr>
        <p:sp>
          <p:nvSpPr>
            <p:cNvPr id="31" name="圆角矩形 62"/>
            <p:cNvSpPr/>
            <p:nvPr/>
          </p:nvSpPr>
          <p:spPr>
            <a:xfrm>
              <a:off x="3153258" y="4604579"/>
              <a:ext cx="1313614" cy="2160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汇报人：待定</a:t>
              </a:r>
            </a:p>
          </p:txBody>
        </p:sp>
        <p:sp>
          <p:nvSpPr>
            <p:cNvPr id="32" name="圆角矩形 63"/>
            <p:cNvSpPr/>
            <p:nvPr/>
          </p:nvSpPr>
          <p:spPr>
            <a:xfrm>
              <a:off x="4565754" y="4604579"/>
              <a:ext cx="1242696" cy="2160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日期：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2020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8436590" y="3033538"/>
            <a:ext cx="309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基于微信小程序的应用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5CAE8B2-B0CB-4294-986A-7917DBDBA851}"/>
              </a:ext>
            </a:extLst>
          </p:cNvPr>
          <p:cNvSpPr txBox="1"/>
          <p:nvPr/>
        </p:nvSpPr>
        <p:spPr>
          <a:xfrm>
            <a:off x="1723292" y="1617785"/>
            <a:ext cx="583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数据流图</a:t>
            </a:r>
          </a:p>
        </p:txBody>
      </p:sp>
    </p:spTree>
    <p:extLst>
      <p:ext uri="{BB962C8B-B14F-4D97-AF65-F5344CB8AC3E}">
        <p14:creationId xmlns:p14="http://schemas.microsoft.com/office/powerpoint/2010/main" val="3091625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2BDF9EE-2911-4AFD-86AA-6FCFFD85D4C5}"/>
              </a:ext>
            </a:extLst>
          </p:cNvPr>
          <p:cNvSpPr txBox="1"/>
          <p:nvPr/>
        </p:nvSpPr>
        <p:spPr>
          <a:xfrm>
            <a:off x="2708031" y="1600200"/>
            <a:ext cx="414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数据字典</a:t>
            </a:r>
          </a:p>
        </p:txBody>
      </p:sp>
    </p:spTree>
    <p:extLst>
      <p:ext uri="{BB962C8B-B14F-4D97-AF65-F5344CB8AC3E}">
        <p14:creationId xmlns:p14="http://schemas.microsoft.com/office/powerpoint/2010/main" val="250589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417532" y="1764163"/>
            <a:ext cx="2807008" cy="2419835"/>
            <a:chOff x="1524000" y="2315369"/>
            <a:chExt cx="3413220" cy="2942431"/>
          </a:xfrm>
        </p:grpSpPr>
        <p:cxnSp>
          <p:nvCxnSpPr>
            <p:cNvPr id="10" name="直接连接符 9"/>
            <p:cNvCxnSpPr/>
            <p:nvPr/>
          </p:nvCxnSpPr>
          <p:spPr>
            <a:xfrm flipH="1">
              <a:off x="1524000" y="2315369"/>
              <a:ext cx="1706610" cy="2942431"/>
            </a:xfrm>
            <a:prstGeom prst="line">
              <a:avLst/>
            </a:prstGeom>
            <a:ln w="6350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230610" y="2315369"/>
              <a:ext cx="1706610" cy="2942431"/>
            </a:xfrm>
            <a:prstGeom prst="line">
              <a:avLst/>
            </a:prstGeom>
            <a:ln w="6350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524000" y="5257800"/>
              <a:ext cx="3413220" cy="0"/>
            </a:xfrm>
            <a:prstGeom prst="line">
              <a:avLst/>
            </a:prstGeom>
            <a:ln w="6350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0021" y="3732167"/>
            <a:ext cx="2653659" cy="1113479"/>
          </a:xfrm>
          <a:ln w="76200">
            <a:solidFill>
              <a:schemeClr val="tx2"/>
            </a:solidFill>
            <a:prstDash val="dashDot"/>
          </a:ln>
          <a:effectLst/>
        </p:spPr>
        <p:txBody>
          <a:bodyPr>
            <a:noAutofit/>
          </a:bodyPr>
          <a:lstStyle/>
          <a:p>
            <a:r>
              <a:rPr lang="zh-CN" altLang="en-US" sz="96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C563FB1-D5C4-4244-B7D1-57F61F112997}"/>
              </a:ext>
            </a:extLst>
          </p:cNvPr>
          <p:cNvSpPr txBox="1"/>
          <p:nvPr/>
        </p:nvSpPr>
        <p:spPr>
          <a:xfrm>
            <a:off x="896815" y="1072935"/>
            <a:ext cx="5600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现有系统</a:t>
            </a:r>
            <a:r>
              <a:rPr lang="en-US" altLang="zh-CN" b="1" dirty="0"/>
              <a:t>Forest</a:t>
            </a:r>
            <a:r>
              <a:rPr lang="zh-CN" altLang="en-US" b="1" dirty="0"/>
              <a:t>问题：</a:t>
            </a:r>
            <a:endParaRPr lang="en-US" altLang="zh-CN" b="1" dirty="0"/>
          </a:p>
          <a:p>
            <a:r>
              <a:rPr lang="zh-CN" altLang="en-US" dirty="0"/>
              <a:t>不能横屏</a:t>
            </a:r>
            <a:endParaRPr lang="en-US" altLang="zh-CN" dirty="0"/>
          </a:p>
          <a:p>
            <a:r>
              <a:rPr lang="zh-CN" altLang="en-US" dirty="0"/>
              <a:t>不能正向计时</a:t>
            </a:r>
            <a:endParaRPr lang="en-US" altLang="zh-CN" dirty="0"/>
          </a:p>
          <a:p>
            <a:r>
              <a:rPr lang="zh-CN" altLang="en-US" dirty="0"/>
              <a:t>统计不够详细，时间不能暂停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FA0936-EB3B-42B9-849F-40D28DB38411}"/>
              </a:ext>
            </a:extLst>
          </p:cNvPr>
          <p:cNvSpPr txBox="1"/>
          <p:nvPr/>
        </p:nvSpPr>
        <p:spPr>
          <a:xfrm>
            <a:off x="1626577" y="3429000"/>
            <a:ext cx="5688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新系统分析：</a:t>
            </a:r>
            <a:endParaRPr lang="en-US" altLang="zh-CN" b="1" dirty="0"/>
          </a:p>
          <a:p>
            <a:r>
              <a:rPr lang="zh-CN" altLang="en-US" dirty="0"/>
              <a:t>不付费免费使用</a:t>
            </a:r>
            <a:endParaRPr lang="en-US" altLang="zh-CN" dirty="0"/>
          </a:p>
          <a:p>
            <a:r>
              <a:rPr lang="zh-CN" altLang="en-US" dirty="0"/>
              <a:t>微信平台、微信生态、好友互动、更容易的用户登录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830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C35B02-EDDE-41C6-8765-5EC743E65F81}"/>
              </a:ext>
            </a:extLst>
          </p:cNvPr>
          <p:cNvSpPr txBox="1"/>
          <p:nvPr/>
        </p:nvSpPr>
        <p:spPr>
          <a:xfrm>
            <a:off x="1239715" y="800155"/>
            <a:ext cx="362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Forest</a:t>
            </a:r>
            <a:r>
              <a:rPr lang="zh-CN" altLang="en-US" dirty="0"/>
              <a:t>逻辑模型</a:t>
            </a:r>
          </a:p>
        </p:txBody>
      </p:sp>
    </p:spTree>
    <p:extLst>
      <p:ext uri="{BB962C8B-B14F-4D97-AF65-F5344CB8AC3E}">
        <p14:creationId xmlns:p14="http://schemas.microsoft.com/office/powerpoint/2010/main" val="3819016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9F03AF3-A677-406C-BB82-1108D186797F}"/>
              </a:ext>
            </a:extLst>
          </p:cNvPr>
          <p:cNvSpPr txBox="1"/>
          <p:nvPr/>
        </p:nvSpPr>
        <p:spPr>
          <a:xfrm>
            <a:off x="1483703" y="1063841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/>
              <a:t>目标系统的逻辑模型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3958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EB161A8-18DE-4CA5-9AF5-46288044920E}"/>
              </a:ext>
            </a:extLst>
          </p:cNvPr>
          <p:cNvSpPr txBox="1"/>
          <p:nvPr/>
        </p:nvSpPr>
        <p:spPr>
          <a:xfrm>
            <a:off x="1608992" y="1099038"/>
            <a:ext cx="5081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所有的方案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5E038D-D46F-4555-9869-876CC0F74BFB}"/>
              </a:ext>
            </a:extLst>
          </p:cNvPr>
          <p:cNvSpPr txBox="1"/>
          <p:nvPr/>
        </p:nvSpPr>
        <p:spPr>
          <a:xfrm>
            <a:off x="2246434" y="1696915"/>
            <a:ext cx="5811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Flutter Dart</a:t>
            </a:r>
          </a:p>
          <a:p>
            <a:r>
              <a:rPr lang="en-US" altLang="zh-CN" dirty="0"/>
              <a:t>Web</a:t>
            </a:r>
            <a:r>
              <a:rPr lang="zh-CN" altLang="en-US" dirty="0"/>
              <a:t>网站</a:t>
            </a:r>
            <a:endParaRPr lang="en-US" altLang="zh-CN" dirty="0"/>
          </a:p>
          <a:p>
            <a:r>
              <a:rPr lang="zh-CN" altLang="en-US" dirty="0"/>
              <a:t>微信小程序</a:t>
            </a:r>
          </a:p>
        </p:txBody>
      </p:sp>
    </p:spTree>
    <p:extLst>
      <p:ext uri="{BB962C8B-B14F-4D97-AF65-F5344CB8AC3E}">
        <p14:creationId xmlns:p14="http://schemas.microsoft.com/office/powerpoint/2010/main" val="3844514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ED259AB-29F5-43D4-A1F4-96CCFB12F5B5}"/>
              </a:ext>
            </a:extLst>
          </p:cNvPr>
          <p:cNvSpPr txBox="1"/>
          <p:nvPr/>
        </p:nvSpPr>
        <p:spPr>
          <a:xfrm>
            <a:off x="1907930" y="1222131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采取方案：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微信小程序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748542-9189-4E97-AE60-FBE442F6BB51}"/>
              </a:ext>
            </a:extLst>
          </p:cNvPr>
          <p:cNvSpPr txBox="1"/>
          <p:nvPr/>
        </p:nvSpPr>
        <p:spPr>
          <a:xfrm>
            <a:off x="1907930" y="2373896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latin typeface="+mj-ea"/>
                <a:ea typeface="+mj-ea"/>
              </a:rPr>
              <a:t>进行比较仔细的成本</a:t>
            </a:r>
            <a:r>
              <a:rPr lang="en-US" altLang="zh-CN" sz="1800" dirty="0">
                <a:latin typeface="+mj-ea"/>
                <a:ea typeface="+mj-ea"/>
              </a:rPr>
              <a:t>/</a:t>
            </a:r>
            <a:r>
              <a:rPr lang="zh-CN" altLang="zh-CN" sz="1800" dirty="0">
                <a:latin typeface="+mj-ea"/>
                <a:ea typeface="+mj-ea"/>
              </a:rPr>
              <a:t>效益分析。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4942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8FA2401-C462-411B-AD4B-1607E96747C4}"/>
              </a:ext>
            </a:extLst>
          </p:cNvPr>
          <p:cNvSpPr txBox="1"/>
          <p:nvPr/>
        </p:nvSpPr>
        <p:spPr>
          <a:xfrm>
            <a:off x="1758462" y="1389185"/>
            <a:ext cx="3437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舍弃方案：</a:t>
            </a:r>
            <a:endParaRPr lang="en-US" altLang="zh-CN" dirty="0"/>
          </a:p>
          <a:p>
            <a:r>
              <a:rPr lang="en-US" altLang="zh-CN" dirty="0"/>
              <a:t>	Flutter Dart</a:t>
            </a:r>
          </a:p>
          <a:p>
            <a:r>
              <a:rPr lang="en-US" altLang="zh-CN" dirty="0"/>
              <a:t>	Web</a:t>
            </a:r>
            <a:r>
              <a:rPr lang="zh-CN" altLang="en-US" dirty="0"/>
              <a:t>网页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05F4FC-A3CF-4AC6-AB32-2ABAB970A9CF}"/>
              </a:ext>
            </a:extLst>
          </p:cNvPr>
          <p:cNvSpPr txBox="1"/>
          <p:nvPr/>
        </p:nvSpPr>
        <p:spPr>
          <a:xfrm>
            <a:off x="1846384" y="2769550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latin typeface="+mj-ea"/>
                <a:ea typeface="+mj-ea"/>
              </a:rPr>
              <a:t>进行比较仔细的成本</a:t>
            </a:r>
            <a:r>
              <a:rPr lang="en-US" altLang="zh-CN" sz="1800" dirty="0">
                <a:latin typeface="+mj-ea"/>
                <a:ea typeface="+mj-ea"/>
              </a:rPr>
              <a:t>/</a:t>
            </a:r>
            <a:r>
              <a:rPr lang="zh-CN" altLang="zh-CN" sz="1800" dirty="0">
                <a:latin typeface="+mj-ea"/>
                <a:ea typeface="+mj-ea"/>
              </a:rPr>
              <a:t>效益分析。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315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65AA3C7-67B6-4265-B503-777EE36103D8}"/>
              </a:ext>
            </a:extLst>
          </p:cNvPr>
          <p:cNvSpPr txBox="1"/>
          <p:nvPr/>
        </p:nvSpPr>
        <p:spPr>
          <a:xfrm>
            <a:off x="2672862" y="1547446"/>
            <a:ext cx="554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系统流程图</a:t>
            </a:r>
          </a:p>
        </p:txBody>
      </p:sp>
    </p:spTree>
    <p:extLst>
      <p:ext uri="{BB962C8B-B14F-4D97-AF65-F5344CB8AC3E}">
        <p14:creationId xmlns:p14="http://schemas.microsoft.com/office/powerpoint/2010/main" val="5929678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135</Words>
  <Application>Microsoft Office PowerPoint</Application>
  <PresentationFormat>宽屏</PresentationFormat>
  <Paragraphs>31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Office 主题​​</vt:lpstr>
      <vt:lpstr>“专注包子”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“专注包子”</dc:title>
  <dc:creator>谢 子文</dc:creator>
  <cp:lastModifiedBy>谢 子文</cp:lastModifiedBy>
  <cp:revision>8</cp:revision>
  <dcterms:created xsi:type="dcterms:W3CDTF">2020-11-03T11:13:18Z</dcterms:created>
  <dcterms:modified xsi:type="dcterms:W3CDTF">2020-11-03T13:04:01Z</dcterms:modified>
</cp:coreProperties>
</file>