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06" r:id="rId2"/>
    <p:sldId id="581" r:id="rId3"/>
    <p:sldId id="619" r:id="rId4"/>
    <p:sldId id="618" r:id="rId5"/>
    <p:sldId id="405" r:id="rId6"/>
    <p:sldId id="570" r:id="rId7"/>
    <p:sldId id="620" r:id="rId8"/>
    <p:sldId id="607" r:id="rId9"/>
    <p:sldId id="608" r:id="rId10"/>
    <p:sldId id="609" r:id="rId11"/>
    <p:sldId id="610" r:id="rId12"/>
    <p:sldId id="611" r:id="rId13"/>
    <p:sldId id="612" r:id="rId14"/>
    <p:sldId id="614" r:id="rId15"/>
    <p:sldId id="613" r:id="rId16"/>
    <p:sldId id="615" r:id="rId17"/>
    <p:sldId id="616" r:id="rId18"/>
    <p:sldId id="617" r:id="rId19"/>
    <p:sldId id="622" r:id="rId20"/>
    <p:sldId id="62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4472C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F6AC-20DD-4C88-A0A7-2CE024039639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B1FA9-5C52-42CF-B239-E59A75387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3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455-68C0-491E-BCC7-116179CCE1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4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7D209-51E6-4701-893C-91ABA39B5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E9D9EB-3EA7-41DD-977C-6222762B1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DCC2A-0761-4935-AE6F-820DE063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7DA1B-714C-49EF-AF0E-0E26527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A057B-4C69-4DA7-A7F9-8150CE8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0D221-20C7-435E-9E1F-D0C3DCE8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138E3-81AF-46FA-B714-D6EF924E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913E2-841A-4708-99C4-14AB9675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FB007-D543-47E2-833F-24DA9C2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9F15-DF2A-488F-ACAB-D62BD90F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130350-071F-457F-A5EC-B5B4608C9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D3F43C-0A7B-4112-BD05-5E624973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5B6D0-6194-497D-91B6-71A9AC7A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E7FFD-0B2C-41CD-AEFC-73490631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675FF-91F0-4A39-85BE-C67BF231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2581-E3A9-49BF-B9BA-F4D85976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620B1-76DB-45DB-BB22-EC42841A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DEC63-7ACE-4DA0-B919-C6762D98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520DA-4A72-438D-80F6-CFCBF0F8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72077-77CE-4996-B85D-9ECA2C15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37352-F739-41E3-95DE-5C53DF36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E8598-5A02-4D22-938F-F402D869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45021-973D-4DCF-A978-91908954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85448-366E-4691-82EA-909582B9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88D5E-ED90-428E-B780-946340D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A44A-7B70-43DF-B4F2-D581B128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CE934-775D-4EB6-96E6-6DB14F68E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6C9D1-907F-4107-8F09-AC611D2D8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53C60-0DE5-49E9-8290-B53E531A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E1589-748D-419B-9B1E-5C0BD17E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02D6E-E9EF-4B23-8E64-34BB2FC3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06F5F-6EA6-42BB-9B74-3502245C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DE40B-1ED2-4367-BE22-187F314CC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C8F72-7E57-4B30-83E4-D9DE6DB35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6DA60-5922-4143-9B01-D11D43BD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4606B5-068B-4B3C-BFF2-EF3B9FE1C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A62A2D-AA23-4221-AF55-07A6198F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9DAFE-C494-4A56-BCCF-803B633A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982E7-44E2-417C-8D19-7F0723A8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8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A0E7-1864-4F17-838D-C248FE44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269925-0C07-4620-8C83-955DE82D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D7126-2B5D-4990-929F-A311BE7F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97000-3A67-4F4F-84BF-E473634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0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6B30D-97BA-4D50-B8EB-C231164C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38E048-7CA2-47D7-8563-2A910EA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7B5C8-721F-4121-B692-E8045782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3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3AF96-63A3-49D3-9DAE-FEEF45AD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C1EE5-46A2-446C-B0EE-B7C961A9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27AF5-5418-458E-830E-CB511BDF9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34BD3-1A1F-41C0-A901-50F7BD14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5909A-FC9E-47F3-8267-1784C4F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B7E0A-F1D3-4492-A5C2-A55F4E5F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BEE8-8E3A-4E10-B053-DA937F68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B410EE-1457-4C27-8FC1-A1CE8FDC9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A6DCD-3465-4D86-A863-6BA4F0115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535A2-C92F-4770-B0CC-FC0B68F2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1F0F4-FF82-47C2-80FD-035835CE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16E6D-EB26-4AD8-8781-9F930A3D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61DB0-D798-4588-9414-4D025609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9407E-7341-4B29-BC86-09F8BE6E5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23866-526B-415D-BDEA-E08383364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66DFB-F61A-4B47-8321-60030671B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18BDB-16CE-46C3-AB08-5FC032866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2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1882" y="-1"/>
            <a:ext cx="54718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pic>
        <p:nvPicPr>
          <p:cNvPr id="3" name="PA_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110978" y="1401784"/>
            <a:ext cx="5081245" cy="469990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3"/>
            </p:custDataLst>
          </p:nvPr>
        </p:nvSpPr>
        <p:spPr>
          <a:xfrm>
            <a:off x="4753391" y="2259657"/>
            <a:ext cx="8195956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sz="533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533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533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7" name="PA_文本框 10"/>
          <p:cNvSpPr txBox="1"/>
          <p:nvPr>
            <p:custDataLst>
              <p:tags r:id="rId4"/>
            </p:custDataLst>
          </p:nvPr>
        </p:nvSpPr>
        <p:spPr>
          <a:xfrm>
            <a:off x="5123725" y="3680007"/>
            <a:ext cx="7783332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</a:t>
            </a:r>
            <a:r>
              <a:rPr lang="zh-CN" alt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组长：谢子文    组员：黄馨 梁泽生</a:t>
            </a:r>
          </a:p>
        </p:txBody>
      </p:sp>
      <p:sp>
        <p:nvSpPr>
          <p:cNvPr id="8" name="PA_文本框 54"/>
          <p:cNvSpPr txBox="1"/>
          <p:nvPr>
            <p:custDataLst>
              <p:tags r:id="rId5"/>
            </p:custDataLst>
          </p:nvPr>
        </p:nvSpPr>
        <p:spPr>
          <a:xfrm>
            <a:off x="8466243" y="4083543"/>
            <a:ext cx="770253" cy="451267"/>
          </a:xfrm>
          <a:prstGeom prst="rect">
            <a:avLst/>
          </a:prstGeom>
          <a:noFill/>
        </p:spPr>
        <p:txBody>
          <a:bodyPr wrap="none" lIns="121846" tIns="60923" rIns="121846" bIns="60923" rtlCol="0">
            <a:spAutoFit/>
          </a:bodyPr>
          <a:lstStyle/>
          <a:p>
            <a:pPr algn="ctr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G18</a:t>
            </a:r>
          </a:p>
        </p:txBody>
      </p:sp>
      <p:grpSp>
        <p:nvGrpSpPr>
          <p:cNvPr id="9" name="PA_组合 25"/>
          <p:cNvGrpSpPr/>
          <p:nvPr>
            <p:custDataLst>
              <p:tags r:id="rId6"/>
            </p:custDataLst>
          </p:nvPr>
        </p:nvGrpSpPr>
        <p:grpSpPr>
          <a:xfrm>
            <a:off x="7009442" y="4683950"/>
            <a:ext cx="3770758" cy="306785"/>
            <a:chOff x="3153258" y="4604579"/>
            <a:chExt cx="2655192" cy="216024"/>
          </a:xfrm>
          <a:solidFill>
            <a:srgbClr val="51B3CD"/>
          </a:solidFill>
        </p:grpSpPr>
        <p:sp>
          <p:nvSpPr>
            <p:cNvPr id="10" name="圆角矩形 62"/>
            <p:cNvSpPr/>
            <p:nvPr/>
          </p:nvSpPr>
          <p:spPr>
            <a:xfrm>
              <a:off x="3153258" y="4604579"/>
              <a:ext cx="1313614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汇报人：谢子文</a:t>
              </a:r>
            </a:p>
          </p:txBody>
        </p:sp>
        <p:sp>
          <p:nvSpPr>
            <p:cNvPr id="11" name="圆角矩形 63"/>
            <p:cNvSpPr/>
            <p:nvPr/>
          </p:nvSpPr>
          <p:spPr>
            <a:xfrm>
              <a:off x="4565754" y="4604579"/>
              <a:ext cx="1242696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cxnSp>
        <p:nvCxnSpPr>
          <p:cNvPr id="12" name="PA_直接连接符 11"/>
          <p:cNvCxnSpPr/>
          <p:nvPr>
            <p:custDataLst>
              <p:tags r:id="rId7"/>
            </p:custDataLst>
          </p:nvPr>
        </p:nvCxnSpPr>
        <p:spPr>
          <a:xfrm flipH="1">
            <a:off x="9305570" y="4305993"/>
            <a:ext cx="2305608" cy="76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A_直接连接符 12"/>
          <p:cNvCxnSpPr/>
          <p:nvPr>
            <p:custDataLst>
              <p:tags r:id="rId8"/>
            </p:custDataLst>
          </p:nvPr>
        </p:nvCxnSpPr>
        <p:spPr>
          <a:xfrm flipH="1" flipV="1">
            <a:off x="5833574" y="4305993"/>
            <a:ext cx="2512131" cy="8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6FFF7D7-88EE-4780-AF1C-28A5E2AA516B}"/>
              </a:ext>
            </a:extLst>
          </p:cNvPr>
          <p:cNvSpPr txBox="1"/>
          <p:nvPr/>
        </p:nvSpPr>
        <p:spPr>
          <a:xfrm>
            <a:off x="8128902" y="3241591"/>
            <a:ext cx="177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A30EFA3-426B-424F-908D-AAB3D7CA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69" y="727364"/>
            <a:ext cx="2816043" cy="53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26654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9DC8E3-AA9A-44D2-A342-8D4E61B34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78" y="752183"/>
            <a:ext cx="2816043" cy="53536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1D6AAE0-A152-4F5B-BBC7-E8FBCF4E8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88" y="685836"/>
            <a:ext cx="2846794" cy="5462053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2613FD-D0F9-43FE-AD55-10C5D3FA55C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183582" y="3416863"/>
            <a:ext cx="1149606" cy="7256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153E43-4362-43E8-82AD-9325AEC41E9C}"/>
              </a:ext>
            </a:extLst>
          </p:cNvPr>
          <p:cNvCxnSpPr>
            <a:cxnSpLocks/>
          </p:cNvCxnSpPr>
          <p:nvPr/>
        </p:nvCxnSpPr>
        <p:spPr>
          <a:xfrm flipH="1">
            <a:off x="7504021" y="1600200"/>
            <a:ext cx="11689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1472EE80-4E09-43BA-A889-5FE93ACD2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57" y="708600"/>
            <a:ext cx="2849440" cy="5440799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17ADC1C-79B4-470B-B6B2-7B87087BB866}"/>
              </a:ext>
            </a:extLst>
          </p:cNvPr>
          <p:cNvCxnSpPr/>
          <p:nvPr/>
        </p:nvCxnSpPr>
        <p:spPr>
          <a:xfrm flipH="1">
            <a:off x="2916382" y="4973782"/>
            <a:ext cx="26115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5A7C6D4-7D79-45EC-89D7-B54A4091D497}"/>
              </a:ext>
            </a:extLst>
          </p:cNvPr>
          <p:cNvSpPr txBox="1"/>
          <p:nvPr/>
        </p:nvSpPr>
        <p:spPr>
          <a:xfrm>
            <a:off x="3719397" y="4544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开始按钮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FA18F7A-47BB-4843-82CB-F02D1414DFA5}"/>
              </a:ext>
            </a:extLst>
          </p:cNvPr>
          <p:cNvSpPr txBox="1"/>
          <p:nvPr/>
        </p:nvSpPr>
        <p:spPr>
          <a:xfrm>
            <a:off x="7364607" y="3957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预设按钮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39CB5D-16EF-42D2-841F-3CE2D311B217}"/>
              </a:ext>
            </a:extLst>
          </p:cNvPr>
          <p:cNvSpPr txBox="1"/>
          <p:nvPr/>
        </p:nvSpPr>
        <p:spPr>
          <a:xfrm>
            <a:off x="7714371" y="1226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6671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1D6AAE0-A152-4F5B-BBC7-E8FBCF4E8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88" y="685836"/>
            <a:ext cx="2846794" cy="54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9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3002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889C0D-4157-42E7-BDA2-6627F813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03" y="697973"/>
            <a:ext cx="2846794" cy="5462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6ED5CB-6B0B-4145-B1D1-E07FE761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62" y="697972"/>
            <a:ext cx="2852055" cy="5462053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2D9EFE-86AA-49C0-BD5D-63DBE07A0133}"/>
              </a:ext>
            </a:extLst>
          </p:cNvPr>
          <p:cNvCxnSpPr/>
          <p:nvPr/>
        </p:nvCxnSpPr>
        <p:spPr>
          <a:xfrm>
            <a:off x="7225145" y="1620982"/>
            <a:ext cx="3338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D0E3894-18AB-4D22-B06F-2D61CDC979D8}"/>
              </a:ext>
            </a:extLst>
          </p:cNvPr>
          <p:cNvCxnSpPr>
            <a:cxnSpLocks/>
          </p:cNvCxnSpPr>
          <p:nvPr/>
        </p:nvCxnSpPr>
        <p:spPr>
          <a:xfrm>
            <a:off x="4294909" y="2008909"/>
            <a:ext cx="0" cy="18772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560F049-BE70-4371-8CA6-4AAFAB40BA46}"/>
              </a:ext>
            </a:extLst>
          </p:cNvPr>
          <p:cNvCxnSpPr/>
          <p:nvPr/>
        </p:nvCxnSpPr>
        <p:spPr>
          <a:xfrm>
            <a:off x="4294909" y="2008909"/>
            <a:ext cx="277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79A1195-61AF-4747-9232-EA74847FBBD6}"/>
              </a:ext>
            </a:extLst>
          </p:cNvPr>
          <p:cNvCxnSpPr/>
          <p:nvPr/>
        </p:nvCxnSpPr>
        <p:spPr>
          <a:xfrm>
            <a:off x="4294909" y="2639291"/>
            <a:ext cx="277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FD04F1F-72C5-4F43-8C6C-BAC18B3DEF31}"/>
              </a:ext>
            </a:extLst>
          </p:cNvPr>
          <p:cNvCxnSpPr/>
          <p:nvPr/>
        </p:nvCxnSpPr>
        <p:spPr>
          <a:xfrm flipH="1">
            <a:off x="4294909" y="3235036"/>
            <a:ext cx="277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608B82FF-06E6-45E6-B593-0EC0690B6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4" y="697972"/>
            <a:ext cx="2891461" cy="5521035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87F437A-FBC5-4A3C-9A13-11E63E87C5B9}"/>
              </a:ext>
            </a:extLst>
          </p:cNvPr>
          <p:cNvCxnSpPr>
            <a:cxnSpLocks/>
          </p:cNvCxnSpPr>
          <p:nvPr/>
        </p:nvCxnSpPr>
        <p:spPr>
          <a:xfrm flipH="1">
            <a:off x="3762635" y="3886200"/>
            <a:ext cx="5322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AA9317B-12E7-4B96-A5C4-A1179C8F4EC3}"/>
              </a:ext>
            </a:extLst>
          </p:cNvPr>
          <p:cNvSpPr txBox="1"/>
          <p:nvPr/>
        </p:nvSpPr>
        <p:spPr>
          <a:xfrm>
            <a:off x="7352682" y="1177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编辑按钮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85E33-ECC4-44CC-900A-C3D97AB8E0CB}"/>
              </a:ext>
            </a:extLst>
          </p:cNvPr>
          <p:cNvSpPr txBox="1"/>
          <p:nvPr/>
        </p:nvSpPr>
        <p:spPr>
          <a:xfrm>
            <a:off x="3700308" y="3999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开始按钮</a:t>
            </a:r>
          </a:p>
        </p:txBody>
      </p:sp>
    </p:spTree>
    <p:extLst>
      <p:ext uri="{BB962C8B-B14F-4D97-AF65-F5344CB8AC3E}">
        <p14:creationId xmlns:p14="http://schemas.microsoft.com/office/powerpoint/2010/main" val="8587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608B82FF-06E6-45E6-B593-0EC0690B6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4" y="697972"/>
            <a:ext cx="2891461" cy="55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608B82FF-06E6-45E6-B593-0EC0690B6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4" y="697972"/>
            <a:ext cx="2891461" cy="55210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56207A8-0657-4D6C-BBEC-5E1099E52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78" y="752183"/>
            <a:ext cx="2816043" cy="535363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9B23E9-EED3-4C4F-AD4D-2754EECE5C9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36273" y="3429000"/>
            <a:ext cx="1951705" cy="1579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49441A3-7C66-47E7-9A56-BFCE29849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84" y="696477"/>
            <a:ext cx="2977068" cy="546504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4011353-3762-46D4-BE69-93DB7BAED438}"/>
              </a:ext>
            </a:extLst>
          </p:cNvPr>
          <p:cNvCxnSpPr/>
          <p:nvPr/>
        </p:nvCxnSpPr>
        <p:spPr>
          <a:xfrm>
            <a:off x="5140036" y="1766455"/>
            <a:ext cx="37822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D9305D-48AF-4B06-9836-38A4D11FAB99}"/>
              </a:ext>
            </a:extLst>
          </p:cNvPr>
          <p:cNvSpPr txBox="1"/>
          <p:nvPr/>
        </p:nvSpPr>
        <p:spPr>
          <a:xfrm>
            <a:off x="3667419" y="4218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停止按钮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92EFDA-8C34-45AE-838A-7EC10583E4D1}"/>
              </a:ext>
            </a:extLst>
          </p:cNvPr>
          <p:cNvSpPr txBox="1"/>
          <p:nvPr/>
        </p:nvSpPr>
        <p:spPr>
          <a:xfrm>
            <a:off x="7639637" y="1857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菜单</a:t>
            </a:r>
          </a:p>
        </p:txBody>
      </p:sp>
    </p:spTree>
    <p:extLst>
      <p:ext uri="{BB962C8B-B14F-4D97-AF65-F5344CB8AC3E}">
        <p14:creationId xmlns:p14="http://schemas.microsoft.com/office/powerpoint/2010/main" val="195365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49441A3-7C66-47E7-9A56-BFCE2984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84" y="696477"/>
            <a:ext cx="2977068" cy="54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3127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AFFDCF-8077-4CA6-9E1E-1AED91EA2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66" y="696477"/>
            <a:ext cx="2977068" cy="54650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8E4AD4-FA7A-47C7-95C3-334059C12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39" y="643317"/>
            <a:ext cx="2977067" cy="5518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18BEFE-13FB-4ECF-BDBB-EF7F97614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719" y="593605"/>
            <a:ext cx="2977066" cy="556791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B209E07-7A7E-41FD-B7D2-2643387721E9}"/>
              </a:ext>
            </a:extLst>
          </p:cNvPr>
          <p:cNvCxnSpPr>
            <a:endCxn id="4" idx="3"/>
          </p:cNvCxnSpPr>
          <p:nvPr/>
        </p:nvCxnSpPr>
        <p:spPr>
          <a:xfrm flipH="1">
            <a:off x="3967306" y="2098964"/>
            <a:ext cx="1096530" cy="13034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13D412-80B5-4E73-8EE6-0FA21B695AA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527964" y="3377564"/>
            <a:ext cx="29117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85D8517-E50B-4FD0-AE33-3CF1ABE188B6}"/>
              </a:ext>
            </a:extLst>
          </p:cNvPr>
          <p:cNvSpPr txBox="1"/>
          <p:nvPr/>
        </p:nvSpPr>
        <p:spPr>
          <a:xfrm>
            <a:off x="3733388" y="34024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我的蒸笼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BE1756-064E-4279-A759-E80315D1952F}"/>
              </a:ext>
            </a:extLst>
          </p:cNvPr>
          <p:cNvSpPr txBox="1"/>
          <p:nvPr/>
        </p:nvSpPr>
        <p:spPr>
          <a:xfrm>
            <a:off x="7578363" y="2916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5442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EC0F73-5168-4587-B816-9AFDCA62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68" y="464998"/>
            <a:ext cx="3155041" cy="5928004"/>
          </a:xfrm>
          <a:prstGeom prst="rect">
            <a:avLst/>
          </a:prstGeom>
        </p:spPr>
      </p:pic>
      <p:grpSp>
        <p:nvGrpSpPr>
          <p:cNvPr id="4" name="Group 407">
            <a:extLst>
              <a:ext uri="{FF2B5EF4-FFF2-40B4-BE49-F238E27FC236}">
                <a16:creationId xmlns:a16="http://schemas.microsoft.com/office/drawing/2014/main" id="{D7777F5F-7BB6-4FD0-962D-5C9FEBFBB2CA}"/>
              </a:ext>
            </a:extLst>
          </p:cNvPr>
          <p:cNvGrpSpPr/>
          <p:nvPr/>
        </p:nvGrpSpPr>
        <p:grpSpPr>
          <a:xfrm>
            <a:off x="1177241" y="2316292"/>
            <a:ext cx="660441" cy="660644"/>
            <a:chOff x="8876381" y="3510900"/>
            <a:chExt cx="720966" cy="720966"/>
          </a:xfrm>
        </p:grpSpPr>
        <p:sp>
          <p:nvSpPr>
            <p:cNvPr id="5" name="Rounded Rectangle 408">
              <a:extLst>
                <a:ext uri="{FF2B5EF4-FFF2-40B4-BE49-F238E27FC236}">
                  <a16:creationId xmlns:a16="http://schemas.microsoft.com/office/drawing/2014/main" id="{798D4822-33ED-43C1-8690-B4DCD774912F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6" name="Freeform 28">
              <a:extLst>
                <a:ext uri="{FF2B5EF4-FFF2-40B4-BE49-F238E27FC236}">
                  <a16:creationId xmlns:a16="http://schemas.microsoft.com/office/drawing/2014/main" id="{AEB475EF-EC5F-400F-A81C-EB69A4276A5A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7" name="Freeform 30">
              <a:extLst>
                <a:ext uri="{FF2B5EF4-FFF2-40B4-BE49-F238E27FC236}">
                  <a16:creationId xmlns:a16="http://schemas.microsoft.com/office/drawing/2014/main" id="{85BB1422-30D2-4D70-8352-F4F09901666E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A127CAD-E545-4281-B603-C96C6B2891B9}"/>
              </a:ext>
            </a:extLst>
          </p:cNvPr>
          <p:cNvSpPr txBox="1">
            <a:spLocks/>
          </p:cNvSpPr>
          <p:nvPr/>
        </p:nvSpPr>
        <p:spPr>
          <a:xfrm>
            <a:off x="1996522" y="3068968"/>
            <a:ext cx="4688296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专注时间内不可切换手机界面，</a:t>
            </a:r>
            <a:r>
              <a:rPr lang="zh-CN" altLang="en-US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专注时间内切换界面</a:t>
            </a:r>
            <a:r>
              <a:rPr lang="zh-CN" altLang="en-US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就会即将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损毁包子并做出警告、留下</a:t>
            </a:r>
            <a:r>
              <a:rPr lang="zh-CN" altLang="en-US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一个损毁的包子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记录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54309BC-39EF-4B36-9526-8E134928E0E5}"/>
              </a:ext>
            </a:extLst>
          </p:cNvPr>
          <p:cNvSpPr txBox="1">
            <a:spLocks/>
          </p:cNvSpPr>
          <p:nvPr/>
        </p:nvSpPr>
        <p:spPr>
          <a:xfrm>
            <a:off x="1996521" y="2316293"/>
            <a:ext cx="320586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损毁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980882E-1560-4C64-BF5B-F3D759E67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21" y="2752576"/>
            <a:ext cx="2691230" cy="193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D957810-C0F0-4EA3-A17A-1A4111F3B2D1}"/>
              </a:ext>
            </a:extLst>
          </p:cNvPr>
          <p:cNvSpPr txBox="1">
            <a:spLocks/>
          </p:cNvSpPr>
          <p:nvPr/>
        </p:nvSpPr>
        <p:spPr>
          <a:xfrm>
            <a:off x="2157339" y="4764354"/>
            <a:ext cx="984793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专注工作</a:t>
            </a:r>
            <a:endParaRPr lang="en-AU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783D918-D0F2-4654-BA45-695CB3DB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795" y="2673735"/>
            <a:ext cx="2801079" cy="20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6B6EE582-1F9E-4507-BCCF-99E7A93C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959" y="2673735"/>
            <a:ext cx="2801079" cy="20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C2BED42-2BCF-4F19-84D1-135AE4DB47D8}"/>
              </a:ext>
            </a:extLst>
          </p:cNvPr>
          <p:cNvSpPr txBox="1">
            <a:spLocks/>
          </p:cNvSpPr>
          <p:nvPr/>
        </p:nvSpPr>
        <p:spPr>
          <a:xfrm>
            <a:off x="5814937" y="4775354"/>
            <a:ext cx="984793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专注学习</a:t>
            </a:r>
            <a:endParaRPr lang="en-AU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A595B23C-2136-41E9-910D-0FA564F04C6A}"/>
              </a:ext>
            </a:extLst>
          </p:cNvPr>
          <p:cNvSpPr txBox="1">
            <a:spLocks/>
          </p:cNvSpPr>
          <p:nvPr/>
        </p:nvSpPr>
        <p:spPr>
          <a:xfrm>
            <a:off x="9472535" y="4775354"/>
            <a:ext cx="984793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专注社交</a:t>
            </a:r>
            <a:endParaRPr lang="en-AU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5652D2-92A3-435C-979A-7C133C1E7CF7}"/>
              </a:ext>
            </a:extLst>
          </p:cNvPr>
          <p:cNvSpPr txBox="1"/>
          <p:nvPr/>
        </p:nvSpPr>
        <p:spPr>
          <a:xfrm>
            <a:off x="4843816" y="12557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u="none" strike="noStrike" dirty="0">
                <a:effectLst/>
                <a:latin typeface="inherit"/>
              </a:rPr>
              <a:t>在任何场合，专注生活。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1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82681" y="868363"/>
            <a:ext cx="3085340" cy="971535"/>
            <a:chOff x="-190991" y="187078"/>
            <a:chExt cx="2314719" cy="728876"/>
          </a:xfrm>
        </p:grpSpPr>
        <p:grpSp>
          <p:nvGrpSpPr>
            <p:cNvPr id="3" name="组合 2"/>
            <p:cNvGrpSpPr/>
            <p:nvPr/>
          </p:nvGrpSpPr>
          <p:grpSpPr>
            <a:xfrm flipH="1">
              <a:off x="250" y="187078"/>
              <a:ext cx="2061791" cy="728876"/>
              <a:chOff x="7380287" y="2660959"/>
              <a:chExt cx="3408364" cy="1797495"/>
            </a:xfrm>
          </p:grpSpPr>
          <p:sp>
            <p:nvSpPr>
              <p:cNvPr id="19" name="Freeform 16"/>
              <p:cNvSpPr/>
              <p:nvPr/>
            </p:nvSpPr>
            <p:spPr bwMode="auto">
              <a:xfrm>
                <a:off x="7380287" y="3051930"/>
                <a:ext cx="3408362" cy="1406524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6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7380288" y="2660959"/>
                <a:ext cx="3408363" cy="1406525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6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-190991" y="274387"/>
              <a:ext cx="2314719" cy="4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56">
                <a:lnSpc>
                  <a:spcPct val="120000"/>
                </a:lnSpc>
                <a:defRPr/>
              </a:pPr>
              <a:r>
                <a:rPr lang="zh-CN" altLang="en-US" sz="3199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zh-CN" altLang="en-US" sz="2666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666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2133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ko-KR" sz="2133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 flipV="1">
            <a:off x="1248807" y="2994046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11" name="任意多边形 10"/>
          <p:cNvSpPr/>
          <p:nvPr/>
        </p:nvSpPr>
        <p:spPr>
          <a:xfrm flipV="1">
            <a:off x="1237517" y="5352520"/>
            <a:ext cx="2792725" cy="101671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12" name="任意多边形 11"/>
          <p:cNvSpPr/>
          <p:nvPr/>
        </p:nvSpPr>
        <p:spPr>
          <a:xfrm flipV="1">
            <a:off x="8164861" y="2691900"/>
            <a:ext cx="2792725" cy="101671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14" name="任意多边形 13"/>
          <p:cNvSpPr/>
          <p:nvPr/>
        </p:nvSpPr>
        <p:spPr>
          <a:xfrm flipV="1">
            <a:off x="7087176" y="4468404"/>
            <a:ext cx="3870412" cy="103187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76775"/>
          <a:stretch>
            <a:fillRect/>
          </a:stretch>
        </p:blipFill>
        <p:spPr>
          <a:xfrm rot="10800000" flipV="1">
            <a:off x="4126725" y="2277229"/>
            <a:ext cx="4989044" cy="11073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76775"/>
          <a:stretch>
            <a:fillRect/>
          </a:stretch>
        </p:blipFill>
        <p:spPr>
          <a:xfrm flipV="1">
            <a:off x="3175817" y="5808967"/>
            <a:ext cx="4989044" cy="110731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523832" y="2278037"/>
            <a:ext cx="2104251" cy="1811078"/>
            <a:chOff x="4523260" y="2490062"/>
            <a:chExt cx="2105016" cy="1811737"/>
          </a:xfrm>
        </p:grpSpPr>
        <p:sp>
          <p:nvSpPr>
            <p:cNvPr id="20" name="平行四边形 19"/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28083" y="2277634"/>
            <a:ext cx="2104251" cy="1767490"/>
            <a:chOff x="6628276" y="2489659"/>
            <a:chExt cx="2105016" cy="1768133"/>
          </a:xfrm>
        </p:grpSpPr>
        <p:sp>
          <p:nvSpPr>
            <p:cNvPr id="24" name="平行四边形 23"/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70340" y="4165581"/>
            <a:ext cx="2104251" cy="1753314"/>
            <a:chOff x="5670185" y="4378294"/>
            <a:chExt cx="2105016" cy="1753951"/>
          </a:xfrm>
        </p:grpSpPr>
        <p:sp>
          <p:nvSpPr>
            <p:cNvPr id="28" name="平行四边形 27"/>
            <p:cNvSpPr/>
            <p:nvPr/>
          </p:nvSpPr>
          <p:spPr>
            <a:xfrm flipV="1">
              <a:off x="6379388" y="4378294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 flipH="1" flipV="1">
              <a:off x="5670185" y="4378294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48991" y="4471339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566089" y="4165984"/>
            <a:ext cx="2104251" cy="1753314"/>
            <a:chOff x="3565168" y="4378697"/>
            <a:chExt cx="2105016" cy="1753951"/>
          </a:xfrm>
        </p:grpSpPr>
        <p:sp>
          <p:nvSpPr>
            <p:cNvPr id="32" name="平行四边形 31"/>
            <p:cNvSpPr/>
            <p:nvPr/>
          </p:nvSpPr>
          <p:spPr>
            <a:xfrm flipV="1">
              <a:off x="4274371" y="4378697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 flipH="1" flipV="1">
              <a:off x="3565168" y="4378697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79987" y="4471338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754184" y="2392523"/>
            <a:ext cx="1281120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问题定义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690078" y="4794898"/>
            <a:ext cx="1281120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755086" y="2976678"/>
            <a:ext cx="1555234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901411" y="4752328"/>
            <a:ext cx="1281120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222D3B7-94E4-451E-8FDC-866BE2E0395E}"/>
              </a:ext>
            </a:extLst>
          </p:cNvPr>
          <p:cNvSpPr txBox="1"/>
          <p:nvPr/>
        </p:nvSpPr>
        <p:spPr>
          <a:xfrm>
            <a:off x="1781826" y="5594748"/>
            <a:ext cx="1830893" cy="34351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D867D24-9C27-42F2-BE89-9B85712F9755}"/>
              </a:ext>
            </a:extLst>
          </p:cNvPr>
          <p:cNvSpPr txBox="1"/>
          <p:nvPr/>
        </p:nvSpPr>
        <p:spPr>
          <a:xfrm>
            <a:off x="1781825" y="5872362"/>
            <a:ext cx="1866960" cy="5064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endParaRPr lang="en-AU" altLang="zh-CN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oup 407">
            <a:extLst>
              <a:ext uri="{FF2B5EF4-FFF2-40B4-BE49-F238E27FC236}">
                <a16:creationId xmlns:a16="http://schemas.microsoft.com/office/drawing/2014/main" id="{934AEAF8-BD05-41B6-AFCF-2519F3731962}"/>
              </a:ext>
            </a:extLst>
          </p:cNvPr>
          <p:cNvGrpSpPr/>
          <p:nvPr/>
        </p:nvGrpSpPr>
        <p:grpSpPr>
          <a:xfrm>
            <a:off x="1346899" y="5619190"/>
            <a:ext cx="347162" cy="347269"/>
            <a:chOff x="8876381" y="3510900"/>
            <a:chExt cx="720966" cy="720966"/>
          </a:xfrm>
        </p:grpSpPr>
        <p:sp>
          <p:nvSpPr>
            <p:cNvPr id="11" name="Rounded Rectangle 408">
              <a:extLst>
                <a:ext uri="{FF2B5EF4-FFF2-40B4-BE49-F238E27FC236}">
                  <a16:creationId xmlns:a16="http://schemas.microsoft.com/office/drawing/2014/main" id="{6C5A4C5D-89D3-4629-AC63-ADDFAE6B83B8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16CD197A-5346-4D27-8BD2-4633038F5CF3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8382380B-CD48-496F-9B3E-6A0B590DB90F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D872FCC-C317-4E5B-8687-CC417963D2DE}"/>
              </a:ext>
            </a:extLst>
          </p:cNvPr>
          <p:cNvSpPr txBox="1"/>
          <p:nvPr/>
        </p:nvSpPr>
        <p:spPr>
          <a:xfrm>
            <a:off x="5430593" y="3136612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Thanks.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712C1-3A53-4E02-9D5F-18A8334BDBFB}"/>
              </a:ext>
            </a:extLst>
          </p:cNvPr>
          <p:cNvSpPr txBox="1"/>
          <p:nvPr/>
        </p:nvSpPr>
        <p:spPr>
          <a:xfrm>
            <a:off x="1272640" y="4442120"/>
            <a:ext cx="2650084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原型设计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谢子文 黄馨 梁泽生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说明文档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梁泽生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幻灯片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谢子文 黄馨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贡献度占比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1:1:1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>
            <a:extLst>
              <a:ext uri="{FF2B5EF4-FFF2-40B4-BE49-F238E27FC236}">
                <a16:creationId xmlns:a16="http://schemas.microsoft.com/office/drawing/2014/main" id="{D1DA1938-51B1-4946-B5C2-B36B33F8AA5B}"/>
              </a:ext>
            </a:extLst>
          </p:cNvPr>
          <p:cNvGrpSpPr/>
          <p:nvPr/>
        </p:nvGrpSpPr>
        <p:grpSpPr>
          <a:xfrm>
            <a:off x="1177637" y="3827444"/>
            <a:ext cx="653887" cy="654088"/>
            <a:chOff x="8876381" y="3510900"/>
            <a:chExt cx="720966" cy="720966"/>
          </a:xfrm>
        </p:grpSpPr>
        <p:sp>
          <p:nvSpPr>
            <p:cNvPr id="3" name="Rounded Rectangle 408">
              <a:extLst>
                <a:ext uri="{FF2B5EF4-FFF2-40B4-BE49-F238E27FC236}">
                  <a16:creationId xmlns:a16="http://schemas.microsoft.com/office/drawing/2014/main" id="{0D7709B6-3E5F-483E-8560-61D3A57002E2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E33DCDCB-F769-43BF-9ECB-8008032D9F1B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0DDCB141-33EB-4E9C-8152-9F056590CE48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C9FFA-F99D-4C8D-BE99-3BAAB8CD53CA}"/>
              </a:ext>
            </a:extLst>
          </p:cNvPr>
          <p:cNvSpPr txBox="1">
            <a:spLocks/>
          </p:cNvSpPr>
          <p:nvPr/>
        </p:nvSpPr>
        <p:spPr>
          <a:xfrm>
            <a:off x="1946828" y="4665179"/>
            <a:ext cx="4931953" cy="1659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碎片化信息时代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的到来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，许多不必要的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碎片化信息</a:t>
            </a: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了人们大量的</a:t>
            </a: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精神力与时间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不正确使用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电子设备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我们的注意力，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浪费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我们的时间</a:t>
            </a:r>
            <a:endParaRPr lang="en-AU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531915F-6C11-47DF-917C-671593F473FA}"/>
              </a:ext>
            </a:extLst>
          </p:cNvPr>
          <p:cNvSpPr txBox="1">
            <a:spLocks/>
          </p:cNvSpPr>
          <p:nvPr/>
        </p:nvSpPr>
        <p:spPr>
          <a:xfrm>
            <a:off x="1946828" y="3893127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问题定义</a:t>
            </a:r>
            <a:endParaRPr lang="en-US" altLang="zh-CN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>
            <a:extLst>
              <a:ext uri="{FF2B5EF4-FFF2-40B4-BE49-F238E27FC236}">
                <a16:creationId xmlns:a16="http://schemas.microsoft.com/office/drawing/2014/main" id="{D1DA1938-51B1-4946-B5C2-B36B33F8AA5B}"/>
              </a:ext>
            </a:extLst>
          </p:cNvPr>
          <p:cNvGrpSpPr/>
          <p:nvPr/>
        </p:nvGrpSpPr>
        <p:grpSpPr>
          <a:xfrm>
            <a:off x="4628528" y="1722384"/>
            <a:ext cx="653887" cy="654088"/>
            <a:chOff x="8876381" y="3510900"/>
            <a:chExt cx="720966" cy="720966"/>
          </a:xfrm>
        </p:grpSpPr>
        <p:sp>
          <p:nvSpPr>
            <p:cNvPr id="3" name="Rounded Rectangle 408">
              <a:extLst>
                <a:ext uri="{FF2B5EF4-FFF2-40B4-BE49-F238E27FC236}">
                  <a16:creationId xmlns:a16="http://schemas.microsoft.com/office/drawing/2014/main" id="{0D7709B6-3E5F-483E-8560-61D3A57002E2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E33DCDCB-F769-43BF-9ECB-8008032D9F1B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0DDCB141-33EB-4E9C-8152-9F056590CE48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C9FFA-F99D-4C8D-BE99-3BAAB8CD53CA}"/>
              </a:ext>
            </a:extLst>
          </p:cNvPr>
          <p:cNvSpPr txBox="1">
            <a:spLocks/>
          </p:cNvSpPr>
          <p:nvPr/>
        </p:nvSpPr>
        <p:spPr>
          <a:xfrm>
            <a:off x="5397719" y="2560119"/>
            <a:ext cx="5486135" cy="2871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这个问题是否值得去解？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碎片化信息时代中部分人违背了设计者的初衷，将时间花费在无用的信息查看获取，浪费了可用时间，降低了人们的专注度。此软件旨在帮助使用者更好地保持专注，利用好时间，以帮助人类更好地管理自己的生活时间为设计初衷，是一个值得去解决的问题。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是否有可行的解决方法？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通过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进行相应的辅助性监督类功能，来帮助人们更好的把控时间的使用与学习生活工作时间内的专注性。通过带有一定“强制性”的辅助性功能监管与反馈机制，完成对于问题的帮助与解决。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531915F-6C11-47DF-917C-671593F473FA}"/>
              </a:ext>
            </a:extLst>
          </p:cNvPr>
          <p:cNvSpPr txBox="1">
            <a:spLocks/>
          </p:cNvSpPr>
          <p:nvPr/>
        </p:nvSpPr>
        <p:spPr>
          <a:xfrm>
            <a:off x="5397719" y="1788067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2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07">
            <a:extLst>
              <a:ext uri="{FF2B5EF4-FFF2-40B4-BE49-F238E27FC236}">
                <a16:creationId xmlns:a16="http://schemas.microsoft.com/office/drawing/2014/main" id="{B6D009FE-B81A-442F-A518-A17A6B230A8B}"/>
              </a:ext>
            </a:extLst>
          </p:cNvPr>
          <p:cNvGrpSpPr/>
          <p:nvPr/>
        </p:nvGrpSpPr>
        <p:grpSpPr>
          <a:xfrm>
            <a:off x="855104" y="4240032"/>
            <a:ext cx="653887" cy="654088"/>
            <a:chOff x="8876381" y="3510900"/>
            <a:chExt cx="720966" cy="720966"/>
          </a:xfrm>
        </p:grpSpPr>
        <p:sp>
          <p:nvSpPr>
            <p:cNvPr id="48" name="Rounded Rectangle 408">
              <a:extLst>
                <a:ext uri="{FF2B5EF4-FFF2-40B4-BE49-F238E27FC236}">
                  <a16:creationId xmlns:a16="http://schemas.microsoft.com/office/drawing/2014/main" id="{9E1FDF25-1886-4A42-9E3D-DBED6EC68291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F07D418A-C06D-45B4-A1C6-7E95DEA655EC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1EFF152E-2927-41DC-AE79-B9B316A63252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3586B40D-6277-4600-A93B-41F3C1CD5F20}"/>
              </a:ext>
            </a:extLst>
          </p:cNvPr>
          <p:cNvSpPr txBox="1">
            <a:spLocks/>
          </p:cNvSpPr>
          <p:nvPr/>
        </p:nvSpPr>
        <p:spPr>
          <a:xfrm>
            <a:off x="1624295" y="5077767"/>
            <a:ext cx="5486135" cy="1279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自制能力较为差不能专心学习的学生群体；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生活中想减少手机诱惑，专注眼前事务的用户；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不怎么依赖手机，却又像在做事期间能有别样收获的用户。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22B38910-7E83-4FF7-B71B-DFFCF25B2781}"/>
              </a:ext>
            </a:extLst>
          </p:cNvPr>
          <p:cNvSpPr txBox="1">
            <a:spLocks/>
          </p:cNvSpPr>
          <p:nvPr/>
        </p:nvSpPr>
        <p:spPr>
          <a:xfrm>
            <a:off x="1624295" y="4305715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需求分析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0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683327" y="2379644"/>
            <a:ext cx="653887" cy="654088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437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452518" y="3217379"/>
            <a:ext cx="4696427" cy="2122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是一个帮助您专心于生活中每个重要时刻的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。您是否正困扰于智慧型手机网路成瘾症呢？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能帮助您远离智慧型手机的。每当您想要专注时，种下种籽吧！在接下来的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分钟内，它将成长成为一棵大树。然而，若您无法抗拒，离开了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来使用智慧型手机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电话除外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的话，小树会立即枯萎。每天都有一片森林，每棵树象徵着每个您曾经努力的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52518" y="2445327"/>
            <a:ext cx="2576682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Forest icon">
            <a:extLst>
              <a:ext uri="{FF2B5EF4-FFF2-40B4-BE49-F238E27FC236}">
                <a16:creationId xmlns:a16="http://schemas.microsoft.com/office/drawing/2014/main" id="{DA12C36E-B943-4D2C-8EF3-4C5F2289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40" y="2683869"/>
            <a:ext cx="1308242" cy="13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F825B5-470A-4E9E-A60E-901E458E48FD}"/>
              </a:ext>
            </a:extLst>
          </p:cNvPr>
          <p:cNvSpPr txBox="1"/>
          <p:nvPr/>
        </p:nvSpPr>
        <p:spPr>
          <a:xfrm>
            <a:off x="8672472" y="4093793"/>
            <a:ext cx="9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Forest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>
            <a:extLst>
              <a:ext uri="{FF2B5EF4-FFF2-40B4-BE49-F238E27FC236}">
                <a16:creationId xmlns:a16="http://schemas.microsoft.com/office/drawing/2014/main" id="{651E61C4-4FF6-4B08-B6F2-6B3DA46F5B39}"/>
              </a:ext>
            </a:extLst>
          </p:cNvPr>
          <p:cNvGrpSpPr/>
          <p:nvPr/>
        </p:nvGrpSpPr>
        <p:grpSpPr>
          <a:xfrm>
            <a:off x="4713872" y="1710192"/>
            <a:ext cx="653887" cy="654088"/>
            <a:chOff x="8876381" y="3510900"/>
            <a:chExt cx="720966" cy="720966"/>
          </a:xfrm>
        </p:grpSpPr>
        <p:sp>
          <p:nvSpPr>
            <p:cNvPr id="3" name="Rounded Rectangle 408">
              <a:extLst>
                <a:ext uri="{FF2B5EF4-FFF2-40B4-BE49-F238E27FC236}">
                  <a16:creationId xmlns:a16="http://schemas.microsoft.com/office/drawing/2014/main" id="{D419BB3D-AC1C-4BD7-BDE6-28924938B018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F5C2896E-7455-4AB6-A4B2-799FE010B364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5334E9E2-6D69-4258-9172-4574C85E7A49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A727F-2DF8-4ACF-A13B-7771977DB547}"/>
              </a:ext>
            </a:extLst>
          </p:cNvPr>
          <p:cNvSpPr txBox="1">
            <a:spLocks/>
          </p:cNvSpPr>
          <p:nvPr/>
        </p:nvSpPr>
        <p:spPr>
          <a:xfrm>
            <a:off x="5483063" y="2547927"/>
            <a:ext cx="5486135" cy="2871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这个问题是否值得去解？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碎片化信息时代中部分人违背了设计者的初衷，将时间花费在无用的信息查看获取，浪费了可用时间，降低了人们的专注度。此软件旨在帮助使用者更好地保持专注，利用好时间，以帮助人类更好地管理自己的生活时间为设计初衷，是一个值得去解决的问题。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是否有可行的解决方法？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通过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进行相应的辅助性监督类功能，来帮助人们更好的把控时间的使用与学习生活工作时间内的专注性。通过带有一定“强制性”的辅助性功能监管与反馈机制，完成对于问题的帮助与解决。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982299A-C1E4-47A6-A68D-E885EEB1EE0A}"/>
              </a:ext>
            </a:extLst>
          </p:cNvPr>
          <p:cNvSpPr txBox="1">
            <a:spLocks/>
          </p:cNvSpPr>
          <p:nvPr/>
        </p:nvSpPr>
        <p:spPr>
          <a:xfrm>
            <a:off x="5483063" y="1775875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en-US" altLang="zh-CN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A16989-E2F3-4DD2-980F-5090F923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9" y="2698963"/>
            <a:ext cx="2080440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E47479-E020-46E2-B89D-DF9E2DFD6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05" y="661899"/>
            <a:ext cx="2844933" cy="5534201"/>
          </a:xfrm>
          <a:prstGeom prst="rect">
            <a:avLst/>
          </a:prstGeom>
        </p:spPr>
      </p:pic>
      <p:grpSp>
        <p:nvGrpSpPr>
          <p:cNvPr id="10" name="Group 407">
            <a:extLst>
              <a:ext uri="{FF2B5EF4-FFF2-40B4-BE49-F238E27FC236}">
                <a16:creationId xmlns:a16="http://schemas.microsoft.com/office/drawing/2014/main" id="{1E6AFB62-9567-421A-BCF5-E97B59D49A2C}"/>
              </a:ext>
            </a:extLst>
          </p:cNvPr>
          <p:cNvGrpSpPr/>
          <p:nvPr/>
        </p:nvGrpSpPr>
        <p:grpSpPr>
          <a:xfrm>
            <a:off x="5451369" y="2503328"/>
            <a:ext cx="660441" cy="660644"/>
            <a:chOff x="8876381" y="3510900"/>
            <a:chExt cx="720966" cy="720966"/>
          </a:xfrm>
        </p:grpSpPr>
        <p:sp>
          <p:nvSpPr>
            <p:cNvPr id="11" name="Rounded Rectangle 408">
              <a:extLst>
                <a:ext uri="{FF2B5EF4-FFF2-40B4-BE49-F238E27FC236}">
                  <a16:creationId xmlns:a16="http://schemas.microsoft.com/office/drawing/2014/main" id="{F0A33938-2115-47D4-9459-B536266946EA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9E1539AA-03B1-4956-A82F-576275D80C3B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3E4407DE-583A-435E-9C6B-C60480E9578F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52D222F-B6C6-47DC-AE98-00A0D6C2BEDD}"/>
              </a:ext>
            </a:extLst>
          </p:cNvPr>
          <p:cNvSpPr txBox="1">
            <a:spLocks/>
          </p:cNvSpPr>
          <p:nvPr/>
        </p:nvSpPr>
        <p:spPr>
          <a:xfrm>
            <a:off x="6220087" y="3313135"/>
            <a:ext cx="4078683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在主界面还没有完全呈现给用户之前，由这个界面让用户初识我们的应用。在后台会进行一些组件的加载，以准备呈现主界面。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838AF28-E408-4772-AC99-A52A17438CB2}"/>
              </a:ext>
            </a:extLst>
          </p:cNvPr>
          <p:cNvSpPr txBox="1">
            <a:spLocks/>
          </p:cNvSpPr>
          <p:nvPr/>
        </p:nvSpPr>
        <p:spPr>
          <a:xfrm>
            <a:off x="6270648" y="2503328"/>
            <a:ext cx="3455243" cy="809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启动准备界面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A30EFA3-426B-424F-908D-AAB3D7CA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69" y="727364"/>
            <a:ext cx="2816043" cy="5353634"/>
          </a:xfrm>
          <a:prstGeom prst="rect">
            <a:avLst/>
          </a:prstGeom>
        </p:spPr>
      </p:pic>
      <p:grpSp>
        <p:nvGrpSpPr>
          <p:cNvPr id="20" name="Group 407">
            <a:extLst>
              <a:ext uri="{FF2B5EF4-FFF2-40B4-BE49-F238E27FC236}">
                <a16:creationId xmlns:a16="http://schemas.microsoft.com/office/drawing/2014/main" id="{71E12DAE-156B-4B2B-83CF-B6BEE3012F0D}"/>
              </a:ext>
            </a:extLst>
          </p:cNvPr>
          <p:cNvGrpSpPr/>
          <p:nvPr/>
        </p:nvGrpSpPr>
        <p:grpSpPr>
          <a:xfrm>
            <a:off x="1177241" y="2316292"/>
            <a:ext cx="660441" cy="660644"/>
            <a:chOff x="8876381" y="3510900"/>
            <a:chExt cx="720966" cy="720966"/>
          </a:xfrm>
        </p:grpSpPr>
        <p:sp>
          <p:nvSpPr>
            <p:cNvPr id="21" name="Rounded Rectangle 408">
              <a:extLst>
                <a:ext uri="{FF2B5EF4-FFF2-40B4-BE49-F238E27FC236}">
                  <a16:creationId xmlns:a16="http://schemas.microsoft.com/office/drawing/2014/main" id="{9BC3654E-4319-4BEC-BBE1-2D4DBAC2E214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6859B316-4576-4177-AD3E-05B54F5DD8B9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0477A51-EBD7-4A4A-B517-6BED244D32BB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2AC3C05-06DB-4E68-8DB2-2AABE410B787}"/>
              </a:ext>
            </a:extLst>
          </p:cNvPr>
          <p:cNvSpPr txBox="1">
            <a:spLocks/>
          </p:cNvSpPr>
          <p:nvPr/>
        </p:nvSpPr>
        <p:spPr>
          <a:xfrm>
            <a:off x="1996522" y="3068968"/>
            <a:ext cx="5117788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用户的主要活动区域。专注包子的主要功能就在这个界面中。中间是一张示意图，可以用来告诉你完成设置的时间计划之后可以获得多少数量的包子。十分钟你可以获得一个包子，二十分钟可以获得两个；但是当你能够持续专注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小时，你将获得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个包子，要多于六次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分钟的专注。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B8D4CDC6-4A79-450A-9240-AE624C8B1D70}"/>
              </a:ext>
            </a:extLst>
          </p:cNvPr>
          <p:cNvSpPr txBox="1">
            <a:spLocks/>
          </p:cNvSpPr>
          <p:nvPr/>
        </p:nvSpPr>
        <p:spPr>
          <a:xfrm>
            <a:off x="1996521" y="2316293"/>
            <a:ext cx="320586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729</Words>
  <Application>Microsoft Office PowerPoint</Application>
  <PresentationFormat>宽屏</PresentationFormat>
  <Paragraphs>66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inherit</vt:lpstr>
      <vt:lpstr>Lato Light</vt:lpstr>
      <vt:lpstr>Meiryo</vt:lpstr>
      <vt:lpstr>Roboto</vt:lpstr>
      <vt:lpstr>等线</vt:lpstr>
      <vt:lpstr>等线 Light</vt:lpstr>
      <vt:lpstr>宋体</vt:lpstr>
      <vt:lpstr>微软雅黑</vt:lpstr>
      <vt:lpstr>微软雅黑 Light</vt:lpstr>
      <vt:lpstr>新宋体</vt:lpstr>
      <vt:lpstr>Agency FB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谢 子文</cp:lastModifiedBy>
  <cp:revision>29</cp:revision>
  <dcterms:created xsi:type="dcterms:W3CDTF">2020-10-04T09:08:47Z</dcterms:created>
  <dcterms:modified xsi:type="dcterms:W3CDTF">2020-10-04T13:43:43Z</dcterms:modified>
</cp:coreProperties>
</file>