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kielee.cn/posts/2f5be4ff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//</a:t>
            </a:r>
            <a:r>
              <a:rPr lang="zh-CN" altLang="en-US"/>
              <a:t>项目层次方框图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二、可行性分析报告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可行性分析报告里包含了：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可行性分析</a:t>
            </a:r>
            <a:r>
              <a:rPr lang="en-US" altLang="zh-CN"/>
              <a:t>——</a:t>
            </a:r>
            <a:r>
              <a:rPr lang="zh-CN" altLang="en-US"/>
              <a:t>技术可行性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经济可行性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操作可行性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社会可行性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法律可行性</a:t>
            </a: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技术可行性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MINA</a:t>
            </a:r>
            <a:r>
              <a:rPr lang="zh-CN" altLang="en-US"/>
              <a:t>框架</a:t>
            </a:r>
          </a:p>
          <a:p>
            <a:r>
              <a:rPr lang="en-US" altLang="zh-CN"/>
              <a:t>02 </a:t>
            </a:r>
            <a:r>
              <a:rPr lang="zh-CN" altLang="en-US"/>
              <a:t>云开发</a:t>
            </a:r>
          </a:p>
          <a:p>
            <a:r>
              <a:rPr lang="en-US" altLang="zh-CN"/>
              <a:t>03 </a:t>
            </a:r>
            <a:r>
              <a:rPr lang="zh-CN" altLang="en-US"/>
              <a:t>数据集</a:t>
            </a:r>
          </a:p>
          <a:p>
            <a:r>
              <a:rPr lang="en-US" altLang="zh-CN"/>
              <a:t>04 </a:t>
            </a:r>
            <a:r>
              <a:rPr lang="zh-CN" altLang="en-US"/>
              <a:t>推荐算法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经济可行性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</a:t>
            </a:r>
            <a:r>
              <a:rPr lang="zh-CN" altLang="en-US"/>
              <a:t>基本建设投资</a:t>
            </a:r>
          </a:p>
          <a:p>
            <a:r>
              <a:rPr lang="en-US" altLang="zh-CN"/>
              <a:t>02 </a:t>
            </a:r>
            <a:r>
              <a:rPr lang="zh-CN" altLang="en-US"/>
              <a:t>开发成本较低</a:t>
            </a:r>
          </a:p>
          <a:p>
            <a:r>
              <a:rPr lang="en-US" altLang="zh-CN"/>
              <a:t>03 </a:t>
            </a:r>
            <a:r>
              <a:rPr lang="zh-CN" altLang="en-US"/>
              <a:t>时间成本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操作可行性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</a:t>
            </a:r>
            <a:r>
              <a:rPr lang="zh-CN" altLang="en-US"/>
              <a:t>用户使用可行性</a:t>
            </a:r>
          </a:p>
          <a:p>
            <a:r>
              <a:rPr lang="en-US" altLang="zh-CN"/>
              <a:t>02 </a:t>
            </a:r>
            <a:r>
              <a:rPr lang="zh-CN" altLang="en-US"/>
              <a:t>时间进度可行性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社会可行性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</a:t>
            </a:r>
            <a:r>
              <a:rPr lang="zh-CN" altLang="en-US"/>
              <a:t>新的社交需求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可行性分析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法律可行性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</a:t>
            </a:r>
            <a:r>
              <a:rPr lang="zh-CN" altLang="en-US"/>
              <a:t>爬虫是否违法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三、项目计划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项目计划里包含了：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项目计划：</a:t>
            </a:r>
            <a:r>
              <a:rPr lang="en-US" altLang="zh-CN"/>
              <a:t>{</a:t>
            </a:r>
            <a:r>
              <a:rPr lang="zh-CN" altLang="en-US"/>
              <a:t>参照模板、</a:t>
            </a:r>
            <a:r>
              <a:rPr lang="en-US" altLang="zh-CN"/>
              <a:t>WBS</a:t>
            </a:r>
            <a:r>
              <a:rPr lang="zh-CN" altLang="en-US"/>
              <a:t>结构</a:t>
            </a: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项目团队建设：</a:t>
            </a:r>
            <a:r>
              <a:rPr lang="en-US" altLang="zh-CN"/>
              <a:t>{</a:t>
            </a:r>
            <a:r>
              <a:rPr lang="zh-CN" altLang="en-US"/>
              <a:t>项目大致分工、项目近期具体分工、参与人</a:t>
            </a:r>
            <a:r>
              <a:rPr lang="en-US" altLang="zh-CN"/>
              <a:t>		</a:t>
            </a:r>
            <a:r>
              <a:rPr lang="zh-CN" altLang="en-US"/>
              <a:t>员</a:t>
            </a:r>
            <a:r>
              <a:rPr lang="en-US" altLang="zh-CN"/>
              <a:t>OBS</a:t>
            </a:r>
            <a:r>
              <a:rPr lang="zh-CN" altLang="en-US"/>
              <a:t>组织结构图</a:t>
            </a:r>
            <a:r>
              <a:rPr lang="en-US" altLang="zh-CN"/>
              <a:t>	、</a:t>
            </a:r>
            <a:r>
              <a:rPr lang="zh-CN" altLang="en-US"/>
              <a:t>项目团队内部协作、项目团队外部</a:t>
            </a:r>
            <a:r>
              <a:rPr lang="en-US" altLang="zh-CN"/>
              <a:t>		</a:t>
            </a:r>
            <a:r>
              <a:rPr lang="zh-CN" altLang="en-US"/>
              <a:t>沟通与协作</a:t>
            </a:r>
            <a:r>
              <a:rPr lang="en-US" altLang="zh-CN"/>
              <a:t>}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甘特图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预算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会议记录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绩效评价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参考文献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参考模板：《GB856T——88》国标文档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wbs</a:t>
            </a:r>
            <a:r>
              <a:rPr lang="zh-CN" altLang="en-US"/>
              <a:t>结构：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1691005"/>
            <a:ext cx="869505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 </a:t>
            </a:r>
            <a:r>
              <a:rPr lang="zh-CN" altLang="en-US"/>
              <a:t>项目概述</a:t>
            </a:r>
            <a:endParaRPr lang="en-US" altLang="zh-CN"/>
          </a:p>
          <a:p>
            <a:r>
              <a:rPr lang="en-US" altLang="zh-CN"/>
              <a:t>02 </a:t>
            </a:r>
            <a:r>
              <a:rPr lang="zh-CN" altLang="en-US"/>
              <a:t>可行性分析报告</a:t>
            </a:r>
            <a:endParaRPr lang="en-US" altLang="zh-CN"/>
          </a:p>
          <a:p>
            <a:r>
              <a:rPr lang="en-US" altLang="zh-CN"/>
              <a:t>03 </a:t>
            </a:r>
            <a:r>
              <a:rPr lang="zh-CN" altLang="en-US"/>
              <a:t>项目计划</a:t>
            </a:r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项目计划</a:t>
            </a:r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项目团队建设</a:t>
            </a:r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甘特图及</a:t>
            </a:r>
            <a:r>
              <a:rPr lang="en-US" altLang="zh-CN">
                <a:sym typeface="+mn-ea"/>
              </a:rPr>
              <a:t>WBS</a:t>
            </a:r>
            <a:r>
              <a:rPr lang="zh-CN" altLang="en-US">
                <a:sym typeface="+mn-ea"/>
              </a:rPr>
              <a:t>图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预算</a:t>
            </a:r>
          </a:p>
          <a:p>
            <a:pPr marL="914400" lvl="2" indent="0">
              <a:buNone/>
            </a:pPr>
            <a:r>
              <a:rPr lang="zh-CN" altLang="en-US"/>
              <a:t>会议纪要</a:t>
            </a:r>
          </a:p>
          <a:p>
            <a:pPr marL="914400" lvl="2" indent="0">
              <a:buNone/>
            </a:pPr>
            <a:r>
              <a:rPr lang="zh-CN" altLang="en-US"/>
              <a:t>绩效评价</a:t>
            </a:r>
          </a:p>
          <a:p>
            <a:pPr marL="914400" lvl="2" indent="0">
              <a:buNone/>
            </a:pPr>
            <a:r>
              <a:rPr lang="zh-CN" altLang="en-US"/>
              <a:t>参考文献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01</a:t>
            </a:r>
            <a:r>
              <a:rPr lang="zh-CN" altLang="en-US"/>
              <a:t>项目大致分工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02 </a:t>
            </a:r>
            <a:r>
              <a:rPr lang="zh-CN" altLang="en-US"/>
              <a:t>项目近期具体分工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03 </a:t>
            </a:r>
            <a:r>
              <a:rPr lang="zh-CN" altLang="en-US" dirty="0"/>
              <a:t>项目团队内部协作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）协作模式：每周两次会议，主要为线下面谈，其次是网络联系（微信电话）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）沟通方式：每周会议、微信等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）邮件沟通：主送人为谢子文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）工作进度审核：组长约定一周两次任务成果审核初审、二审时间，并在每周三</a:t>
            </a:r>
            <a:r>
              <a:rPr lang="en-US" altLang="zh-CN" dirty="0"/>
              <a:t>/</a:t>
            </a:r>
            <a:r>
              <a:rPr lang="zh-CN" altLang="en-US" dirty="0"/>
              <a:t>五晚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前向组长报告学习进度和任务进度并作为组内绩效评定的条件之一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项目团队建设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04 </a:t>
            </a:r>
            <a:r>
              <a:rPr lang="zh-CN" altLang="en-US" dirty="0"/>
              <a:t>项目团队外部沟通与协作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与客户（老师）之间的沟通方式包括：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正式沟通方式：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1</a:t>
            </a:r>
            <a:r>
              <a:rPr lang="zh-CN" altLang="en-US" dirty="0"/>
              <a:t>）评审会议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2</a:t>
            </a:r>
            <a:r>
              <a:rPr lang="zh-CN" altLang="en-US" dirty="0"/>
              <a:t>）执行情况报告，展示相关</a:t>
            </a:r>
            <a:r>
              <a:rPr lang="en-US" altLang="zh-CN" dirty="0"/>
              <a:t>ppt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非正式沟通方式：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线下面谈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与典型用户之间的沟通方式包括：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线上沟通：包括微信、</a:t>
            </a:r>
            <a:r>
              <a:rPr lang="en-US" altLang="zh-CN" dirty="0"/>
              <a:t>QQ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线下面谈：地点：</a:t>
            </a:r>
            <a:r>
              <a:rPr lang="en-US" altLang="zh-CN" dirty="0"/>
              <a:t>UW</a:t>
            </a:r>
            <a:r>
              <a:rPr lang="zh-CN" altLang="en-US" dirty="0"/>
              <a:t>二楼露台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甘特图</a:t>
            </a:r>
          </a:p>
        </p:txBody>
      </p:sp>
      <p:pic>
        <p:nvPicPr>
          <p:cNvPr id="4" name="图片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015" y="1691005"/>
            <a:ext cx="10278745" cy="47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395" y="1417320"/>
            <a:ext cx="10606405" cy="4759960"/>
          </a:xfrm>
        </p:spPr>
        <p:txBody>
          <a:bodyPr>
            <a:normAutofit/>
          </a:bodyPr>
          <a:lstStyle/>
          <a:p>
            <a:r>
              <a:rPr lang="en-US" altLang="zh-CN"/>
              <a:t>01 </a:t>
            </a:r>
            <a:r>
              <a:rPr lang="zh-CN" altLang="en-US"/>
              <a:t>设备成本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使用工具：微信开发者工具、GitHub、Microsoft Office、Microsoft Project、Axure、Power Designer、Navicat、钉钉、微信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开发设备：个人笔记本、实验室电脑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开发地点：</a:t>
            </a:r>
            <a:r>
              <a:rPr lang="en-US" altLang="zh-CN">
                <a:sym typeface="+mn-ea"/>
              </a:rPr>
              <a:t>uw</a:t>
            </a:r>
            <a:r>
              <a:rPr lang="zh-CN" altLang="en-US">
                <a:sym typeface="+mn-ea"/>
              </a:rPr>
              <a:t>露台，宿舍，理四，图书馆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计算机内存需求：2 GB RAM or more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显卡要求：Video card must be 256MB or more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操作系统：Windows® 10 32 / 64bit / 7 32 / 64bit / XP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处理器：Intel® Core™ 2 Duo E6600 or AMD Phenom™ X3 8750 processor or </a:t>
            </a:r>
            <a:r>
              <a:rPr lang="en-US" altLang="zh-CN"/>
              <a:t>		     </a:t>
            </a:r>
            <a:r>
              <a:rPr lang="zh-CN" altLang="en-US"/>
              <a:t>better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695"/>
            <a:ext cx="10515600" cy="1325563"/>
          </a:xfrm>
        </p:spPr>
        <p:txBody>
          <a:bodyPr/>
          <a:lstStyle/>
          <a:p>
            <a:r>
              <a:rPr lang="zh-CN" altLang="en-US" dirty="0"/>
              <a:t>预算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198745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dirty="0"/>
              <a:t>02 </a:t>
            </a:r>
            <a:r>
              <a:rPr lang="zh-CN" altLang="en-US" dirty="0"/>
              <a:t>项目整体预算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基本硬件：小组内三人每人的笔记本电脑均安装了合适的开发环境，网络通常，状态良好</a:t>
            </a:r>
            <a:r>
              <a:rPr lang="en-US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开发软件均使用开源或通过教育认证予以个人学习免费使用</a:t>
            </a:r>
            <a:r>
              <a:rPr lang="en-US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开发成本</a:t>
            </a:r>
            <a:r>
              <a:rPr lang="en-US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	腾讯云服务器1核2G租用6月 54元</a:t>
            </a:r>
          </a:p>
          <a:p>
            <a:pPr marL="0" indent="0">
              <a:buNone/>
            </a:pPr>
            <a:r>
              <a:rPr lang="en-US" altLang="zh-CN" dirty="0"/>
              <a:t>		50G云数据库MySql 6月 18元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人力资源薪资</a:t>
            </a:r>
            <a:r>
              <a:rPr lang="en-US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	据私营单位开发人员每小时薪资40.85元 ，小组成员3人，每日均工作3小时，并每周开会2*4小时，总人员周工作小时为87小时，从项目伊始至结束共111天，15.8周，总预算计为56,152.41元</a:t>
            </a:r>
          </a:p>
          <a:p>
            <a:pPr marL="0" indent="0">
              <a:buNone/>
            </a:pPr>
            <a:r>
              <a:rPr lang="en-US" altLang="zh-CN" dirty="0"/>
              <a:t>	总设计资金计算为56224.41元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03 </a:t>
            </a:r>
            <a:r>
              <a:rPr lang="zh-CN" altLang="en-US" dirty="0"/>
              <a:t>项目具体任务预算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前期准备：</a:t>
            </a:r>
            <a:r>
              <a:rPr lang="en-US" altLang="zh-CN" dirty="0"/>
              <a:t>how much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可行性研究：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需求分析：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总体设计：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详细设计：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编码：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测试：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维护：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总评：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绩效评价（打分）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一、项目概述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项目概述里有：</a:t>
            </a:r>
          </a:p>
          <a:p>
            <a:pPr marL="457200" lvl="1" indent="0">
              <a:buNone/>
            </a:pPr>
            <a:r>
              <a:rPr lang="zh-CN" altLang="en-US"/>
              <a:t>项目基本信息</a:t>
            </a:r>
          </a:p>
          <a:p>
            <a:pPr marL="457200" lvl="1" indent="0">
              <a:buNone/>
            </a:pPr>
            <a:r>
              <a:rPr lang="zh-CN" altLang="en-US"/>
              <a:t>项目用户</a:t>
            </a:r>
          </a:p>
          <a:p>
            <a:pPr marL="457200" lvl="1" indent="0">
              <a:buNone/>
            </a:pPr>
            <a:r>
              <a:rPr lang="zh-CN" altLang="en-US"/>
              <a:t>项目功能总述</a:t>
            </a:r>
          </a:p>
          <a:p>
            <a:pPr marL="457200" lvl="1" indent="0">
              <a:buNone/>
            </a:pPr>
            <a:r>
              <a:rPr lang="zh-CN" altLang="en-US"/>
              <a:t>项目技术实现</a:t>
            </a:r>
          </a:p>
          <a:p>
            <a:pPr marL="457200" lvl="1" indent="0">
              <a:buNone/>
            </a:pPr>
            <a:r>
              <a:rPr lang="en-US" altLang="zh-CN"/>
              <a:t>//</a:t>
            </a:r>
            <a:r>
              <a:rPr lang="zh-CN" altLang="en-US"/>
              <a:t>项目层次方框图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[1] 《软件工程导论》清华大学出版社，张海藩、牟永敏编著</a:t>
            </a:r>
          </a:p>
          <a:p>
            <a:r>
              <a:rPr lang="zh-CN" altLang="en-US" dirty="0"/>
              <a:t>[2] 《产品分析：Forest 专注森林》：http://www.woshipm.com/evaluating/1053804.html</a:t>
            </a:r>
          </a:p>
          <a:p>
            <a:r>
              <a:rPr lang="zh-CN" altLang="en-US" dirty="0"/>
              <a:t>[3] 微信开发者工具https://developers.weixin.qq.com/miniprogram/dev/framework/quickstart/getstart.html</a:t>
            </a:r>
          </a:p>
          <a:p>
            <a:r>
              <a:rPr lang="zh-CN" altLang="en-US" dirty="0"/>
              <a:t>[4] 《微信小程序开发零基础入门》 电子工业出版社</a:t>
            </a:r>
          </a:p>
          <a:p>
            <a:r>
              <a:rPr lang="zh-CN" altLang="en-US" dirty="0"/>
              <a:t>[5]《GB856T——88》国标文档</a:t>
            </a:r>
            <a:endParaRPr lang="en-US" altLang="zh-CN" dirty="0"/>
          </a:p>
          <a:p>
            <a:r>
              <a:rPr lang="en-US" altLang="zh-CN" dirty="0"/>
              <a:t>[6]</a:t>
            </a:r>
            <a:r>
              <a:rPr lang="zh-CN" altLang="zh-CN" dirty="0"/>
              <a:t>从</a:t>
            </a:r>
            <a:r>
              <a:rPr lang="en-US" altLang="zh-CN" dirty="0"/>
              <a:t>0</a:t>
            </a:r>
            <a:r>
              <a:rPr lang="zh-CN" altLang="zh-CN" dirty="0"/>
              <a:t>开始搭建微信小程序</a:t>
            </a:r>
            <a:r>
              <a:rPr lang="en-US" altLang="zh-CN" dirty="0"/>
              <a:t>(</a:t>
            </a:r>
            <a:r>
              <a:rPr lang="zh-CN" altLang="zh-CN" dirty="0"/>
              <a:t>前后端</a:t>
            </a:r>
            <a:r>
              <a:rPr lang="en-US" altLang="zh-CN" dirty="0"/>
              <a:t>)</a:t>
            </a:r>
            <a:r>
              <a:rPr lang="zh-CN" altLang="zh-CN" dirty="0"/>
              <a:t>的全过程 </a:t>
            </a:r>
            <a:r>
              <a:rPr lang="en-US" altLang="zh-CN" dirty="0"/>
              <a:t>| </a:t>
            </a:r>
            <a:r>
              <a:rPr lang="zh-CN" altLang="zh-CN" dirty="0"/>
              <a:t>随猿记</a:t>
            </a:r>
          </a:p>
          <a:p>
            <a:pPr marL="0" indent="0">
              <a:buNone/>
            </a:pPr>
            <a:r>
              <a:rPr lang="en-US" altLang="zh-CN" u="sng" dirty="0">
                <a:hlinkClick r:id="rId2"/>
              </a:rPr>
              <a:t>http://www.jackielee.cn/posts/2f5be4ff.html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D52E8B-31BA-42A7-96BE-65D6F5678470}"/>
              </a:ext>
            </a:extLst>
          </p:cNvPr>
          <p:cNvSpPr txBox="1"/>
          <p:nvPr/>
        </p:nvSpPr>
        <p:spPr>
          <a:xfrm>
            <a:off x="4793273" y="3013501"/>
            <a:ext cx="26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4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866005"/>
          </a:xfrm>
        </p:spPr>
        <p:txBody>
          <a:bodyPr/>
          <a:lstStyle/>
          <a:p>
            <a:r>
              <a:rPr lang="en-US" altLang="zh-CN"/>
              <a:t>01</a:t>
            </a:r>
            <a:r>
              <a:rPr lang="zh-CN" altLang="en-US"/>
              <a:t>项目的任务提出者</a:t>
            </a: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杨枨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02</a:t>
            </a:r>
            <a:r>
              <a:rPr lang="zh-CN" altLang="en-US"/>
              <a:t>项目的开发者及联系方式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谢子文：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黄馨：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梁泽生：</a:t>
            </a:r>
          </a:p>
          <a:p>
            <a:endParaRPr lang="zh-CN" altLang="en-US"/>
          </a:p>
          <a:p>
            <a:r>
              <a:rPr lang="en-US" altLang="zh-CN"/>
              <a:t>03</a:t>
            </a:r>
            <a:r>
              <a:rPr lang="zh-CN" altLang="en-US"/>
              <a:t>标准、条约和约定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 dirty="0">
                <a:latin typeface="+mn-ea"/>
                <a:cs typeface="微软雅黑 Light" panose="020B0502040204020203" pitchFamily="34" charset="-122"/>
                <a:sym typeface="+mn-ea"/>
              </a:rPr>
              <a:t>遵守</a:t>
            </a:r>
            <a:r>
              <a:rPr lang="en-US" altLang="zh-CN" dirty="0">
                <a:latin typeface="+mn-ea"/>
                <a:cs typeface="微软雅黑 Light" panose="020B0502040204020203" pitchFamily="34" charset="-122"/>
                <a:sym typeface="+mn-ea"/>
              </a:rPr>
              <a:t>http</a:t>
            </a:r>
            <a:r>
              <a:rPr lang="zh-CN" altLang="en-US" dirty="0">
                <a:latin typeface="+mn-ea"/>
                <a:cs typeface="微软雅黑 Light" panose="020B0502040204020203" pitchFamily="34" charset="-122"/>
                <a:sym typeface="+mn-ea"/>
              </a:rPr>
              <a:t>协议、</a:t>
            </a:r>
            <a:r>
              <a:rPr lang="en-US" altLang="zh-CN" dirty="0">
                <a:latin typeface="+mn-ea"/>
                <a:cs typeface="微软雅黑 Light" panose="020B0502040204020203" pitchFamily="34" charset="-122"/>
                <a:sym typeface="+mn-ea"/>
              </a:rPr>
              <a:t>Robot</a:t>
            </a:r>
            <a:r>
              <a:rPr lang="zh-CN" altLang="en-US" dirty="0">
                <a:latin typeface="+mn-ea"/>
                <a:cs typeface="微软雅黑 Light" panose="020B0502040204020203" pitchFamily="34" charset="-122"/>
                <a:sym typeface="+mn-ea"/>
              </a:rPr>
              <a:t>协议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04 </a:t>
            </a:r>
            <a:r>
              <a:rPr lang="zh-CN" altLang="en-US"/>
              <a:t>验收标准：项目软件要求的各项功能均可实现，使用者对小程</a:t>
            </a:r>
            <a:r>
              <a:rPr lang="en-US" altLang="zh-CN"/>
              <a:t>	</a:t>
            </a:r>
            <a:r>
              <a:rPr lang="zh-CN" altLang="en-US"/>
              <a:t>序使用反馈良好。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r>
              <a:rPr lang="en-US" altLang="zh-CN"/>
              <a:t>05 </a:t>
            </a:r>
            <a:r>
              <a:rPr lang="zh-CN" altLang="en-US"/>
              <a:t>完成项目的最迟期限：2021年1月12日前，1月12日项目总结报</a:t>
            </a:r>
            <a:r>
              <a:rPr lang="en-US" altLang="zh-CN"/>
              <a:t>	</a:t>
            </a:r>
            <a:r>
              <a:rPr lang="zh-CN" altLang="en-US"/>
              <a:t>告、总评审ppt。</a:t>
            </a:r>
          </a:p>
          <a:p>
            <a:endParaRPr lang="zh-CN" altLang="en-US"/>
          </a:p>
          <a:p>
            <a:r>
              <a:rPr lang="en-US" altLang="zh-CN"/>
              <a:t>06 </a:t>
            </a:r>
            <a:r>
              <a:rPr lang="zh-CN" altLang="en-US"/>
              <a:t>本计划的批准者和批准日期：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批准者：杨枨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	批准日期：2020年10月29日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用户群体：浙大城市学院所有师生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下面是目标用户、当然用户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项目产品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46200" y="3074035"/>
          <a:ext cx="9240520" cy="149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3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产品名称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专注包子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开发语言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JAVA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SQL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JS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HTML</a:t>
                      </a: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，W</a:t>
                      </a:r>
                      <a:r>
                        <a:rPr lang="en-US" sz="3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XSS</a:t>
                      </a:r>
                      <a:endParaRPr lang="en-US" altLang="en-US" sz="3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项目功能总述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1580" y="2228215"/>
          <a:ext cx="9919970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主要功能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详细说明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注册用户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注册用户，将用户账号保存在云端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主界面计时器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用户可自行调节时间长度，然后开始专注计时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预设功能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可提前设计几个时间集，直接开始专注计时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统计总览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可以总览用户一周、一个月或者一年的成果记录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时间历程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一条时间轴，记录每一次的活动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个性化商店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商店，可以购买不同的蒸品（例如包子、蒸饺、馒头等）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排行榜（联网）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连上网络，可与世界各地的人比较排名和专注度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惩罚-损毁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专注时间开始后切换手机界面或手动停止计时器，损毁包子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成就-嘉奖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成就越高，奖励越多</a:t>
                      </a:r>
                      <a:endParaRPr lang="en-US" altLang="en-US" sz="2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9405" y="1825625"/>
          <a:ext cx="889127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功能开发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具体工具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微信开发者工具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b框架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pring Boot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eb</a:t>
                      </a: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服务器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omcat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构建工具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aven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avicat, MySQL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owerDesigner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版本管理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ithub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2e17df-dac4-4272-96fc-7d7318b7b18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03268fa-d616-4c0c-8d88-6c3a61fbd29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30b15aa-aa88-4c63-afb2-31db48d7ec7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1013</Words>
  <Application>Microsoft Office PowerPoint</Application>
  <PresentationFormat>宽屏</PresentationFormat>
  <Paragraphs>184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微软雅黑 Light</vt:lpstr>
      <vt:lpstr>Arial</vt:lpstr>
      <vt:lpstr>Calibri</vt:lpstr>
      <vt:lpstr>Times New Roman</vt:lpstr>
      <vt:lpstr>Office 主题</vt:lpstr>
      <vt:lpstr>PowerPoint 演示文稿</vt:lpstr>
      <vt:lpstr>目录</vt:lpstr>
      <vt:lpstr>一、项目概述</vt:lpstr>
      <vt:lpstr>项目基本信息</vt:lpstr>
      <vt:lpstr>项目基本信息</vt:lpstr>
      <vt:lpstr>项目用户</vt:lpstr>
      <vt:lpstr>项目产品</vt:lpstr>
      <vt:lpstr>项目功能总述</vt:lpstr>
      <vt:lpstr>项目技术实现</vt:lpstr>
      <vt:lpstr>//项目层次方框图</vt:lpstr>
      <vt:lpstr>二、可行性分析报告</vt:lpstr>
      <vt:lpstr>可行性分析——技术可行性</vt:lpstr>
      <vt:lpstr>可行性分析——经济可行性</vt:lpstr>
      <vt:lpstr>可行性分析——操作可行性</vt:lpstr>
      <vt:lpstr>可行性分析——社会可行性</vt:lpstr>
      <vt:lpstr>可行性分析——法律可行性</vt:lpstr>
      <vt:lpstr>三、项目计划</vt:lpstr>
      <vt:lpstr>项目计划</vt:lpstr>
      <vt:lpstr>项目计划</vt:lpstr>
      <vt:lpstr>项目团队建设</vt:lpstr>
      <vt:lpstr>项目团队建设</vt:lpstr>
      <vt:lpstr>项目团队建设</vt:lpstr>
      <vt:lpstr>项目团队建设</vt:lpstr>
      <vt:lpstr>甘特图</vt:lpstr>
      <vt:lpstr>预算</vt:lpstr>
      <vt:lpstr>预算</vt:lpstr>
      <vt:lpstr>预算</vt:lpstr>
      <vt:lpstr>会议记录</vt:lpstr>
      <vt:lpstr>绩效评价（打分）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安东尼</dc:creator>
  <cp:lastModifiedBy>谢 子文</cp:lastModifiedBy>
  <cp:revision>7</cp:revision>
  <dcterms:created xsi:type="dcterms:W3CDTF">2020-10-27T11:01:00Z</dcterms:created>
  <dcterms:modified xsi:type="dcterms:W3CDTF">2020-10-28T02:51:27Z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