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D43BB-F625-4E39-A8DF-AAD25C33D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AED180-3EE7-45E4-9014-C45199237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AA465F-F751-4587-8D03-B976638D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298EB-432A-4C20-B9E1-6D07CD512087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C1B3C0-B79F-461B-AE55-8485DB9E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4231AC-8913-4982-81E8-7EE6D78F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F525-2299-4D40-967C-BC2B8E17B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25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34372-71F9-46A1-9566-31F311A3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82BC3F-A8CB-4034-A479-B696617D1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4DC5CF-E5F9-4454-BEE9-9343CAD4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298EB-432A-4C20-B9E1-6D07CD512087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7FC8D9-9C8B-4ABA-9A0A-B5284ECF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CC925B-019D-4026-8264-C17CDFCC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F525-2299-4D40-967C-BC2B8E17B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66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B791AD-7374-491E-AE00-8131C7BFF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A5D319-36AC-4BA6-85DA-D73442A05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F2584B-01F9-4277-A0D7-E6FC6B708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298EB-432A-4C20-B9E1-6D07CD512087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0746FE-212F-432D-AD72-8782A394D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C76D0-F87F-4F47-BD90-345DD11B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F525-2299-4D40-967C-BC2B8E17B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56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D1DE0-B43A-4D1F-A38A-AB3B436C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2A3BE3-BAD6-455E-9BF8-4D8B617DA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199363-BAC8-4D0C-BF2A-45178EEF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298EB-432A-4C20-B9E1-6D07CD512087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F7566-FD1A-4D89-8942-1F03F008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A1743B-E5BA-4DDB-8BF1-4A53F1C0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F525-2299-4D40-967C-BC2B8E17B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51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12AD4-7689-4BA1-B1F1-EEB150972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1D75E-A781-406D-889B-BF57D8FE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56E66A-DE14-4FB1-A385-80D298A1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298EB-432A-4C20-B9E1-6D07CD512087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3A0786-B6BB-4F22-9F50-7128B2C5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8943B-8CEF-4EA9-9E60-62D43502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F525-2299-4D40-967C-BC2B8E17B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26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1AC27-9F62-4DC4-AC2B-339C8744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CDB99F-A4E3-4137-910C-197E3042F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E96919-3822-4A8D-B4F9-6AD5CD63D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57ED0B-856C-4510-A185-BDF5C90D0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298EB-432A-4C20-B9E1-6D07CD512087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6B65C0-B415-485B-ABFF-D450F800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1DD56-0C8A-4EB7-817D-53F68C22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F525-2299-4D40-967C-BC2B8E17B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63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4DDE4-7F6A-490B-AA22-F7B2E33D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B4E967-81AC-40DA-9FB8-E0B9104C1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49BFDC-D8A9-4EE4-A6C6-7DEB7FBA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FB272E-16C4-4913-AE78-C5C435628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18C047-294B-46FA-8B6B-67C79D1AC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72E7DA-974E-4942-B39F-95C89654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298EB-432A-4C20-B9E1-6D07CD512087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DB6314-FB31-47EB-84FE-4F5DB956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B69E3A-6B0C-4791-AC0F-914DC4BC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F525-2299-4D40-967C-BC2B8E17B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65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CB2B5-4A4E-4001-A538-A848DB78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C3EE98-6224-4816-BC57-7447DB16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298EB-432A-4C20-B9E1-6D07CD512087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97F24B-5459-449E-B378-22DBFCEE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F0B9BF-C83A-45D8-9749-2E367BE2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F525-2299-4D40-967C-BC2B8E17B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96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AF54B4-293A-4BB4-A6F8-B18671EF1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298EB-432A-4C20-B9E1-6D07CD512087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16C45F-FE1C-44E0-A1AB-FF0C8FAD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776BD5-B724-4CEE-AFFA-EA4BBA073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F525-2299-4D40-967C-BC2B8E17B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51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ADC7F-03BB-46B1-95AF-683CE98DD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7855C6-DB44-42EF-A247-2BF7D6D06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664987-FAAF-4330-9C86-73EF1A58F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68FD55-08F7-4FFA-B626-A97CE505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298EB-432A-4C20-B9E1-6D07CD512087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FE526D-F2D3-4A93-8488-316DE598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379D8D-0138-4C53-82D3-7151FFD85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F525-2299-4D40-967C-BC2B8E17B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89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1761A-7379-4A48-9F93-7EC89D63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32078D-E94C-4BE2-8BDA-A7AA14A5A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EB458C-4091-4D4A-AAC2-FED9FE1DC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16FF6B-457F-4062-B49F-31B08961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298EB-432A-4C20-B9E1-6D07CD512087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17A260-40DA-4EF9-A456-082D0BF0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41C6D9-14B4-4D40-B141-BADEAB57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F525-2299-4D40-967C-BC2B8E17B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87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849C82-C345-4A9C-A79A-E6DD4DF0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8ADBC-B947-4410-AAD8-03A8EBB06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C8F18A-05A1-4EDF-9DE8-2353E201D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298EB-432A-4C20-B9E1-6D07CD512087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0D0F4E-9CB7-4D69-8F24-D5BA0478E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060AC3-1F13-4ED4-AC03-6A59F0B95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3F525-2299-4D40-967C-BC2B8E17B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18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" y="1615"/>
            <a:ext cx="5151276" cy="6856385"/>
          </a:xfrm>
          <a:prstGeom prst="rect">
            <a:avLst/>
          </a:prstGeom>
          <a:solidFill>
            <a:srgbClr val="FAA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50743" y="1636622"/>
            <a:ext cx="3092094" cy="705165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专注包子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963463" y="5460654"/>
            <a:ext cx="152673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dirty="0">
                <a:latin typeface="+mn-ea"/>
              </a:rPr>
              <a:t>G18</a:t>
            </a:r>
            <a:endParaRPr lang="zh-CN" altLang="en-US" sz="6000" dirty="0">
              <a:latin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929327" y="2757286"/>
            <a:ext cx="57329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需求分析报告</a:t>
            </a:r>
          </a:p>
        </p:txBody>
      </p:sp>
      <p:pic>
        <p:nvPicPr>
          <p:cNvPr id="24" name="PA_图片 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9"/>
          <a:stretch>
            <a:fillRect/>
          </a:stretch>
        </p:blipFill>
        <p:spPr>
          <a:xfrm>
            <a:off x="222362" y="781550"/>
            <a:ext cx="5873638" cy="5432825"/>
          </a:xfrm>
          <a:prstGeom prst="rect">
            <a:avLst/>
          </a:prstGeom>
          <a:effectLst/>
        </p:spPr>
      </p:pic>
      <p:sp>
        <p:nvSpPr>
          <p:cNvPr id="25" name="PA_文本框 10"/>
          <p:cNvSpPr txBox="1"/>
          <p:nvPr>
            <p:custDataLst>
              <p:tags r:id="rId2"/>
            </p:custDataLst>
          </p:nvPr>
        </p:nvSpPr>
        <p:spPr>
          <a:xfrm>
            <a:off x="6626287" y="4160392"/>
            <a:ext cx="4416515" cy="39995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12" tIns="45706" rIns="91412" bIns="45706" anchor="t">
            <a:spAutoFit/>
          </a:bodyPr>
          <a:lstStyle/>
          <a:p>
            <a:pPr lvl="0" algn="ctr" eaLnBrk="0" latinLnBrk="0" hangingPunct="0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</a:rPr>
              <a:t>组长：谢子文    组员：黄馨 梁泽生</a:t>
            </a:r>
          </a:p>
        </p:txBody>
      </p:sp>
      <p:cxnSp>
        <p:nvCxnSpPr>
          <p:cNvPr id="27" name="PA_直接连接符 11"/>
          <p:cNvCxnSpPr>
            <a:cxnSpLocks/>
          </p:cNvCxnSpPr>
          <p:nvPr>
            <p:custDataLst>
              <p:tags r:id="rId3"/>
            </p:custDataLst>
          </p:nvPr>
        </p:nvCxnSpPr>
        <p:spPr>
          <a:xfrm flipH="1">
            <a:off x="9475842" y="5982544"/>
            <a:ext cx="1930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A_直接连接符 12"/>
          <p:cNvCxnSpPr>
            <a:cxnSpLocks/>
          </p:cNvCxnSpPr>
          <p:nvPr>
            <p:custDataLst>
              <p:tags r:id="rId4"/>
            </p:custDataLst>
          </p:nvPr>
        </p:nvCxnSpPr>
        <p:spPr>
          <a:xfrm flipH="1">
            <a:off x="6096000" y="5982542"/>
            <a:ext cx="1780431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63"/>
          <p:cNvSpPr/>
          <p:nvPr/>
        </p:nvSpPr>
        <p:spPr>
          <a:xfrm>
            <a:off x="10427190" y="0"/>
            <a:ext cx="1764809" cy="306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7728413" y="2314179"/>
            <a:ext cx="377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一款基于微信小程序的效率类软件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1E7EB3-FA74-4F24-82FA-3266E632AA0F}"/>
              </a:ext>
            </a:extLst>
          </p:cNvPr>
          <p:cNvSpPr txBox="1"/>
          <p:nvPr/>
        </p:nvSpPr>
        <p:spPr>
          <a:xfrm>
            <a:off x="6776064" y="137998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FocusBuns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48238F7-F04B-4E90-99A2-E0DC3AAC8CBB}"/>
              </a:ext>
            </a:extLst>
          </p:cNvPr>
          <p:cNvSpPr txBox="1"/>
          <p:nvPr/>
        </p:nvSpPr>
        <p:spPr>
          <a:xfrm>
            <a:off x="1038688" y="7901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参考资料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3181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1500948-9516-48C8-B580-B324D97A9F03}"/>
              </a:ext>
            </a:extLst>
          </p:cNvPr>
          <p:cNvSpPr txBox="1"/>
          <p:nvPr/>
        </p:nvSpPr>
        <p:spPr>
          <a:xfrm>
            <a:off x="1189609" y="97654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小组分工及评价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F11C75-015A-4831-AE20-C5182CC4FE99}"/>
              </a:ext>
            </a:extLst>
          </p:cNvPr>
          <p:cNvSpPr txBox="1"/>
          <p:nvPr/>
        </p:nvSpPr>
        <p:spPr>
          <a:xfrm>
            <a:off x="1724465" y="3713462"/>
            <a:ext cx="17807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梁泽生</a:t>
            </a:r>
            <a:endParaRPr lang="en-US" altLang="zh-CN" dirty="0"/>
          </a:p>
          <a:p>
            <a:r>
              <a:rPr lang="zh-CN" altLang="en-US" dirty="0"/>
              <a:t>数据字典</a:t>
            </a:r>
          </a:p>
          <a:p>
            <a:r>
              <a:rPr lang="zh-CN" altLang="en-US" dirty="0"/>
              <a:t>github配置管理</a:t>
            </a:r>
          </a:p>
          <a:p>
            <a:r>
              <a:rPr lang="zh-CN" altLang="en-US" dirty="0"/>
              <a:t>会议纪要</a:t>
            </a:r>
          </a:p>
          <a:p>
            <a:r>
              <a:rPr lang="zh-CN" altLang="en-US" dirty="0"/>
              <a:t>部分用户调研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7B4A37-1F80-487A-ABDB-06EC2F2498F6}"/>
              </a:ext>
            </a:extLst>
          </p:cNvPr>
          <p:cNvSpPr txBox="1"/>
          <p:nvPr/>
        </p:nvSpPr>
        <p:spPr>
          <a:xfrm>
            <a:off x="4064675" y="3733813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谢子文</a:t>
            </a:r>
            <a:endParaRPr lang="en-US" altLang="zh-CN" dirty="0"/>
          </a:p>
          <a:p>
            <a:r>
              <a:rPr lang="en-US" altLang="zh-CN" dirty="0"/>
              <a:t>PPT</a:t>
            </a:r>
            <a:r>
              <a:rPr lang="zh-CN" altLang="en-US" dirty="0"/>
              <a:t>制作</a:t>
            </a:r>
            <a:endParaRPr lang="en-US" altLang="zh-CN" dirty="0"/>
          </a:p>
          <a:p>
            <a:r>
              <a:rPr lang="zh-CN" altLang="en-US" dirty="0"/>
              <a:t>文档主要文字部分</a:t>
            </a:r>
            <a:endParaRPr lang="en-US" altLang="zh-CN" dirty="0"/>
          </a:p>
          <a:p>
            <a:r>
              <a:rPr lang="zh-CN" altLang="en-US" dirty="0"/>
              <a:t>原型设计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ED6420-A3DC-4E80-A475-82B45986098A}"/>
              </a:ext>
            </a:extLst>
          </p:cNvPr>
          <p:cNvSpPr txBox="1"/>
          <p:nvPr/>
        </p:nvSpPr>
        <p:spPr>
          <a:xfrm>
            <a:off x="6960094" y="3743236"/>
            <a:ext cx="2723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黄馨</a:t>
            </a:r>
            <a:endParaRPr lang="en-US" altLang="zh-CN" dirty="0"/>
          </a:p>
          <a:p>
            <a:r>
              <a:rPr lang="en-US" altLang="zh-CN" dirty="0"/>
              <a:t>IPO</a:t>
            </a:r>
            <a:r>
              <a:rPr lang="zh-CN" altLang="en-US" dirty="0"/>
              <a:t>图、</a:t>
            </a:r>
            <a:r>
              <a:rPr lang="en-US" altLang="zh-CN" dirty="0"/>
              <a:t>IPO</a:t>
            </a:r>
            <a:r>
              <a:rPr lang="zh-CN" altLang="en-US" dirty="0"/>
              <a:t>表</a:t>
            </a:r>
            <a:endParaRPr lang="en-US" altLang="zh-CN" dirty="0"/>
          </a:p>
          <a:p>
            <a:r>
              <a:rPr lang="zh-CN" altLang="en-US" dirty="0"/>
              <a:t>实体</a:t>
            </a:r>
            <a:r>
              <a:rPr lang="en-US" altLang="zh-CN" dirty="0"/>
              <a:t>-</a:t>
            </a:r>
            <a:r>
              <a:rPr lang="zh-CN" altLang="en-US" dirty="0"/>
              <a:t>联系图</a:t>
            </a:r>
            <a:endParaRPr lang="en-US" altLang="zh-CN" dirty="0"/>
          </a:p>
          <a:p>
            <a:r>
              <a:rPr lang="en-US" altLang="zh-CN" dirty="0" err="1"/>
              <a:t>github</a:t>
            </a:r>
            <a:r>
              <a:rPr lang="zh-CN" altLang="en-US" dirty="0"/>
              <a:t>管理配置</a:t>
            </a:r>
            <a:endParaRPr lang="en-US" altLang="zh-CN" dirty="0"/>
          </a:p>
          <a:p>
            <a:r>
              <a:rPr lang="zh-CN" altLang="en-US" dirty="0"/>
              <a:t>调研部分用户需求与建议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50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757953-0EAF-4E75-BABD-1C5D9A79B0C1}"/>
              </a:ext>
            </a:extLst>
          </p:cNvPr>
          <p:cNvSpPr txBox="1"/>
          <p:nvPr/>
        </p:nvSpPr>
        <p:spPr>
          <a:xfrm>
            <a:off x="0" y="1471910"/>
            <a:ext cx="902512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4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802683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F301D8B-0F7F-45FB-8F44-87ADDDF899F5}"/>
              </a:ext>
            </a:extLst>
          </p:cNvPr>
          <p:cNvSpPr txBox="1"/>
          <p:nvPr/>
        </p:nvSpPr>
        <p:spPr>
          <a:xfrm>
            <a:off x="1544715" y="9676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用户类别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F1BB318-8F9C-4BC8-9765-56FC7B550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63" y="1751727"/>
            <a:ext cx="5730737" cy="39093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AB90F91-DEA5-4B20-B3CE-6745B9F0B9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70"/>
          <a:stretch/>
        </p:blipFill>
        <p:spPr>
          <a:xfrm>
            <a:off x="6096000" y="2193961"/>
            <a:ext cx="5933243" cy="330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EAFAA3C-140D-49F5-8F48-17263133BE43}"/>
              </a:ext>
            </a:extLst>
          </p:cNvPr>
          <p:cNvSpPr txBox="1"/>
          <p:nvPr/>
        </p:nvSpPr>
        <p:spPr>
          <a:xfrm>
            <a:off x="1740023" y="13050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具体需求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7789F2-7460-45A5-948E-29A7989EAD5E}"/>
              </a:ext>
            </a:extLst>
          </p:cNvPr>
          <p:cNvSpPr txBox="1"/>
          <p:nvPr/>
        </p:nvSpPr>
        <p:spPr>
          <a:xfrm>
            <a:off x="2290439" y="19797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功能需求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029CD3-1865-4325-8AEE-DD9FFB1913E4}"/>
              </a:ext>
            </a:extLst>
          </p:cNvPr>
          <p:cNvSpPr txBox="1"/>
          <p:nvPr/>
        </p:nvSpPr>
        <p:spPr>
          <a:xfrm>
            <a:off x="2290439" y="3657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非功能需求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D5205E-27B3-4DA3-B1DD-C24AE7F17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713" y="1414710"/>
            <a:ext cx="6088908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0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FF9F51A-74AC-4C42-B77A-BD4691CD121E}"/>
              </a:ext>
            </a:extLst>
          </p:cNvPr>
          <p:cNvSpPr txBox="1"/>
          <p:nvPr/>
        </p:nvSpPr>
        <p:spPr>
          <a:xfrm>
            <a:off x="1296139" y="10120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界面原型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7843AA-B514-4BA3-A990-4159843C5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179" y="553946"/>
            <a:ext cx="3121698" cy="59347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8CE2E2-24B6-4369-B6A8-7BBC32BBA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028" y="528013"/>
            <a:ext cx="3121698" cy="596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7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32BC38E-D020-4326-AF51-14D84C1A152B}"/>
              </a:ext>
            </a:extLst>
          </p:cNvPr>
          <p:cNvSpPr txBox="1"/>
          <p:nvPr/>
        </p:nvSpPr>
        <p:spPr>
          <a:xfrm>
            <a:off x="1331651" y="12606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数据字典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1879FC-B06C-414C-9EF3-F6745B324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540" y="1347641"/>
            <a:ext cx="7483488" cy="444284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0045146-636B-45C3-A962-859E634CE91A}"/>
              </a:ext>
            </a:extLst>
          </p:cNvPr>
          <p:cNvSpPr txBox="1"/>
          <p:nvPr/>
        </p:nvSpPr>
        <p:spPr>
          <a:xfrm>
            <a:off x="8930936" y="587701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完整内容点此跳转</a:t>
            </a:r>
          </a:p>
        </p:txBody>
      </p:sp>
    </p:spTree>
    <p:extLst>
      <p:ext uri="{BB962C8B-B14F-4D97-AF65-F5344CB8AC3E}">
        <p14:creationId xmlns:p14="http://schemas.microsoft.com/office/powerpoint/2010/main" val="416439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D1F4955-F4A6-4047-AD0E-63D4EAC33E02}"/>
              </a:ext>
            </a:extLst>
          </p:cNvPr>
          <p:cNvSpPr txBox="1"/>
          <p:nvPr/>
        </p:nvSpPr>
        <p:spPr>
          <a:xfrm>
            <a:off x="1127464" y="727969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ER</a:t>
            </a:r>
            <a:r>
              <a:rPr lang="zh-CN" altLang="en-US" dirty="0"/>
              <a:t>图</a:t>
            </a:r>
            <a:endParaRPr lang="en-US" altLang="zh-CN" dirty="0"/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F1B2DFBA-2EB1-422A-947B-4389B7F68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342" y="378065"/>
            <a:ext cx="7603400" cy="638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914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8955BE-837F-45DB-BDB8-20197C74E944}"/>
              </a:ext>
            </a:extLst>
          </p:cNvPr>
          <p:cNvSpPr txBox="1"/>
          <p:nvPr/>
        </p:nvSpPr>
        <p:spPr>
          <a:xfrm>
            <a:off x="1393794" y="11540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会议纪要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34F2DD-0AE8-4E6C-9131-8C404E522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548" y="142393"/>
            <a:ext cx="5366056" cy="658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40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E2FF57-FFFA-44DE-88CE-1D50056BF86E}"/>
              </a:ext>
            </a:extLst>
          </p:cNvPr>
          <p:cNvSpPr txBox="1"/>
          <p:nvPr/>
        </p:nvSpPr>
        <p:spPr>
          <a:xfrm>
            <a:off x="736846" y="5948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配置管理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292502-6AF7-4631-A7CF-F0BE46841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47" y="1186763"/>
            <a:ext cx="11842506" cy="26443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13B2A4-2CE6-4080-9A5F-D1234EEDD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12" y="3961757"/>
            <a:ext cx="11941575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218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104</Words>
  <Application>Microsoft Office PowerPoint</Application>
  <PresentationFormat>宽屏</PresentationFormat>
  <Paragraphs>34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Office 主题​​</vt:lpstr>
      <vt:lpstr>《专注包子》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 子文</dc:creator>
  <cp:lastModifiedBy>谢 子文</cp:lastModifiedBy>
  <cp:revision>11</cp:revision>
  <dcterms:created xsi:type="dcterms:W3CDTF">2020-11-13T14:41:11Z</dcterms:created>
  <dcterms:modified xsi:type="dcterms:W3CDTF">2020-11-15T13:50:29Z</dcterms:modified>
</cp:coreProperties>
</file>