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99" r:id="rId3"/>
    <p:sldId id="292" r:id="rId4"/>
    <p:sldId id="300" r:id="rId5"/>
    <p:sldId id="259" r:id="rId6"/>
    <p:sldId id="291" r:id="rId7"/>
    <p:sldId id="301" r:id="rId8"/>
    <p:sldId id="302" r:id="rId9"/>
    <p:sldId id="305" r:id="rId10"/>
    <p:sldId id="307" r:id="rId11"/>
    <p:sldId id="306" r:id="rId12"/>
    <p:sldId id="287" r:id="rId13"/>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6418"/>
    <a:srgbClr val="82380B"/>
    <a:srgbClr val="EC6E20"/>
    <a:srgbClr val="DCA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40" autoAdjust="0"/>
    <p:restoredTop sz="94660"/>
  </p:normalViewPr>
  <p:slideViewPr>
    <p:cSldViewPr>
      <p:cViewPr varScale="1">
        <p:scale>
          <a:sx n="85" d="100"/>
          <a:sy n="85" d="100"/>
        </p:scale>
        <p:origin x="102" y="21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C426C31-6821-478E-B814-07695CAE5C97}" type="datetimeFigureOut">
              <a:rPr lang="zh-CN" altLang="en-US"/>
              <a:pPr>
                <a:defRPr/>
              </a:pPr>
              <a:t>2016/10/18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16D9C64-EE60-4C78-BE34-5EF22E491E14}" type="slidenum">
              <a:rPr lang="zh-CN" altLang="en-US"/>
              <a:pPr/>
              <a:t>‹#›</a:t>
            </a:fld>
            <a:endParaRPr lang="zh-CN" altLang="en-US"/>
          </a:p>
        </p:txBody>
      </p:sp>
    </p:spTree>
    <p:extLst>
      <p:ext uri="{BB962C8B-B14F-4D97-AF65-F5344CB8AC3E}">
        <p14:creationId xmlns:p14="http://schemas.microsoft.com/office/powerpoint/2010/main" val="30543518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1639280-0AAE-48BA-933A-CF7AC180124C}" type="datetimeFigureOut">
              <a:rPr lang="zh-CN" altLang="en-US"/>
              <a:pPr>
                <a:defRPr/>
              </a:pPr>
              <a:t>2016/10/18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805A198-6B82-44C8-9594-1215757D0684}" type="slidenum">
              <a:rPr lang="zh-CN" altLang="en-US"/>
              <a:pPr/>
              <a:t>‹#›</a:t>
            </a:fld>
            <a:endParaRPr lang="zh-CN" altLang="en-US"/>
          </a:p>
        </p:txBody>
      </p:sp>
    </p:spTree>
    <p:extLst>
      <p:ext uri="{BB962C8B-B14F-4D97-AF65-F5344CB8AC3E}">
        <p14:creationId xmlns:p14="http://schemas.microsoft.com/office/powerpoint/2010/main" val="95323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5FA9107-CCF2-416D-949E-A8A84FFE2134}" type="datetimeFigureOut">
              <a:rPr lang="zh-CN" altLang="en-US"/>
              <a:pPr>
                <a:defRPr/>
              </a:pPr>
              <a:t>2016/10/18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5BF101C-1A54-4A65-BB67-77004FA8C848}" type="slidenum">
              <a:rPr lang="zh-CN" altLang="en-US"/>
              <a:pPr/>
              <a:t>‹#›</a:t>
            </a:fld>
            <a:endParaRPr lang="zh-CN" altLang="en-US"/>
          </a:p>
        </p:txBody>
      </p:sp>
    </p:spTree>
    <p:extLst>
      <p:ext uri="{BB962C8B-B14F-4D97-AF65-F5344CB8AC3E}">
        <p14:creationId xmlns:p14="http://schemas.microsoft.com/office/powerpoint/2010/main" val="2284550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09A3649-0595-41D8-9407-7620CF20E08F}" type="datetimeFigureOut">
              <a:rPr lang="zh-CN" altLang="en-US"/>
              <a:pPr>
                <a:defRPr/>
              </a:pPr>
              <a:t>2016/10/18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A70CA229-314E-4CBC-B417-9B39B5E96E10}" type="slidenum">
              <a:rPr lang="zh-CN" altLang="en-US"/>
              <a:pPr/>
              <a:t>‹#›</a:t>
            </a:fld>
            <a:endParaRPr lang="zh-CN" altLang="en-US"/>
          </a:p>
        </p:txBody>
      </p:sp>
    </p:spTree>
    <p:extLst>
      <p:ext uri="{BB962C8B-B14F-4D97-AF65-F5344CB8AC3E}">
        <p14:creationId xmlns:p14="http://schemas.microsoft.com/office/powerpoint/2010/main" val="369888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E89CF93-6392-42FB-BDCF-CABCE663A5AF}" type="datetimeFigureOut">
              <a:rPr lang="zh-CN" altLang="en-US"/>
              <a:pPr>
                <a:defRPr/>
              </a:pPr>
              <a:t>2016/10/18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BBEC2B2-F58A-47C2-A6B2-B0DE5FC9BB83}" type="slidenum">
              <a:rPr lang="zh-CN" altLang="en-US"/>
              <a:pPr/>
              <a:t>‹#›</a:t>
            </a:fld>
            <a:endParaRPr lang="zh-CN" altLang="en-US"/>
          </a:p>
        </p:txBody>
      </p:sp>
    </p:spTree>
    <p:extLst>
      <p:ext uri="{BB962C8B-B14F-4D97-AF65-F5344CB8AC3E}">
        <p14:creationId xmlns:p14="http://schemas.microsoft.com/office/powerpoint/2010/main" val="3097365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7FE93F9-AA60-415B-9C17-3DCF965EE1AC}" type="datetimeFigureOut">
              <a:rPr lang="zh-CN" altLang="en-US"/>
              <a:pPr>
                <a:defRPr/>
              </a:pPr>
              <a:t>2016/10/18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9EB2B3E-1A21-4C2C-B797-54D4F0AFB065}" type="slidenum">
              <a:rPr lang="zh-CN" altLang="en-US"/>
              <a:pPr/>
              <a:t>‹#›</a:t>
            </a:fld>
            <a:endParaRPr lang="zh-CN" altLang="en-US"/>
          </a:p>
        </p:txBody>
      </p:sp>
    </p:spTree>
    <p:extLst>
      <p:ext uri="{BB962C8B-B14F-4D97-AF65-F5344CB8AC3E}">
        <p14:creationId xmlns:p14="http://schemas.microsoft.com/office/powerpoint/2010/main" val="1139562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C1FE010-4CCA-49F2-95D2-854EB43E813B}" type="datetimeFigureOut">
              <a:rPr lang="zh-CN" altLang="en-US"/>
              <a:pPr>
                <a:defRPr/>
              </a:pPr>
              <a:t>2016/10/18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2867C02-24AB-4BAF-862D-006848CF0B70}" type="slidenum">
              <a:rPr lang="zh-CN" altLang="en-US"/>
              <a:pPr/>
              <a:t>‹#›</a:t>
            </a:fld>
            <a:endParaRPr lang="zh-CN" altLang="en-US"/>
          </a:p>
        </p:txBody>
      </p:sp>
    </p:spTree>
    <p:extLst>
      <p:ext uri="{BB962C8B-B14F-4D97-AF65-F5344CB8AC3E}">
        <p14:creationId xmlns:p14="http://schemas.microsoft.com/office/powerpoint/2010/main" val="138164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B5B0E63-7E2A-426C-91F0-CF003EAB1500}" type="datetimeFigureOut">
              <a:rPr lang="zh-CN" altLang="en-US"/>
              <a:pPr>
                <a:defRPr/>
              </a:pPr>
              <a:t>2016/10/18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C1276538-1F3A-4363-AF4B-2277C42A356B}" type="slidenum">
              <a:rPr lang="zh-CN" altLang="en-US"/>
              <a:pPr/>
              <a:t>‹#›</a:t>
            </a:fld>
            <a:endParaRPr lang="zh-CN" altLang="en-US"/>
          </a:p>
        </p:txBody>
      </p:sp>
    </p:spTree>
    <p:extLst>
      <p:ext uri="{BB962C8B-B14F-4D97-AF65-F5344CB8AC3E}">
        <p14:creationId xmlns:p14="http://schemas.microsoft.com/office/powerpoint/2010/main" val="2331464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4B6BA78-3B17-4ACB-8E4B-2AFCCE5619F4}" type="datetimeFigureOut">
              <a:rPr lang="zh-CN" altLang="en-US"/>
              <a:pPr>
                <a:defRPr/>
              </a:pPr>
              <a:t>2016/10/18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5DAFA4E3-6535-4122-9378-9F055AE6C797}" type="slidenum">
              <a:rPr lang="zh-CN" altLang="en-US"/>
              <a:pPr/>
              <a:t>‹#›</a:t>
            </a:fld>
            <a:endParaRPr lang="zh-CN" altLang="en-US"/>
          </a:p>
        </p:txBody>
      </p:sp>
    </p:spTree>
    <p:extLst>
      <p:ext uri="{BB962C8B-B14F-4D97-AF65-F5344CB8AC3E}">
        <p14:creationId xmlns:p14="http://schemas.microsoft.com/office/powerpoint/2010/main" val="29702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531D3A5-F662-46D3-A865-ED0E6087CE08}" type="datetimeFigureOut">
              <a:rPr lang="zh-CN" altLang="en-US"/>
              <a:pPr>
                <a:defRPr/>
              </a:pPr>
              <a:t>2016/10/18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E89001F-7002-4E54-B33F-7CA5EDF0047A}" type="slidenum">
              <a:rPr lang="zh-CN" altLang="en-US"/>
              <a:pPr/>
              <a:t>‹#›</a:t>
            </a:fld>
            <a:endParaRPr lang="zh-CN" altLang="en-US"/>
          </a:p>
        </p:txBody>
      </p:sp>
    </p:spTree>
    <p:extLst>
      <p:ext uri="{BB962C8B-B14F-4D97-AF65-F5344CB8AC3E}">
        <p14:creationId xmlns:p14="http://schemas.microsoft.com/office/powerpoint/2010/main" val="234761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608BDBA-43A0-4F05-8BC4-8DF1927EEF78}" type="datetimeFigureOut">
              <a:rPr lang="zh-CN" altLang="en-US"/>
              <a:pPr>
                <a:defRPr/>
              </a:pPr>
              <a:t>2016/10/18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F3714477-A4DD-4169-AF33-DB0A0762921F}" type="slidenum">
              <a:rPr lang="zh-CN" altLang="en-US"/>
              <a:pPr/>
              <a:t>‹#›</a:t>
            </a:fld>
            <a:endParaRPr lang="zh-CN" altLang="en-US"/>
          </a:p>
        </p:txBody>
      </p:sp>
    </p:spTree>
    <p:extLst>
      <p:ext uri="{BB962C8B-B14F-4D97-AF65-F5344CB8AC3E}">
        <p14:creationId xmlns:p14="http://schemas.microsoft.com/office/powerpoint/2010/main" val="2724272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1B3087D-CFBA-4C38-B477-0A159FDB1A68}" type="datetimeFigureOut">
              <a:rPr lang="zh-CN" altLang="en-US"/>
              <a:pPr>
                <a:defRPr/>
              </a:pPr>
              <a:t>2016/10/18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6073436-ECEC-4720-B793-9AE151521E4C}" type="slidenum">
              <a:rPr lang="zh-CN" altLang="en-US"/>
              <a:pPr/>
              <a:t>‹#›</a:t>
            </a:fld>
            <a:endParaRPr lang="zh-CN" altLang="en-US"/>
          </a:p>
        </p:txBody>
      </p:sp>
    </p:spTree>
    <p:extLst>
      <p:ext uri="{BB962C8B-B14F-4D97-AF65-F5344CB8AC3E}">
        <p14:creationId xmlns:p14="http://schemas.microsoft.com/office/powerpoint/2010/main" val="304873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34F32FAC-F556-4BBF-AD62-5CA61B9EB875}" type="datetimeFigureOut">
              <a:rPr lang="zh-CN" altLang="en-US"/>
              <a:pPr>
                <a:defRPr/>
              </a:pPr>
              <a:t>2016/10/18</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E05C6A08-3AD7-4DD8-8AB8-77F420CB81EB}"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image" Target="../media/image1.png"/><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tmp"/></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7" Type="http://schemas.openxmlformats.org/officeDocument/2006/relationships/image" Target="../media/image9.tm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tmp"/><Relationship Id="rId5" Type="http://schemas.openxmlformats.org/officeDocument/2006/relationships/image" Target="../media/image7.tmp"/><Relationship Id="rId4" Type="http://schemas.openxmlformats.org/officeDocument/2006/relationships/image" Target="../media/image6.tmp"/></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tmp"/><Relationship Id="rId4" Type="http://schemas.openxmlformats.org/officeDocument/2006/relationships/image" Target="../media/image12.tmp"/></Relationships>
</file>

<file path=ppt/slides/_rels/slide9.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33363" y="411163"/>
            <a:ext cx="647700" cy="144462"/>
          </a:xfrm>
          <a:prstGeom prst="rect">
            <a:avLst/>
          </a:prstGeom>
          <a:noFill/>
          <a:ln w="25400" cap="flat" cmpd="sng" algn="ctr">
            <a:noFill/>
            <a:prstDash val="solid"/>
          </a:ln>
          <a:effectLst/>
        </p:spPr>
        <p:txBody>
          <a:bodyPr anchor="ctr"/>
          <a:lstStyle/>
          <a:p>
            <a:pPr fontAlgn="auto">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模板下载：</a:t>
            </a:r>
            <a:r>
              <a:rPr lang="en-US" altLang="zh-CN" sz="100" kern="0" dirty="0">
                <a:solidFill>
                  <a:srgbClr val="EEECE1">
                    <a:lumMod val="25000"/>
                  </a:srgbClr>
                </a:solidFill>
                <a:latin typeface="Calibri"/>
                <a:ea typeface="宋体"/>
                <a:hlinkClick r:id="rId2"/>
              </a:rPr>
              <a:t>www.1ppt.com/moban/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行业</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3"/>
              </a:rPr>
              <a:t>www.1ppt.com/hangye/</a:t>
            </a:r>
            <a:r>
              <a:rPr lang="en-US" altLang="zh-CN" sz="100" kern="0" dirty="0">
                <a:solidFill>
                  <a:srgbClr val="EEECE1">
                    <a:lumMod val="25000"/>
                  </a:srgbClr>
                </a:solidFill>
                <a:latin typeface="Calibri"/>
                <a:ea typeface="宋体"/>
              </a:rPr>
              <a:t> </a:t>
            </a:r>
          </a:p>
          <a:p>
            <a:pPr fontAlgn="auto">
              <a:spcBef>
                <a:spcPts val="0"/>
              </a:spcBef>
              <a:spcAft>
                <a:spcPts val="0"/>
              </a:spcAft>
              <a:defRPr/>
            </a:pPr>
            <a:r>
              <a:rPr lang="zh-CN" altLang="en-US" sz="100" kern="0" dirty="0">
                <a:solidFill>
                  <a:srgbClr val="EEECE1">
                    <a:lumMod val="25000"/>
                  </a:srgbClr>
                </a:solidFill>
                <a:latin typeface="Calibri"/>
                <a:ea typeface="宋体"/>
              </a:rPr>
              <a:t>节日</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模板：</a:t>
            </a:r>
            <a:r>
              <a:rPr lang="en-US" altLang="zh-CN" sz="100" kern="0" dirty="0">
                <a:solidFill>
                  <a:srgbClr val="EEECE1">
                    <a:lumMod val="25000"/>
                  </a:srgbClr>
                </a:solidFill>
                <a:latin typeface="Calibri"/>
                <a:ea typeface="宋体"/>
                <a:hlinkClick r:id="rId4"/>
              </a:rPr>
              <a:t>www.1ppt.com/jieri/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素材下载：</a:t>
            </a:r>
            <a:r>
              <a:rPr lang="en-US" altLang="zh-CN" sz="100" kern="0" dirty="0">
                <a:solidFill>
                  <a:srgbClr val="EEECE1">
                    <a:lumMod val="25000"/>
                  </a:srgbClr>
                </a:solidFill>
                <a:latin typeface="Calibri"/>
                <a:ea typeface="宋体"/>
                <a:hlinkClick r:id="rId5"/>
              </a:rPr>
              <a:t>www.1ppt.com/sucai/</a:t>
            </a:r>
            <a:endParaRPr lang="en-US" altLang="zh-CN" sz="100" kern="0" dirty="0">
              <a:solidFill>
                <a:srgbClr val="EEECE1">
                  <a:lumMod val="25000"/>
                </a:srgbClr>
              </a:solidFill>
              <a:latin typeface="Calibri"/>
              <a:ea typeface="宋体"/>
            </a:endParaRPr>
          </a:p>
          <a:p>
            <a:pPr fontAlgn="auto">
              <a:spcBef>
                <a:spcPts val="0"/>
              </a:spcBef>
              <a:spcAft>
                <a:spcPts val="0"/>
              </a:spcAft>
              <a:defRPr/>
            </a:pP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背景图片：</a:t>
            </a:r>
            <a:r>
              <a:rPr lang="en-US" altLang="zh-CN" sz="100" kern="0" dirty="0">
                <a:solidFill>
                  <a:srgbClr val="EEECE1">
                    <a:lumMod val="25000"/>
                  </a:srgbClr>
                </a:solidFill>
                <a:latin typeface="Calibri"/>
                <a:ea typeface="宋体"/>
                <a:hlinkClick r:id="rId6"/>
              </a:rPr>
              <a:t>www.1ppt.com/beijing/</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图表下载：</a:t>
            </a:r>
            <a:r>
              <a:rPr lang="en-US" altLang="zh-CN" sz="100" kern="0" dirty="0">
                <a:solidFill>
                  <a:srgbClr val="EEECE1">
                    <a:lumMod val="25000"/>
                  </a:srgbClr>
                </a:solidFill>
                <a:latin typeface="Calibri"/>
                <a:ea typeface="宋体"/>
                <a:hlinkClick r:id="rId7"/>
              </a:rPr>
              <a:t>www.1ppt.com/tubiao/</a:t>
            </a:r>
            <a:r>
              <a:rPr lang="en-US" altLang="zh-CN" sz="100" kern="0" dirty="0">
                <a:solidFill>
                  <a:srgbClr val="EEECE1">
                    <a:lumMod val="25000"/>
                  </a:srgbClr>
                </a:solidFill>
                <a:latin typeface="Calibri"/>
                <a:ea typeface="宋体"/>
              </a:rPr>
              <a:t>      </a:t>
            </a:r>
          </a:p>
          <a:p>
            <a:pPr fontAlgn="auto">
              <a:spcBef>
                <a:spcPts val="0"/>
              </a:spcBef>
              <a:spcAft>
                <a:spcPts val="0"/>
              </a:spcAft>
              <a:defRPr/>
            </a:pPr>
            <a:r>
              <a:rPr lang="zh-CN" altLang="en-US" sz="100" kern="0" dirty="0">
                <a:solidFill>
                  <a:srgbClr val="EEECE1">
                    <a:lumMod val="25000"/>
                  </a:srgbClr>
                </a:solidFill>
                <a:latin typeface="Calibri"/>
                <a:ea typeface="宋体"/>
              </a:rPr>
              <a:t>优秀</a:t>
            </a:r>
            <a:r>
              <a:rPr lang="en-US" altLang="zh-CN" sz="100" kern="0" dirty="0">
                <a:solidFill>
                  <a:srgbClr val="EEECE1">
                    <a:lumMod val="25000"/>
                  </a:srgbClr>
                </a:solidFill>
                <a:latin typeface="Calibri"/>
                <a:ea typeface="宋体"/>
              </a:rPr>
              <a:t>PPT</a:t>
            </a:r>
            <a:r>
              <a:rPr lang="zh-CN" altLang="en-US" sz="100" kern="0" dirty="0">
                <a:solidFill>
                  <a:srgbClr val="EEECE1">
                    <a:lumMod val="25000"/>
                  </a:srgbClr>
                </a:solidFill>
                <a:latin typeface="Calibri"/>
                <a:ea typeface="宋体"/>
              </a:rPr>
              <a:t>下载：</a:t>
            </a:r>
            <a:r>
              <a:rPr lang="en-US" altLang="zh-CN" sz="100" kern="0" dirty="0">
                <a:solidFill>
                  <a:srgbClr val="EEECE1">
                    <a:lumMod val="25000"/>
                  </a:srgbClr>
                </a:solidFill>
                <a:latin typeface="Calibri"/>
                <a:ea typeface="宋体"/>
                <a:hlinkClick r:id="rId8"/>
              </a:rPr>
              <a:t>www.1ppt.com/xiazai/</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9"/>
              </a:rPr>
              <a:t>www.1ppt.com/powerpoint/</a:t>
            </a:r>
            <a:r>
              <a:rPr lang="en-US" altLang="zh-CN" sz="100" kern="0" dirty="0">
                <a:solidFill>
                  <a:srgbClr val="EEECE1">
                    <a:lumMod val="25000"/>
                  </a:srgbClr>
                </a:solidFill>
                <a:latin typeface="Calibri"/>
                <a:ea typeface="宋体"/>
              </a:rPr>
              <a:t>      </a:t>
            </a:r>
          </a:p>
          <a:p>
            <a:pPr fontAlgn="auto">
              <a:spcBef>
                <a:spcPts val="0"/>
              </a:spcBef>
              <a:spcAft>
                <a:spcPts val="0"/>
              </a:spcAft>
              <a:defRPr/>
            </a:pPr>
            <a:r>
              <a:rPr lang="en-US" altLang="zh-CN" sz="100" kern="0" dirty="0">
                <a:solidFill>
                  <a:srgbClr val="EEECE1">
                    <a:lumMod val="25000"/>
                  </a:srgbClr>
                </a:solidFill>
                <a:latin typeface="Calibri"/>
                <a:ea typeface="宋体"/>
              </a:rPr>
              <a:t>Word</a:t>
            </a:r>
            <a:r>
              <a:rPr lang="zh-CN" altLang="en-US" sz="100" kern="0" dirty="0">
                <a:solidFill>
                  <a:srgbClr val="EEECE1">
                    <a:lumMod val="25000"/>
                  </a:srgbClr>
                </a:solidFill>
                <a:latin typeface="Calibri"/>
                <a:ea typeface="宋体"/>
              </a:rPr>
              <a:t>教程： </a:t>
            </a:r>
            <a:r>
              <a:rPr lang="en-US" altLang="zh-CN" sz="100" kern="0" dirty="0">
                <a:solidFill>
                  <a:srgbClr val="EEECE1">
                    <a:lumMod val="25000"/>
                  </a:srgbClr>
                </a:solidFill>
                <a:latin typeface="Calibri"/>
                <a:ea typeface="宋体"/>
                <a:hlinkClick r:id="rId10"/>
              </a:rPr>
              <a:t>www.1ppt.com/word/</a:t>
            </a:r>
            <a:r>
              <a:rPr lang="en-US" altLang="zh-CN" sz="100" kern="0" dirty="0">
                <a:solidFill>
                  <a:srgbClr val="EEECE1">
                    <a:lumMod val="25000"/>
                  </a:srgbClr>
                </a:solidFill>
                <a:latin typeface="Calibri"/>
                <a:ea typeface="宋体"/>
              </a:rPr>
              <a:t>              Excel</a:t>
            </a:r>
            <a:r>
              <a:rPr lang="zh-CN" altLang="en-US" sz="100" kern="0" dirty="0">
                <a:solidFill>
                  <a:srgbClr val="EEECE1">
                    <a:lumMod val="25000"/>
                  </a:srgbClr>
                </a:solidFill>
                <a:latin typeface="Calibri"/>
                <a:ea typeface="宋体"/>
              </a:rPr>
              <a:t>教程：</a:t>
            </a:r>
            <a:r>
              <a:rPr lang="en-US" altLang="zh-CN" sz="100" kern="0" dirty="0">
                <a:solidFill>
                  <a:srgbClr val="EEECE1">
                    <a:lumMod val="25000"/>
                  </a:srgbClr>
                </a:solidFill>
                <a:latin typeface="Calibri"/>
                <a:ea typeface="宋体"/>
                <a:hlinkClick r:id="rId11"/>
              </a:rPr>
              <a:t>www.1ppt.com/excel/</a:t>
            </a:r>
            <a:r>
              <a:rPr lang="en-US" altLang="zh-CN" sz="100" kern="0" dirty="0">
                <a:solidFill>
                  <a:srgbClr val="EEECE1">
                    <a:lumMod val="25000"/>
                  </a:srgbClr>
                </a:solidFill>
                <a:latin typeface="Calibri"/>
                <a:ea typeface="宋体"/>
              </a:rPr>
              <a:t>  </a:t>
            </a:r>
          </a:p>
          <a:p>
            <a:pPr fontAlgn="auto">
              <a:spcBef>
                <a:spcPts val="0"/>
              </a:spcBef>
              <a:spcAft>
                <a:spcPts val="0"/>
              </a:spcAft>
              <a:defRPr/>
            </a:pPr>
            <a:r>
              <a:rPr lang="zh-CN" altLang="en-US" sz="100" kern="0" dirty="0">
                <a:solidFill>
                  <a:srgbClr val="EEECE1">
                    <a:lumMod val="25000"/>
                  </a:srgbClr>
                </a:solidFill>
                <a:latin typeface="Calibri"/>
                <a:ea typeface="宋体"/>
              </a:rPr>
              <a:t>资料下载：</a:t>
            </a:r>
            <a:r>
              <a:rPr lang="en-US" altLang="zh-CN" sz="100" kern="0" dirty="0">
                <a:solidFill>
                  <a:srgbClr val="EEECE1">
                    <a:lumMod val="25000"/>
                  </a:srgbClr>
                </a:solidFill>
                <a:latin typeface="Calibri"/>
                <a:ea typeface="宋体"/>
                <a:hlinkClick r:id="rId12"/>
              </a:rPr>
              <a:t>www.1ppt.com/ziliao/</a:t>
            </a:r>
            <a:r>
              <a:rPr lang="en-US" altLang="zh-CN" sz="100" kern="0" dirty="0">
                <a:solidFill>
                  <a:srgbClr val="EEECE1">
                    <a:lumMod val="25000"/>
                  </a:srgbClr>
                </a:solidFill>
                <a:latin typeface="Calibri"/>
                <a:ea typeface="宋体"/>
              </a:rPr>
              <a:t>                PPT</a:t>
            </a:r>
            <a:r>
              <a:rPr lang="zh-CN" altLang="en-US" sz="100" kern="0" dirty="0">
                <a:solidFill>
                  <a:srgbClr val="EEECE1">
                    <a:lumMod val="25000"/>
                  </a:srgbClr>
                </a:solidFill>
                <a:latin typeface="Calibri"/>
                <a:ea typeface="宋体"/>
              </a:rPr>
              <a:t>课件下载：</a:t>
            </a:r>
            <a:r>
              <a:rPr lang="en-US" altLang="zh-CN" sz="100" kern="0" dirty="0">
                <a:solidFill>
                  <a:srgbClr val="EEECE1">
                    <a:lumMod val="25000"/>
                  </a:srgbClr>
                </a:solidFill>
                <a:latin typeface="Calibri"/>
                <a:ea typeface="宋体"/>
                <a:hlinkClick r:id="rId13"/>
              </a:rPr>
              <a:t>www.1ppt.com/kejian/</a:t>
            </a:r>
            <a:r>
              <a:rPr lang="en-US" altLang="zh-CN" sz="100" kern="0" dirty="0">
                <a:solidFill>
                  <a:srgbClr val="EEECE1">
                    <a:lumMod val="25000"/>
                  </a:srgbClr>
                </a:solidFill>
                <a:latin typeface="Calibri"/>
                <a:ea typeface="宋体"/>
              </a:rPr>
              <a:t> </a:t>
            </a:r>
          </a:p>
          <a:p>
            <a:pPr fontAlgn="auto">
              <a:spcBef>
                <a:spcPts val="0"/>
              </a:spcBef>
              <a:spcAft>
                <a:spcPts val="0"/>
              </a:spcAft>
              <a:defRPr/>
            </a:pPr>
            <a:r>
              <a:rPr lang="zh-CN" altLang="en-US" sz="100" kern="0" dirty="0">
                <a:solidFill>
                  <a:srgbClr val="EEECE1">
                    <a:lumMod val="25000"/>
                  </a:srgbClr>
                </a:solidFill>
                <a:latin typeface="Calibri"/>
                <a:ea typeface="宋体"/>
              </a:rPr>
              <a:t>范文下载：</a:t>
            </a:r>
            <a:r>
              <a:rPr lang="en-US" altLang="zh-CN" sz="100" kern="0" dirty="0">
                <a:solidFill>
                  <a:srgbClr val="EEECE1">
                    <a:lumMod val="25000"/>
                  </a:srgbClr>
                </a:solidFill>
                <a:latin typeface="Calibri"/>
                <a:ea typeface="宋体"/>
                <a:hlinkClick r:id="rId14"/>
              </a:rPr>
              <a:t>www.1ppt.com/fanwen/</a:t>
            </a:r>
            <a:r>
              <a:rPr lang="en-US" altLang="zh-CN" sz="100" kern="0" dirty="0">
                <a:solidFill>
                  <a:srgbClr val="EEECE1">
                    <a:lumMod val="25000"/>
                  </a:srgbClr>
                </a:solidFill>
                <a:latin typeface="Calibri"/>
                <a:ea typeface="宋体"/>
              </a:rPr>
              <a:t>             </a:t>
            </a:r>
            <a:r>
              <a:rPr lang="zh-CN" altLang="en-US" sz="100" kern="0" dirty="0">
                <a:solidFill>
                  <a:srgbClr val="EEECE1">
                    <a:lumMod val="25000"/>
                  </a:srgbClr>
                </a:solidFill>
                <a:latin typeface="Calibri"/>
                <a:ea typeface="宋体"/>
              </a:rPr>
              <a:t>试卷下载：</a:t>
            </a:r>
            <a:r>
              <a:rPr lang="en-US" altLang="zh-CN" sz="100" kern="0" dirty="0">
                <a:solidFill>
                  <a:srgbClr val="EEECE1">
                    <a:lumMod val="25000"/>
                  </a:srgbClr>
                </a:solidFill>
                <a:latin typeface="Calibri"/>
                <a:ea typeface="宋体"/>
                <a:hlinkClick r:id="rId15"/>
              </a:rPr>
              <a:t>www.1ppt.com/shiti/</a:t>
            </a:r>
            <a:r>
              <a:rPr lang="en-US" altLang="zh-CN" sz="100" kern="0" dirty="0">
                <a:solidFill>
                  <a:srgbClr val="EEECE1">
                    <a:lumMod val="25000"/>
                  </a:srgbClr>
                </a:solidFill>
                <a:latin typeface="Calibri"/>
                <a:ea typeface="宋体"/>
              </a:rPr>
              <a:t>  </a:t>
            </a:r>
          </a:p>
          <a:p>
            <a:pPr fontAlgn="auto">
              <a:spcBef>
                <a:spcPts val="0"/>
              </a:spcBef>
              <a:spcAft>
                <a:spcPts val="0"/>
              </a:spcAft>
              <a:defRPr/>
            </a:pPr>
            <a:r>
              <a:rPr lang="zh-CN" altLang="en-US" sz="100" kern="0" dirty="0">
                <a:solidFill>
                  <a:srgbClr val="EEECE1">
                    <a:lumMod val="25000"/>
                  </a:srgbClr>
                </a:solidFill>
                <a:latin typeface="Calibri"/>
                <a:ea typeface="宋体"/>
              </a:rPr>
              <a:t>教案下载：</a:t>
            </a:r>
            <a:r>
              <a:rPr lang="en-US" altLang="zh-CN" sz="100" kern="0" dirty="0">
                <a:solidFill>
                  <a:srgbClr val="EEECE1">
                    <a:lumMod val="25000"/>
                  </a:srgbClr>
                </a:solidFill>
                <a:latin typeface="Calibri"/>
                <a:ea typeface="宋体"/>
                <a:hlinkClick r:id="rId16"/>
              </a:rPr>
              <a:t>www.1ppt.com/jiaoan/</a:t>
            </a:r>
            <a:r>
              <a:rPr lang="en-US" altLang="zh-CN" sz="100" kern="0" dirty="0">
                <a:solidFill>
                  <a:srgbClr val="EEECE1">
                    <a:lumMod val="25000"/>
                  </a:srgbClr>
                </a:solidFill>
                <a:latin typeface="Calibri"/>
                <a:ea typeface="宋体"/>
              </a:rPr>
              <a:t>  </a:t>
            </a:r>
          </a:p>
          <a:p>
            <a:pPr fontAlgn="auto">
              <a:spcBef>
                <a:spcPts val="0"/>
              </a:spcBef>
              <a:spcAft>
                <a:spcPts val="0"/>
              </a:spcAft>
              <a:defRPr/>
            </a:pPr>
            <a:r>
              <a:rPr lang="en-US" altLang="zh-CN" sz="100" kern="0" dirty="0">
                <a:solidFill>
                  <a:srgbClr val="EEECE1">
                    <a:lumMod val="25000"/>
                  </a:srgbClr>
                </a:solidFill>
                <a:latin typeface="Calibri"/>
                <a:ea typeface="宋体"/>
              </a:rPr>
              <a:t>  </a:t>
            </a:r>
            <a:endParaRPr lang="zh-CN" altLang="en-US" sz="100" kern="0" dirty="0">
              <a:solidFill>
                <a:srgbClr val="EEECE1">
                  <a:lumMod val="25000"/>
                </a:srgbClr>
              </a:solidFill>
              <a:latin typeface="Calibri"/>
              <a:ea typeface="宋体"/>
            </a:endParaRPr>
          </a:p>
        </p:txBody>
      </p:sp>
      <p:pic>
        <p:nvPicPr>
          <p:cNvPr id="14339" name="图片 18"/>
          <p:cNvPicPr>
            <a:picLocks noChangeAspect="1"/>
          </p:cNvPicPr>
          <p:nvPr/>
        </p:nvPicPr>
        <p:blipFill>
          <a:blip r:embed="rId17">
            <a:extLst>
              <a:ext uri="{28A0092B-C50C-407E-A947-70E740481C1C}">
                <a14:useLocalDpi xmlns:a14="http://schemas.microsoft.com/office/drawing/2010/main" val="0"/>
              </a:ext>
            </a:extLst>
          </a:blip>
          <a:srcRect t="414" b="9587"/>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矩形 54"/>
          <p:cNvSpPr/>
          <p:nvPr/>
        </p:nvSpPr>
        <p:spPr>
          <a:xfrm>
            <a:off x="0" y="1449388"/>
            <a:ext cx="9144000" cy="452437"/>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6" name="矩形 55"/>
          <p:cNvSpPr/>
          <p:nvPr/>
        </p:nvSpPr>
        <p:spPr>
          <a:xfrm>
            <a:off x="0" y="1901825"/>
            <a:ext cx="9144000" cy="454025"/>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7" name="矩形 56"/>
          <p:cNvSpPr/>
          <p:nvPr/>
        </p:nvSpPr>
        <p:spPr>
          <a:xfrm>
            <a:off x="0" y="2354263"/>
            <a:ext cx="9144000" cy="455612"/>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8" name="矩形 57"/>
          <p:cNvSpPr/>
          <p:nvPr/>
        </p:nvSpPr>
        <p:spPr>
          <a:xfrm>
            <a:off x="0" y="2809875"/>
            <a:ext cx="9144000" cy="454025"/>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 name="矩形 58"/>
          <p:cNvSpPr/>
          <p:nvPr/>
        </p:nvSpPr>
        <p:spPr>
          <a:xfrm>
            <a:off x="-17463" y="3263900"/>
            <a:ext cx="9144001" cy="447675"/>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0" name="矩形 59"/>
          <p:cNvSpPr/>
          <p:nvPr/>
        </p:nvSpPr>
        <p:spPr>
          <a:xfrm>
            <a:off x="-3175" y="3711575"/>
            <a:ext cx="9144000" cy="452438"/>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 name="矩形 60"/>
          <p:cNvSpPr/>
          <p:nvPr/>
        </p:nvSpPr>
        <p:spPr>
          <a:xfrm>
            <a:off x="-19050" y="4164013"/>
            <a:ext cx="9144000" cy="376237"/>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8" name="TextBox 67"/>
          <p:cNvSpPr txBox="1"/>
          <p:nvPr/>
        </p:nvSpPr>
        <p:spPr>
          <a:xfrm>
            <a:off x="1627187" y="1801813"/>
            <a:ext cx="5851525" cy="1200329"/>
          </a:xfrm>
          <a:prstGeom prst="rect">
            <a:avLst/>
          </a:prstGeom>
          <a:noFill/>
        </p:spPr>
        <p:txBody>
          <a:bodyPr>
            <a:spAutoFit/>
          </a:bodyPr>
          <a:lstStyle/>
          <a:p>
            <a:pPr algn="ctr" fontAlgn="auto">
              <a:spcBef>
                <a:spcPts val="0"/>
              </a:spcBef>
              <a:spcAft>
                <a:spcPts val="0"/>
              </a:spcAft>
              <a:defRPr/>
            </a:pPr>
            <a:r>
              <a:rPr lang="zh-CN" altLang="en-US" sz="3600" spc="300" dirty="0" smtClean="0">
                <a:solidFill>
                  <a:srgbClr val="B76418"/>
                </a:solidFill>
                <a:latin typeface="方正综艺简体(视频)" pitchFamily="65" charset="-122"/>
                <a:ea typeface="方正综艺简体(视频)" pitchFamily="65" charset="-122"/>
              </a:rPr>
              <a:t>计算机图形学实验一</a:t>
            </a:r>
            <a:endParaRPr lang="en-US" altLang="zh-CN" sz="3600" spc="300" dirty="0" smtClean="0">
              <a:solidFill>
                <a:srgbClr val="B76418"/>
              </a:solidFill>
              <a:latin typeface="方正综艺简体(视频)" pitchFamily="65" charset="-122"/>
              <a:ea typeface="方正综艺简体(视频)" pitchFamily="65" charset="-122"/>
            </a:endParaRPr>
          </a:p>
          <a:p>
            <a:pPr algn="ctr" fontAlgn="auto">
              <a:spcBef>
                <a:spcPts val="0"/>
              </a:spcBef>
              <a:spcAft>
                <a:spcPts val="0"/>
              </a:spcAft>
              <a:defRPr/>
            </a:pPr>
            <a:r>
              <a:rPr lang="zh-CN" altLang="en-US" sz="3600" spc="300" dirty="0" smtClean="0">
                <a:solidFill>
                  <a:srgbClr val="B76418"/>
                </a:solidFill>
                <a:latin typeface="方正综艺简体(视频)" pitchFamily="65" charset="-122"/>
                <a:ea typeface="方正综艺简体(视频)" pitchFamily="65" charset="-122"/>
              </a:rPr>
              <a:t>绘制动物图形</a:t>
            </a:r>
            <a:endParaRPr lang="zh-CN" altLang="en-US" sz="3600" spc="300" dirty="0">
              <a:solidFill>
                <a:srgbClr val="B76418"/>
              </a:solidFill>
              <a:latin typeface="方正综艺简体(视频)" pitchFamily="65" charset="-122"/>
              <a:ea typeface="方正综艺简体(视频)" pitchFamily="65" charset="-122"/>
            </a:endParaRPr>
          </a:p>
        </p:txBody>
      </p:sp>
      <p:sp>
        <p:nvSpPr>
          <p:cNvPr id="69" name="TextBox 68"/>
          <p:cNvSpPr txBox="1"/>
          <p:nvPr/>
        </p:nvSpPr>
        <p:spPr>
          <a:xfrm>
            <a:off x="1643063" y="3036888"/>
            <a:ext cx="5851525" cy="1077218"/>
          </a:xfrm>
          <a:prstGeom prst="rect">
            <a:avLst/>
          </a:prstGeom>
          <a:noFill/>
        </p:spPr>
        <p:txBody>
          <a:bodyPr>
            <a:spAutoFit/>
          </a:bodyPr>
          <a:lstStyle/>
          <a:p>
            <a:pPr algn="ctr" fontAlgn="auto">
              <a:spcBef>
                <a:spcPts val="0"/>
              </a:spcBef>
              <a:spcAft>
                <a:spcPts val="0"/>
              </a:spcAft>
              <a:defRPr/>
            </a:pPr>
            <a:r>
              <a:rPr lang="zh-CN" altLang="en-US" sz="1600" spc="300" dirty="0" smtClean="0">
                <a:solidFill>
                  <a:srgbClr val="B76418"/>
                </a:solidFill>
                <a:latin typeface="黑体" panose="02010609060101010101" pitchFamily="49" charset="-122"/>
                <a:ea typeface="黑体" panose="02010609060101010101" pitchFamily="49" charset="-122"/>
              </a:rPr>
              <a:t>小组成员：</a:t>
            </a:r>
            <a:r>
              <a:rPr lang="en-US" altLang="zh-CN" sz="1600" spc="300" dirty="0" smtClean="0">
                <a:solidFill>
                  <a:srgbClr val="B76418"/>
                </a:solidFill>
                <a:latin typeface="黑体" panose="02010609060101010101" pitchFamily="49" charset="-122"/>
                <a:ea typeface="黑体" panose="02010609060101010101" pitchFamily="49" charset="-122"/>
              </a:rPr>
              <a:t>71114343 </a:t>
            </a:r>
            <a:r>
              <a:rPr lang="zh-CN" altLang="en-US" sz="1600" spc="300" dirty="0" smtClean="0">
                <a:solidFill>
                  <a:srgbClr val="B76418"/>
                </a:solidFill>
                <a:latin typeface="黑体" panose="02010609060101010101" pitchFamily="49" charset="-122"/>
                <a:ea typeface="黑体" panose="02010609060101010101" pitchFamily="49" charset="-122"/>
              </a:rPr>
              <a:t>包莹星</a:t>
            </a:r>
            <a:endParaRPr lang="en-US" altLang="zh-CN" sz="1600" spc="300" dirty="0">
              <a:solidFill>
                <a:srgbClr val="B76418"/>
              </a:solidFill>
              <a:latin typeface="黑体" panose="02010609060101010101" pitchFamily="49" charset="-122"/>
              <a:ea typeface="黑体" panose="02010609060101010101" pitchFamily="49" charset="-122"/>
            </a:endParaRPr>
          </a:p>
          <a:p>
            <a:pPr algn="ctr" fontAlgn="auto">
              <a:spcBef>
                <a:spcPts val="0"/>
              </a:spcBef>
              <a:spcAft>
                <a:spcPts val="0"/>
              </a:spcAft>
              <a:defRPr/>
            </a:pPr>
            <a:r>
              <a:rPr lang="en-US" altLang="zh-CN" sz="1600" spc="300" dirty="0" smtClean="0">
                <a:solidFill>
                  <a:srgbClr val="B76418"/>
                </a:solidFill>
                <a:latin typeface="黑体" panose="02010609060101010101" pitchFamily="49" charset="-122"/>
                <a:ea typeface="黑体" panose="02010609060101010101" pitchFamily="49" charset="-122"/>
              </a:rPr>
              <a:t>       71114344 </a:t>
            </a:r>
            <a:r>
              <a:rPr lang="zh-CN" altLang="en-US" sz="1600" spc="300" dirty="0" smtClean="0">
                <a:solidFill>
                  <a:srgbClr val="B76418"/>
                </a:solidFill>
                <a:latin typeface="黑体" panose="02010609060101010101" pitchFamily="49" charset="-122"/>
                <a:ea typeface="黑体" panose="02010609060101010101" pitchFamily="49" charset="-122"/>
              </a:rPr>
              <a:t>陈芬</a:t>
            </a:r>
            <a:endParaRPr lang="en-US" altLang="zh-CN" sz="1600" spc="300" dirty="0" smtClean="0">
              <a:solidFill>
                <a:srgbClr val="B76418"/>
              </a:solidFill>
              <a:latin typeface="黑体" panose="02010609060101010101" pitchFamily="49" charset="-122"/>
              <a:ea typeface="黑体" panose="02010609060101010101" pitchFamily="49" charset="-122"/>
            </a:endParaRPr>
          </a:p>
          <a:p>
            <a:pPr algn="ctr" fontAlgn="auto">
              <a:spcBef>
                <a:spcPts val="0"/>
              </a:spcBef>
              <a:spcAft>
                <a:spcPts val="0"/>
              </a:spcAft>
              <a:defRPr/>
            </a:pPr>
            <a:r>
              <a:rPr lang="en-US" altLang="zh-CN" sz="1600" spc="300" dirty="0" smtClean="0">
                <a:solidFill>
                  <a:srgbClr val="B76418"/>
                </a:solidFill>
                <a:latin typeface="黑体" panose="02010609060101010101" pitchFamily="49" charset="-122"/>
                <a:ea typeface="黑体" panose="02010609060101010101" pitchFamily="49" charset="-122"/>
              </a:rPr>
              <a:t>         71114328 </a:t>
            </a:r>
            <a:r>
              <a:rPr lang="zh-CN" altLang="en-US" sz="1600" spc="300" dirty="0" smtClean="0">
                <a:solidFill>
                  <a:srgbClr val="B76418"/>
                </a:solidFill>
                <a:latin typeface="黑体" panose="02010609060101010101" pitchFamily="49" charset="-122"/>
                <a:ea typeface="黑体" panose="02010609060101010101" pitchFamily="49" charset="-122"/>
              </a:rPr>
              <a:t>尹志超</a:t>
            </a:r>
            <a:endParaRPr lang="en-US" altLang="zh-CN" sz="1600" spc="300" dirty="0">
              <a:solidFill>
                <a:srgbClr val="B76418"/>
              </a:solidFill>
              <a:latin typeface="黑体" panose="02010609060101010101" pitchFamily="49" charset="-122"/>
              <a:ea typeface="黑体" panose="02010609060101010101" pitchFamily="49" charset="-122"/>
            </a:endParaRPr>
          </a:p>
          <a:p>
            <a:pPr algn="ctr" fontAlgn="auto">
              <a:spcBef>
                <a:spcPts val="0"/>
              </a:spcBef>
              <a:spcAft>
                <a:spcPts val="0"/>
              </a:spcAft>
              <a:defRPr/>
            </a:pPr>
            <a:r>
              <a:rPr lang="zh-CN" altLang="en-US" sz="1600" spc="300" dirty="0" smtClean="0">
                <a:solidFill>
                  <a:srgbClr val="B76418"/>
                </a:solidFill>
                <a:latin typeface="黑体" panose="02010609060101010101" pitchFamily="49" charset="-122"/>
                <a:ea typeface="黑体" panose="02010609060101010101" pitchFamily="49" charset="-122"/>
              </a:rPr>
              <a:t>主讲人：</a:t>
            </a:r>
            <a:r>
              <a:rPr lang="en-US" altLang="zh-CN" sz="1600" spc="300" dirty="0">
                <a:solidFill>
                  <a:srgbClr val="B76418"/>
                </a:solidFill>
                <a:latin typeface="黑体" panose="02010609060101010101" pitchFamily="49" charset="-122"/>
                <a:ea typeface="黑体" panose="02010609060101010101" pitchFamily="49" charset="-122"/>
              </a:rPr>
              <a:t> </a:t>
            </a:r>
            <a:r>
              <a:rPr lang="zh-CN" altLang="en-US" sz="1600" spc="300" dirty="0" smtClean="0">
                <a:solidFill>
                  <a:srgbClr val="B76418"/>
                </a:solidFill>
                <a:latin typeface="黑体" panose="02010609060101010101" pitchFamily="49" charset="-122"/>
                <a:ea typeface="黑体" panose="02010609060101010101" pitchFamily="49" charset="-122"/>
              </a:rPr>
              <a:t>包</a:t>
            </a:r>
            <a:r>
              <a:rPr lang="zh-CN" altLang="en-US" sz="1600" spc="300" dirty="0">
                <a:solidFill>
                  <a:srgbClr val="B76418"/>
                </a:solidFill>
                <a:latin typeface="黑体" panose="02010609060101010101" pitchFamily="49" charset="-122"/>
                <a:ea typeface="黑体" panose="02010609060101010101" pitchFamily="49" charset="-122"/>
              </a:rPr>
              <a:t>莹星</a:t>
            </a:r>
            <a:endParaRPr lang="en-US" altLang="zh-CN" sz="1600" spc="300" dirty="0" smtClean="0">
              <a:solidFill>
                <a:srgbClr val="B76418"/>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ppt_w</p:attrName>
                                        </p:attrNameLst>
                                      </p:cBhvr>
                                      <p:tavLst>
                                        <p:tav tm="0">
                                          <p:val>
                                            <p:fltVal val="0"/>
                                          </p:val>
                                        </p:tav>
                                        <p:tav tm="100000">
                                          <p:val>
                                            <p:strVal val="#ppt_w"/>
                                          </p:val>
                                        </p:tav>
                                      </p:tavLst>
                                    </p:anim>
                                    <p:anim calcmode="lin" valueType="num">
                                      <p:cBhvr>
                                        <p:cTn id="8" dur="400" fill="hold"/>
                                        <p:tgtEl>
                                          <p:spTgt spid="55"/>
                                        </p:tgtEl>
                                        <p:attrNameLst>
                                          <p:attrName>ppt_h</p:attrName>
                                        </p:attrNameLst>
                                      </p:cBhvr>
                                      <p:tavLst>
                                        <p:tav tm="0">
                                          <p:val>
                                            <p:fltVal val="0"/>
                                          </p:val>
                                        </p:tav>
                                        <p:tav tm="100000">
                                          <p:val>
                                            <p:strVal val="#ppt_h"/>
                                          </p:val>
                                        </p:tav>
                                      </p:tavLst>
                                    </p:anim>
                                    <p:anim calcmode="lin" valueType="num">
                                      <p:cBhvr>
                                        <p:cTn id="9" dur="400" fill="hold"/>
                                        <p:tgtEl>
                                          <p:spTgt spid="55"/>
                                        </p:tgtEl>
                                        <p:attrNameLst>
                                          <p:attrName>ppt_x</p:attrName>
                                        </p:attrNameLst>
                                      </p:cBhvr>
                                      <p:tavLst>
                                        <p:tav tm="0">
                                          <p:val>
                                            <p:fltVal val="0.5"/>
                                          </p:val>
                                        </p:tav>
                                        <p:tav tm="100000">
                                          <p:val>
                                            <p:strVal val="#ppt_x"/>
                                          </p:val>
                                        </p:tav>
                                      </p:tavLst>
                                    </p:anim>
                                    <p:anim calcmode="lin" valueType="num">
                                      <p:cBhvr>
                                        <p:cTn id="10" dur="400" fill="hold"/>
                                        <p:tgtEl>
                                          <p:spTgt spid="55"/>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50"/>
                                  </p:stCondLst>
                                  <p:childTnLst>
                                    <p:set>
                                      <p:cBhvr>
                                        <p:cTn id="12" dur="1" fill="hold">
                                          <p:stCondLst>
                                            <p:cond delay="0"/>
                                          </p:stCondLst>
                                        </p:cTn>
                                        <p:tgtEl>
                                          <p:spTgt spid="56"/>
                                        </p:tgtEl>
                                        <p:attrNameLst>
                                          <p:attrName>style.visibility</p:attrName>
                                        </p:attrNameLst>
                                      </p:cBhvr>
                                      <p:to>
                                        <p:strVal val="visible"/>
                                      </p:to>
                                    </p:set>
                                    <p:anim calcmode="lin" valueType="num">
                                      <p:cBhvr>
                                        <p:cTn id="13" dur="400" fill="hold"/>
                                        <p:tgtEl>
                                          <p:spTgt spid="56"/>
                                        </p:tgtEl>
                                        <p:attrNameLst>
                                          <p:attrName>ppt_w</p:attrName>
                                        </p:attrNameLst>
                                      </p:cBhvr>
                                      <p:tavLst>
                                        <p:tav tm="0">
                                          <p:val>
                                            <p:fltVal val="0"/>
                                          </p:val>
                                        </p:tav>
                                        <p:tav tm="100000">
                                          <p:val>
                                            <p:strVal val="#ppt_w"/>
                                          </p:val>
                                        </p:tav>
                                      </p:tavLst>
                                    </p:anim>
                                    <p:anim calcmode="lin" valueType="num">
                                      <p:cBhvr>
                                        <p:cTn id="14" dur="400" fill="hold"/>
                                        <p:tgtEl>
                                          <p:spTgt spid="56"/>
                                        </p:tgtEl>
                                        <p:attrNameLst>
                                          <p:attrName>ppt_h</p:attrName>
                                        </p:attrNameLst>
                                      </p:cBhvr>
                                      <p:tavLst>
                                        <p:tav tm="0">
                                          <p:val>
                                            <p:fltVal val="0"/>
                                          </p:val>
                                        </p:tav>
                                        <p:tav tm="100000">
                                          <p:val>
                                            <p:strVal val="#ppt_h"/>
                                          </p:val>
                                        </p:tav>
                                      </p:tavLst>
                                    </p:anim>
                                    <p:anim calcmode="lin" valueType="num">
                                      <p:cBhvr>
                                        <p:cTn id="15" dur="400" fill="hold"/>
                                        <p:tgtEl>
                                          <p:spTgt spid="56"/>
                                        </p:tgtEl>
                                        <p:attrNameLst>
                                          <p:attrName>ppt_x</p:attrName>
                                        </p:attrNameLst>
                                      </p:cBhvr>
                                      <p:tavLst>
                                        <p:tav tm="0">
                                          <p:val>
                                            <p:fltVal val="0.5"/>
                                          </p:val>
                                        </p:tav>
                                        <p:tav tm="100000">
                                          <p:val>
                                            <p:strVal val="#ppt_x"/>
                                          </p:val>
                                        </p:tav>
                                      </p:tavLst>
                                    </p:anim>
                                    <p:anim calcmode="lin" valueType="num">
                                      <p:cBhvr>
                                        <p:cTn id="16" dur="400" fill="hold"/>
                                        <p:tgtEl>
                                          <p:spTgt spid="56"/>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100"/>
                                  </p:stCondLst>
                                  <p:childTnLst>
                                    <p:set>
                                      <p:cBhvr>
                                        <p:cTn id="18" dur="1" fill="hold">
                                          <p:stCondLst>
                                            <p:cond delay="0"/>
                                          </p:stCondLst>
                                        </p:cTn>
                                        <p:tgtEl>
                                          <p:spTgt spid="57"/>
                                        </p:tgtEl>
                                        <p:attrNameLst>
                                          <p:attrName>style.visibility</p:attrName>
                                        </p:attrNameLst>
                                      </p:cBhvr>
                                      <p:to>
                                        <p:strVal val="visible"/>
                                      </p:to>
                                    </p:set>
                                    <p:anim calcmode="lin" valueType="num">
                                      <p:cBhvr>
                                        <p:cTn id="19" dur="400" fill="hold"/>
                                        <p:tgtEl>
                                          <p:spTgt spid="57"/>
                                        </p:tgtEl>
                                        <p:attrNameLst>
                                          <p:attrName>ppt_w</p:attrName>
                                        </p:attrNameLst>
                                      </p:cBhvr>
                                      <p:tavLst>
                                        <p:tav tm="0">
                                          <p:val>
                                            <p:fltVal val="0"/>
                                          </p:val>
                                        </p:tav>
                                        <p:tav tm="100000">
                                          <p:val>
                                            <p:strVal val="#ppt_w"/>
                                          </p:val>
                                        </p:tav>
                                      </p:tavLst>
                                    </p:anim>
                                    <p:anim calcmode="lin" valueType="num">
                                      <p:cBhvr>
                                        <p:cTn id="20" dur="400" fill="hold"/>
                                        <p:tgtEl>
                                          <p:spTgt spid="57"/>
                                        </p:tgtEl>
                                        <p:attrNameLst>
                                          <p:attrName>ppt_h</p:attrName>
                                        </p:attrNameLst>
                                      </p:cBhvr>
                                      <p:tavLst>
                                        <p:tav tm="0">
                                          <p:val>
                                            <p:fltVal val="0"/>
                                          </p:val>
                                        </p:tav>
                                        <p:tav tm="100000">
                                          <p:val>
                                            <p:strVal val="#ppt_h"/>
                                          </p:val>
                                        </p:tav>
                                      </p:tavLst>
                                    </p:anim>
                                    <p:anim calcmode="lin" valueType="num">
                                      <p:cBhvr>
                                        <p:cTn id="21" dur="400" fill="hold"/>
                                        <p:tgtEl>
                                          <p:spTgt spid="57"/>
                                        </p:tgtEl>
                                        <p:attrNameLst>
                                          <p:attrName>ppt_x</p:attrName>
                                        </p:attrNameLst>
                                      </p:cBhvr>
                                      <p:tavLst>
                                        <p:tav tm="0">
                                          <p:val>
                                            <p:fltVal val="0.5"/>
                                          </p:val>
                                        </p:tav>
                                        <p:tav tm="100000">
                                          <p:val>
                                            <p:strVal val="#ppt_x"/>
                                          </p:val>
                                        </p:tav>
                                      </p:tavLst>
                                    </p:anim>
                                    <p:anim calcmode="lin" valueType="num">
                                      <p:cBhvr>
                                        <p:cTn id="22" dur="400" fill="hold"/>
                                        <p:tgtEl>
                                          <p:spTgt spid="57"/>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150"/>
                                  </p:stCondLst>
                                  <p:childTnLst>
                                    <p:set>
                                      <p:cBhvr>
                                        <p:cTn id="24" dur="1" fill="hold">
                                          <p:stCondLst>
                                            <p:cond delay="0"/>
                                          </p:stCondLst>
                                        </p:cTn>
                                        <p:tgtEl>
                                          <p:spTgt spid="58"/>
                                        </p:tgtEl>
                                        <p:attrNameLst>
                                          <p:attrName>style.visibility</p:attrName>
                                        </p:attrNameLst>
                                      </p:cBhvr>
                                      <p:to>
                                        <p:strVal val="visible"/>
                                      </p:to>
                                    </p:set>
                                    <p:anim calcmode="lin" valueType="num">
                                      <p:cBhvr>
                                        <p:cTn id="25" dur="400" fill="hold"/>
                                        <p:tgtEl>
                                          <p:spTgt spid="58"/>
                                        </p:tgtEl>
                                        <p:attrNameLst>
                                          <p:attrName>ppt_w</p:attrName>
                                        </p:attrNameLst>
                                      </p:cBhvr>
                                      <p:tavLst>
                                        <p:tav tm="0">
                                          <p:val>
                                            <p:fltVal val="0"/>
                                          </p:val>
                                        </p:tav>
                                        <p:tav tm="100000">
                                          <p:val>
                                            <p:strVal val="#ppt_w"/>
                                          </p:val>
                                        </p:tav>
                                      </p:tavLst>
                                    </p:anim>
                                    <p:anim calcmode="lin" valueType="num">
                                      <p:cBhvr>
                                        <p:cTn id="26" dur="400" fill="hold"/>
                                        <p:tgtEl>
                                          <p:spTgt spid="58"/>
                                        </p:tgtEl>
                                        <p:attrNameLst>
                                          <p:attrName>ppt_h</p:attrName>
                                        </p:attrNameLst>
                                      </p:cBhvr>
                                      <p:tavLst>
                                        <p:tav tm="0">
                                          <p:val>
                                            <p:fltVal val="0"/>
                                          </p:val>
                                        </p:tav>
                                        <p:tav tm="100000">
                                          <p:val>
                                            <p:strVal val="#ppt_h"/>
                                          </p:val>
                                        </p:tav>
                                      </p:tavLst>
                                    </p:anim>
                                    <p:anim calcmode="lin" valueType="num">
                                      <p:cBhvr>
                                        <p:cTn id="27" dur="400" fill="hold"/>
                                        <p:tgtEl>
                                          <p:spTgt spid="58"/>
                                        </p:tgtEl>
                                        <p:attrNameLst>
                                          <p:attrName>ppt_x</p:attrName>
                                        </p:attrNameLst>
                                      </p:cBhvr>
                                      <p:tavLst>
                                        <p:tav tm="0">
                                          <p:val>
                                            <p:fltVal val="0.5"/>
                                          </p:val>
                                        </p:tav>
                                        <p:tav tm="100000">
                                          <p:val>
                                            <p:strVal val="#ppt_x"/>
                                          </p:val>
                                        </p:tav>
                                      </p:tavLst>
                                    </p:anim>
                                    <p:anim calcmode="lin" valueType="num">
                                      <p:cBhvr>
                                        <p:cTn id="28" dur="400" fill="hold"/>
                                        <p:tgtEl>
                                          <p:spTgt spid="58"/>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200"/>
                                  </p:stCondLst>
                                  <p:childTnLst>
                                    <p:set>
                                      <p:cBhvr>
                                        <p:cTn id="30" dur="1" fill="hold">
                                          <p:stCondLst>
                                            <p:cond delay="0"/>
                                          </p:stCondLst>
                                        </p:cTn>
                                        <p:tgtEl>
                                          <p:spTgt spid="59"/>
                                        </p:tgtEl>
                                        <p:attrNameLst>
                                          <p:attrName>style.visibility</p:attrName>
                                        </p:attrNameLst>
                                      </p:cBhvr>
                                      <p:to>
                                        <p:strVal val="visible"/>
                                      </p:to>
                                    </p:set>
                                    <p:anim calcmode="lin" valueType="num">
                                      <p:cBhvr>
                                        <p:cTn id="31" dur="400" fill="hold"/>
                                        <p:tgtEl>
                                          <p:spTgt spid="59"/>
                                        </p:tgtEl>
                                        <p:attrNameLst>
                                          <p:attrName>ppt_w</p:attrName>
                                        </p:attrNameLst>
                                      </p:cBhvr>
                                      <p:tavLst>
                                        <p:tav tm="0">
                                          <p:val>
                                            <p:fltVal val="0"/>
                                          </p:val>
                                        </p:tav>
                                        <p:tav tm="100000">
                                          <p:val>
                                            <p:strVal val="#ppt_w"/>
                                          </p:val>
                                        </p:tav>
                                      </p:tavLst>
                                    </p:anim>
                                    <p:anim calcmode="lin" valueType="num">
                                      <p:cBhvr>
                                        <p:cTn id="32" dur="400" fill="hold"/>
                                        <p:tgtEl>
                                          <p:spTgt spid="59"/>
                                        </p:tgtEl>
                                        <p:attrNameLst>
                                          <p:attrName>ppt_h</p:attrName>
                                        </p:attrNameLst>
                                      </p:cBhvr>
                                      <p:tavLst>
                                        <p:tav tm="0">
                                          <p:val>
                                            <p:fltVal val="0"/>
                                          </p:val>
                                        </p:tav>
                                        <p:tav tm="100000">
                                          <p:val>
                                            <p:strVal val="#ppt_h"/>
                                          </p:val>
                                        </p:tav>
                                      </p:tavLst>
                                    </p:anim>
                                    <p:anim calcmode="lin" valueType="num">
                                      <p:cBhvr>
                                        <p:cTn id="33" dur="400" fill="hold"/>
                                        <p:tgtEl>
                                          <p:spTgt spid="59"/>
                                        </p:tgtEl>
                                        <p:attrNameLst>
                                          <p:attrName>ppt_x</p:attrName>
                                        </p:attrNameLst>
                                      </p:cBhvr>
                                      <p:tavLst>
                                        <p:tav tm="0">
                                          <p:val>
                                            <p:fltVal val="0.5"/>
                                          </p:val>
                                        </p:tav>
                                        <p:tav tm="100000">
                                          <p:val>
                                            <p:strVal val="#ppt_x"/>
                                          </p:val>
                                        </p:tav>
                                      </p:tavLst>
                                    </p:anim>
                                    <p:anim calcmode="lin" valueType="num">
                                      <p:cBhvr>
                                        <p:cTn id="34" dur="400" fill="hold"/>
                                        <p:tgtEl>
                                          <p:spTgt spid="59"/>
                                        </p:tgtEl>
                                        <p:attrNameLst>
                                          <p:attrName>ppt_y</p:attrName>
                                        </p:attrNameLst>
                                      </p:cBhvr>
                                      <p:tavLst>
                                        <p:tav tm="0">
                                          <p:val>
                                            <p:fltVal val="0.5"/>
                                          </p:val>
                                        </p:tav>
                                        <p:tav tm="100000">
                                          <p:val>
                                            <p:strVal val="#ppt_y"/>
                                          </p:val>
                                        </p:tav>
                                      </p:tavLst>
                                    </p:anim>
                                  </p:childTnLst>
                                </p:cTn>
                              </p:par>
                              <p:par>
                                <p:cTn id="35" presetID="23" presetClass="entr" presetSubtype="528" fill="hold" grpId="0" nodeType="withEffect">
                                  <p:stCondLst>
                                    <p:cond delay="250"/>
                                  </p:stCondLst>
                                  <p:childTnLst>
                                    <p:set>
                                      <p:cBhvr>
                                        <p:cTn id="36" dur="1" fill="hold">
                                          <p:stCondLst>
                                            <p:cond delay="0"/>
                                          </p:stCondLst>
                                        </p:cTn>
                                        <p:tgtEl>
                                          <p:spTgt spid="60"/>
                                        </p:tgtEl>
                                        <p:attrNameLst>
                                          <p:attrName>style.visibility</p:attrName>
                                        </p:attrNameLst>
                                      </p:cBhvr>
                                      <p:to>
                                        <p:strVal val="visible"/>
                                      </p:to>
                                    </p:set>
                                    <p:anim calcmode="lin" valueType="num">
                                      <p:cBhvr>
                                        <p:cTn id="37" dur="400" fill="hold"/>
                                        <p:tgtEl>
                                          <p:spTgt spid="60"/>
                                        </p:tgtEl>
                                        <p:attrNameLst>
                                          <p:attrName>ppt_w</p:attrName>
                                        </p:attrNameLst>
                                      </p:cBhvr>
                                      <p:tavLst>
                                        <p:tav tm="0">
                                          <p:val>
                                            <p:fltVal val="0"/>
                                          </p:val>
                                        </p:tav>
                                        <p:tav tm="100000">
                                          <p:val>
                                            <p:strVal val="#ppt_w"/>
                                          </p:val>
                                        </p:tav>
                                      </p:tavLst>
                                    </p:anim>
                                    <p:anim calcmode="lin" valueType="num">
                                      <p:cBhvr>
                                        <p:cTn id="38" dur="400" fill="hold"/>
                                        <p:tgtEl>
                                          <p:spTgt spid="60"/>
                                        </p:tgtEl>
                                        <p:attrNameLst>
                                          <p:attrName>ppt_h</p:attrName>
                                        </p:attrNameLst>
                                      </p:cBhvr>
                                      <p:tavLst>
                                        <p:tav tm="0">
                                          <p:val>
                                            <p:fltVal val="0"/>
                                          </p:val>
                                        </p:tav>
                                        <p:tav tm="100000">
                                          <p:val>
                                            <p:strVal val="#ppt_h"/>
                                          </p:val>
                                        </p:tav>
                                      </p:tavLst>
                                    </p:anim>
                                    <p:anim calcmode="lin" valueType="num">
                                      <p:cBhvr>
                                        <p:cTn id="39" dur="400" fill="hold"/>
                                        <p:tgtEl>
                                          <p:spTgt spid="60"/>
                                        </p:tgtEl>
                                        <p:attrNameLst>
                                          <p:attrName>ppt_x</p:attrName>
                                        </p:attrNameLst>
                                      </p:cBhvr>
                                      <p:tavLst>
                                        <p:tav tm="0">
                                          <p:val>
                                            <p:fltVal val="0.5"/>
                                          </p:val>
                                        </p:tav>
                                        <p:tav tm="100000">
                                          <p:val>
                                            <p:strVal val="#ppt_x"/>
                                          </p:val>
                                        </p:tav>
                                      </p:tavLst>
                                    </p:anim>
                                    <p:anim calcmode="lin" valueType="num">
                                      <p:cBhvr>
                                        <p:cTn id="40" dur="400" fill="hold"/>
                                        <p:tgtEl>
                                          <p:spTgt spid="60"/>
                                        </p:tgtEl>
                                        <p:attrNameLst>
                                          <p:attrName>ppt_y</p:attrName>
                                        </p:attrNameLst>
                                      </p:cBhvr>
                                      <p:tavLst>
                                        <p:tav tm="0">
                                          <p:val>
                                            <p:fltVal val="0.5"/>
                                          </p:val>
                                        </p:tav>
                                        <p:tav tm="100000">
                                          <p:val>
                                            <p:strVal val="#ppt_y"/>
                                          </p:val>
                                        </p:tav>
                                      </p:tavLst>
                                    </p:anim>
                                  </p:childTnLst>
                                </p:cTn>
                              </p:par>
                              <p:par>
                                <p:cTn id="41" presetID="23" presetClass="entr" presetSubtype="528" fill="hold" grpId="0" nodeType="withEffect">
                                  <p:stCondLst>
                                    <p:cond delay="300"/>
                                  </p:stCondLst>
                                  <p:childTnLst>
                                    <p:set>
                                      <p:cBhvr>
                                        <p:cTn id="42" dur="1" fill="hold">
                                          <p:stCondLst>
                                            <p:cond delay="0"/>
                                          </p:stCondLst>
                                        </p:cTn>
                                        <p:tgtEl>
                                          <p:spTgt spid="61"/>
                                        </p:tgtEl>
                                        <p:attrNameLst>
                                          <p:attrName>style.visibility</p:attrName>
                                        </p:attrNameLst>
                                      </p:cBhvr>
                                      <p:to>
                                        <p:strVal val="visible"/>
                                      </p:to>
                                    </p:set>
                                    <p:anim calcmode="lin" valueType="num">
                                      <p:cBhvr>
                                        <p:cTn id="43" dur="400" fill="hold"/>
                                        <p:tgtEl>
                                          <p:spTgt spid="61"/>
                                        </p:tgtEl>
                                        <p:attrNameLst>
                                          <p:attrName>ppt_w</p:attrName>
                                        </p:attrNameLst>
                                      </p:cBhvr>
                                      <p:tavLst>
                                        <p:tav tm="0">
                                          <p:val>
                                            <p:fltVal val="0"/>
                                          </p:val>
                                        </p:tav>
                                        <p:tav tm="100000">
                                          <p:val>
                                            <p:strVal val="#ppt_w"/>
                                          </p:val>
                                        </p:tav>
                                      </p:tavLst>
                                    </p:anim>
                                    <p:anim calcmode="lin" valueType="num">
                                      <p:cBhvr>
                                        <p:cTn id="44" dur="400" fill="hold"/>
                                        <p:tgtEl>
                                          <p:spTgt spid="61"/>
                                        </p:tgtEl>
                                        <p:attrNameLst>
                                          <p:attrName>ppt_h</p:attrName>
                                        </p:attrNameLst>
                                      </p:cBhvr>
                                      <p:tavLst>
                                        <p:tav tm="0">
                                          <p:val>
                                            <p:fltVal val="0"/>
                                          </p:val>
                                        </p:tav>
                                        <p:tav tm="100000">
                                          <p:val>
                                            <p:strVal val="#ppt_h"/>
                                          </p:val>
                                        </p:tav>
                                      </p:tavLst>
                                    </p:anim>
                                    <p:anim calcmode="lin" valueType="num">
                                      <p:cBhvr>
                                        <p:cTn id="45" dur="400" fill="hold"/>
                                        <p:tgtEl>
                                          <p:spTgt spid="61"/>
                                        </p:tgtEl>
                                        <p:attrNameLst>
                                          <p:attrName>ppt_x</p:attrName>
                                        </p:attrNameLst>
                                      </p:cBhvr>
                                      <p:tavLst>
                                        <p:tav tm="0">
                                          <p:val>
                                            <p:fltVal val="0.5"/>
                                          </p:val>
                                        </p:tav>
                                        <p:tav tm="100000">
                                          <p:val>
                                            <p:strVal val="#ppt_x"/>
                                          </p:val>
                                        </p:tav>
                                      </p:tavLst>
                                    </p:anim>
                                    <p:anim calcmode="lin" valueType="num">
                                      <p:cBhvr>
                                        <p:cTn id="46" dur="400" fill="hold"/>
                                        <p:tgtEl>
                                          <p:spTgt spid="61"/>
                                        </p:tgtEl>
                                        <p:attrNameLst>
                                          <p:attrName>ppt_y</p:attrName>
                                        </p:attrNameLst>
                                      </p:cBhvr>
                                      <p:tavLst>
                                        <p:tav tm="0">
                                          <p:val>
                                            <p:fltVal val="0.5"/>
                                          </p:val>
                                        </p:tav>
                                        <p:tav tm="100000">
                                          <p:val>
                                            <p:strVal val="#ppt_y"/>
                                          </p:val>
                                        </p:tav>
                                      </p:tavLst>
                                    </p:anim>
                                  </p:childTnLst>
                                </p:cTn>
                              </p:par>
                              <p:par>
                                <p:cTn id="47" presetID="14" presetClass="entr" presetSubtype="10" fill="hold" grpId="0" nodeType="withEffect">
                                  <p:stCondLst>
                                    <p:cond delay="750"/>
                                  </p:stCondLst>
                                  <p:childTnLst>
                                    <p:set>
                                      <p:cBhvr>
                                        <p:cTn id="48" dur="1" fill="hold">
                                          <p:stCondLst>
                                            <p:cond delay="0"/>
                                          </p:stCondLst>
                                        </p:cTn>
                                        <p:tgtEl>
                                          <p:spTgt spid="68"/>
                                        </p:tgtEl>
                                        <p:attrNameLst>
                                          <p:attrName>style.visibility</p:attrName>
                                        </p:attrNameLst>
                                      </p:cBhvr>
                                      <p:to>
                                        <p:strVal val="visible"/>
                                      </p:to>
                                    </p:set>
                                    <p:animEffect transition="in" filter="randombar(horizontal)">
                                      <p:cBhvr>
                                        <p:cTn id="49" dur="500"/>
                                        <p:tgtEl>
                                          <p:spTgt spid="68"/>
                                        </p:tgtEl>
                                      </p:cBhvr>
                                    </p:animEffect>
                                  </p:childTnLst>
                                </p:cTn>
                              </p:par>
                              <p:par>
                                <p:cTn id="50" presetID="14" presetClass="entr" presetSubtype="10" fill="hold" grpId="0" nodeType="withEffect">
                                  <p:stCondLst>
                                    <p:cond delay="1000"/>
                                  </p:stCondLst>
                                  <p:childTnLst>
                                    <p:set>
                                      <p:cBhvr>
                                        <p:cTn id="51" dur="1" fill="hold">
                                          <p:stCondLst>
                                            <p:cond delay="0"/>
                                          </p:stCondLst>
                                        </p:cTn>
                                        <p:tgtEl>
                                          <p:spTgt spid="69"/>
                                        </p:tgtEl>
                                        <p:attrNameLst>
                                          <p:attrName>style.visibility</p:attrName>
                                        </p:attrNameLst>
                                      </p:cBhvr>
                                      <p:to>
                                        <p:strVal val="visible"/>
                                      </p:to>
                                    </p:set>
                                    <p:animEffect transition="in" filter="randombar(horizontal)">
                                      <p:cBhvr>
                                        <p:cTn id="5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59" grpId="0" animBg="1"/>
      <p:bldP spid="60" grpId="0" animBg="1"/>
      <p:bldP spid="61" grpId="0" animBg="1"/>
      <p:bldP spid="68" grpId="0"/>
      <p:bldP spid="6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18"/>
          <p:cNvPicPr>
            <a:picLocks noChangeAspect="1"/>
          </p:cNvPicPr>
          <p:nvPr/>
        </p:nvPicPr>
        <p:blipFill>
          <a:blip r:embed="rId2">
            <a:extLst>
              <a:ext uri="{28A0092B-C50C-407E-A947-70E740481C1C}">
                <a14:useLocalDpi xmlns:a14="http://schemas.microsoft.com/office/drawing/2010/main" val="0"/>
              </a:ext>
            </a:extLst>
          </a:blip>
          <a:srcRect t="414" b="9587"/>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76154" y="125905"/>
            <a:ext cx="8191691" cy="4680287"/>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664031" y="325570"/>
            <a:ext cx="8339379" cy="1200329"/>
          </a:xfrm>
          <a:prstGeom prst="rect">
            <a:avLst/>
          </a:prstGeom>
        </p:spPr>
        <p:txBody>
          <a:bodyPr wrap="square">
            <a:spAutoFit/>
          </a:bodyPr>
          <a:lstStyle/>
          <a:p>
            <a:r>
              <a:rPr lang="zh-CN" altLang="en-US" b="0" i="0" dirty="0" smtClean="0">
                <a:solidFill>
                  <a:srgbClr val="535B60"/>
                </a:solidFill>
                <a:effectLst/>
                <a:latin typeface="Open Sans"/>
              </a:rPr>
              <a:t>绘制图形：按照顺序</a:t>
            </a:r>
            <a:endParaRPr lang="en-US" altLang="zh-CN" b="0" i="0" dirty="0" smtClean="0">
              <a:solidFill>
                <a:srgbClr val="535B60"/>
              </a:solidFill>
              <a:effectLst/>
              <a:latin typeface="Open Sans"/>
            </a:endParaRPr>
          </a:p>
          <a:p>
            <a:endParaRPr lang="en-US" altLang="zh-CN" b="0" i="0" dirty="0" smtClean="0">
              <a:solidFill>
                <a:srgbClr val="535B60"/>
              </a:solidFill>
              <a:effectLst/>
              <a:latin typeface="Open Sans"/>
            </a:endParaRPr>
          </a:p>
          <a:p>
            <a:endParaRPr lang="en-US" altLang="zh-CN" dirty="0" smtClean="0">
              <a:solidFill>
                <a:srgbClr val="535B60"/>
              </a:solidFill>
              <a:latin typeface="Open Sans"/>
            </a:endParaRPr>
          </a:p>
          <a:p>
            <a:endParaRPr lang="en-US" altLang="zh-CN" b="0" i="0" dirty="0">
              <a:solidFill>
                <a:srgbClr val="535B60"/>
              </a:solidFill>
              <a:effectLst/>
              <a:latin typeface="Open Sans"/>
            </a:endParaRPr>
          </a:p>
        </p:txBody>
      </p:sp>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76" y="930056"/>
            <a:ext cx="8897592" cy="3982006"/>
          </a:xfrm>
          <a:prstGeom prst="rect">
            <a:avLst/>
          </a:prstGeom>
        </p:spPr>
      </p:pic>
    </p:spTree>
    <p:extLst>
      <p:ext uri="{BB962C8B-B14F-4D97-AF65-F5344CB8AC3E}">
        <p14:creationId xmlns:p14="http://schemas.microsoft.com/office/powerpoint/2010/main" val="3204485784"/>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18"/>
          <p:cNvPicPr>
            <a:picLocks noChangeAspect="1"/>
          </p:cNvPicPr>
          <p:nvPr/>
        </p:nvPicPr>
        <p:blipFill>
          <a:blip r:embed="rId2">
            <a:extLst>
              <a:ext uri="{28A0092B-C50C-407E-A947-70E740481C1C}">
                <a14:useLocalDpi xmlns:a14="http://schemas.microsoft.com/office/drawing/2010/main" val="0"/>
              </a:ext>
            </a:extLst>
          </a:blip>
          <a:srcRect t="414" b="9587"/>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61412" y="125905"/>
            <a:ext cx="8766498" cy="4696145"/>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349155" y="302328"/>
            <a:ext cx="8339379" cy="1354217"/>
          </a:xfrm>
          <a:prstGeom prst="rect">
            <a:avLst/>
          </a:prstGeom>
        </p:spPr>
        <p:txBody>
          <a:bodyPr wrap="square">
            <a:spAutoFit/>
          </a:bodyPr>
          <a:lstStyle/>
          <a:p>
            <a:r>
              <a:rPr lang="en-US" altLang="zh-CN" sz="3200" b="1" dirty="0"/>
              <a:t>drawArrays</a:t>
            </a:r>
            <a:r>
              <a:rPr lang="en-US" altLang="zh-CN" sz="3200" b="1" dirty="0" smtClean="0"/>
              <a:t>()</a:t>
            </a:r>
            <a:r>
              <a:rPr lang="zh-CN" altLang="en-US" sz="3200" b="1" dirty="0" smtClean="0"/>
              <a:t>：</a:t>
            </a:r>
            <a:r>
              <a:rPr lang="zh-CN" altLang="en-US" dirty="0"/>
              <a:t>使用顶点来绘制</a:t>
            </a:r>
            <a:r>
              <a:rPr lang="zh-CN" altLang="en-US" dirty="0" smtClean="0"/>
              <a:t>模型</a:t>
            </a:r>
            <a:r>
              <a:rPr lang="zh-CN" altLang="en-US" dirty="0" smtClean="0"/>
              <a:t>和索引模型方法</a:t>
            </a:r>
            <a:endParaRPr lang="en-US" altLang="zh-CN" b="1" dirty="0" smtClean="0"/>
          </a:p>
          <a:p>
            <a:endParaRPr lang="en-US" altLang="zh-CN" sz="3200" b="1" dirty="0" smtClean="0"/>
          </a:p>
          <a:p>
            <a:r>
              <a:rPr lang="zh-CN" altLang="en-US" b="1" dirty="0" smtClean="0"/>
              <a:t>模式：</a:t>
            </a:r>
            <a:endParaRPr lang="en-US" altLang="zh-CN" b="1" dirty="0"/>
          </a:p>
        </p:txBody>
      </p:sp>
      <p:sp>
        <p:nvSpPr>
          <p:cNvPr id="9" name="Rectangle 4"/>
          <p:cNvSpPr>
            <a:spLocks noChangeArrowheads="1"/>
          </p:cNvSpPr>
          <p:nvPr/>
        </p:nvSpPr>
        <p:spPr bwMode="auto">
          <a:xfrm>
            <a:off x="484411" y="880742"/>
            <a:ext cx="4962846" cy="47438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Courier New" panose="02070309020205020404" pitchFamily="49" charset="0"/>
                <a:ea typeface="宋体" panose="02010600030101010101" pitchFamily="2" charset="-122"/>
                <a:cs typeface="Courier New" panose="02070309020205020404" pitchFamily="49" charset="0"/>
              </a:rPr>
              <a:t>void drawArrays(enum mode, int first, long count)</a:t>
            </a:r>
            <a:r>
              <a:rPr kumimoji="0" lang="zh-CN" altLang="zh-CN" sz="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 </a:t>
            </a:r>
            <a:endParaRPr kumimoji="0" lang="zh-CN" altLang="zh-CN"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2325305052"/>
              </p:ext>
            </p:extLst>
          </p:nvPr>
        </p:nvGraphicFramePr>
        <p:xfrm>
          <a:off x="349155" y="1718191"/>
          <a:ext cx="8229600" cy="2895600"/>
        </p:xfrm>
        <a:graphic>
          <a:graphicData uri="http://schemas.openxmlformats.org/drawingml/2006/table">
            <a:tbl>
              <a:tblPr/>
              <a:tblGrid>
                <a:gridCol w="2743200"/>
                <a:gridCol w="2743200"/>
                <a:gridCol w="2743200"/>
              </a:tblGrid>
              <a:tr h="0">
                <a:tc>
                  <a:txBody>
                    <a:bodyPr/>
                    <a:lstStyle/>
                    <a:p>
                      <a:pPr algn="l" fontAlgn="t"/>
                      <a:r>
                        <a:rPr lang="en-US" sz="1100" dirty="0" err="1">
                          <a:effectLst/>
                          <a:latin typeface="Open Sans"/>
                        </a:rPr>
                        <a:t>S.No</a:t>
                      </a:r>
                      <a:r>
                        <a:rPr lang="en-US" sz="1100" dirty="0">
                          <a:effectLst/>
                          <a:latin typeface="Open Sans"/>
                        </a:rPr>
                        <a:t>.</a:t>
                      </a: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EEEEE"/>
                    </a:solidFill>
                  </a:tcPr>
                </a:tc>
                <a:tc>
                  <a:txBody>
                    <a:bodyPr/>
                    <a:lstStyle/>
                    <a:p>
                      <a:pPr algn="l" fontAlgn="t"/>
                      <a:r>
                        <a:rPr lang="zh-CN" altLang="en-US" sz="1100" dirty="0">
                          <a:effectLst/>
                          <a:latin typeface="Open Sans"/>
                        </a:rPr>
                        <a:t>模式</a:t>
                      </a: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EEEEE"/>
                    </a:solidFill>
                  </a:tcPr>
                </a:tc>
                <a:tc>
                  <a:txBody>
                    <a:bodyPr/>
                    <a:lstStyle/>
                    <a:p>
                      <a:pPr algn="l" fontAlgn="t"/>
                      <a:r>
                        <a:rPr lang="zh-CN" altLang="en-US" sz="1100" dirty="0">
                          <a:effectLst/>
                          <a:latin typeface="Open Sans"/>
                        </a:rPr>
                        <a:t>描述</a:t>
                      </a: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EEEEE"/>
                    </a:solidFill>
                  </a:tcPr>
                </a:tc>
              </a:tr>
              <a:tr h="0">
                <a:tc>
                  <a:txBody>
                    <a:bodyPr/>
                    <a:lstStyle/>
                    <a:p>
                      <a:pPr fontAlgn="t"/>
                      <a:r>
                        <a:rPr lang="en-US" altLang="zh-CN" sz="1100">
                          <a:effectLst/>
                          <a:latin typeface="Open Sans"/>
                        </a:rPr>
                        <a:t>1</a:t>
                      </a: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7F7"/>
                    </a:solidFill>
                  </a:tcPr>
                </a:tc>
                <a:tc>
                  <a:txBody>
                    <a:bodyPr/>
                    <a:lstStyle/>
                    <a:p>
                      <a:pPr fontAlgn="t"/>
                      <a:r>
                        <a:rPr lang="en-US" sz="1100">
                          <a:effectLst/>
                          <a:latin typeface="Open Sans"/>
                        </a:rPr>
                        <a:t>gl.POINTS</a:t>
                      </a: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7F7"/>
                    </a:solidFill>
                  </a:tcPr>
                </a:tc>
                <a:tc>
                  <a:txBody>
                    <a:bodyPr/>
                    <a:lstStyle/>
                    <a:p>
                      <a:pPr fontAlgn="t"/>
                      <a:r>
                        <a:rPr lang="zh-CN" altLang="en-US" sz="1100">
                          <a:effectLst/>
                          <a:latin typeface="Open Sans"/>
                        </a:rPr>
                        <a:t>要绘制一系列的点</a:t>
                      </a: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7F7"/>
                    </a:solidFill>
                  </a:tcPr>
                </a:tc>
              </a:tr>
              <a:tr h="0">
                <a:tc>
                  <a:txBody>
                    <a:bodyPr/>
                    <a:lstStyle/>
                    <a:p>
                      <a:pPr fontAlgn="t"/>
                      <a:r>
                        <a:rPr lang="en-US" altLang="zh-CN" sz="1100">
                          <a:effectLst/>
                          <a:latin typeface="Open Sans"/>
                        </a:rPr>
                        <a:t>2</a:t>
                      </a: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7F7"/>
                    </a:solidFill>
                  </a:tcPr>
                </a:tc>
                <a:tc>
                  <a:txBody>
                    <a:bodyPr/>
                    <a:lstStyle/>
                    <a:p>
                      <a:pPr fontAlgn="t"/>
                      <a:r>
                        <a:rPr lang="en-US" sz="1100" dirty="0" err="1">
                          <a:effectLst/>
                          <a:latin typeface="Open Sans"/>
                        </a:rPr>
                        <a:t>gl.LINES</a:t>
                      </a:r>
                      <a:endParaRPr lang="en-US" sz="1100" dirty="0">
                        <a:effectLst/>
                        <a:latin typeface="Open Sans"/>
                      </a:endParaRP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7F7"/>
                    </a:solidFill>
                  </a:tcPr>
                </a:tc>
                <a:tc>
                  <a:txBody>
                    <a:bodyPr/>
                    <a:lstStyle/>
                    <a:p>
                      <a:pPr fontAlgn="t"/>
                      <a:r>
                        <a:rPr lang="zh-CN" altLang="en-US" sz="1100">
                          <a:effectLst/>
                          <a:latin typeface="Open Sans"/>
                        </a:rPr>
                        <a:t>要绘制了一系列未连接直线段</a:t>
                      </a:r>
                      <a:r>
                        <a:rPr lang="en-US" altLang="zh-CN" sz="1100">
                          <a:effectLst/>
                          <a:latin typeface="Open Sans"/>
                        </a:rPr>
                        <a:t>(</a:t>
                      </a:r>
                      <a:r>
                        <a:rPr lang="zh-CN" altLang="en-US" sz="1100">
                          <a:effectLst/>
                          <a:latin typeface="Open Sans"/>
                        </a:rPr>
                        <a:t>单独行</a:t>
                      </a:r>
                      <a:r>
                        <a:rPr lang="en-US" altLang="zh-CN" sz="1100">
                          <a:effectLst/>
                          <a:latin typeface="Open Sans"/>
                        </a:rPr>
                        <a:t>)</a:t>
                      </a: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7F7"/>
                    </a:solidFill>
                  </a:tcPr>
                </a:tc>
              </a:tr>
              <a:tr h="0">
                <a:tc>
                  <a:txBody>
                    <a:bodyPr/>
                    <a:lstStyle/>
                    <a:p>
                      <a:pPr fontAlgn="t"/>
                      <a:r>
                        <a:rPr lang="en-US" altLang="zh-CN" sz="1100">
                          <a:effectLst/>
                          <a:latin typeface="Open Sans"/>
                        </a:rPr>
                        <a:t>3</a:t>
                      </a: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7F7"/>
                    </a:solidFill>
                  </a:tcPr>
                </a:tc>
                <a:tc>
                  <a:txBody>
                    <a:bodyPr/>
                    <a:lstStyle/>
                    <a:p>
                      <a:pPr fontAlgn="t"/>
                      <a:r>
                        <a:rPr lang="en-US" sz="1100">
                          <a:effectLst/>
                          <a:latin typeface="Open Sans"/>
                        </a:rPr>
                        <a:t>gl.LINE_STRIP</a:t>
                      </a: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7F7"/>
                    </a:solidFill>
                  </a:tcPr>
                </a:tc>
                <a:tc>
                  <a:txBody>
                    <a:bodyPr/>
                    <a:lstStyle/>
                    <a:p>
                      <a:pPr fontAlgn="t"/>
                      <a:r>
                        <a:rPr lang="zh-CN" altLang="en-US" sz="1100">
                          <a:effectLst/>
                          <a:latin typeface="Open Sans"/>
                        </a:rPr>
                        <a:t>要绘制一系列连接的线段</a:t>
                      </a: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7F7"/>
                    </a:solidFill>
                  </a:tcPr>
                </a:tc>
              </a:tr>
              <a:tr h="0">
                <a:tc>
                  <a:txBody>
                    <a:bodyPr/>
                    <a:lstStyle/>
                    <a:p>
                      <a:pPr fontAlgn="t"/>
                      <a:r>
                        <a:rPr lang="en-US" altLang="zh-CN" sz="1100">
                          <a:effectLst/>
                          <a:latin typeface="Open Sans"/>
                        </a:rPr>
                        <a:t>4</a:t>
                      </a: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7F7"/>
                    </a:solidFill>
                  </a:tcPr>
                </a:tc>
                <a:tc>
                  <a:txBody>
                    <a:bodyPr/>
                    <a:lstStyle/>
                    <a:p>
                      <a:pPr fontAlgn="t"/>
                      <a:r>
                        <a:rPr lang="en-US" sz="1100" dirty="0" err="1">
                          <a:effectLst/>
                          <a:latin typeface="Open Sans"/>
                        </a:rPr>
                        <a:t>gl.LINE_LOOP</a:t>
                      </a:r>
                      <a:endParaRPr lang="en-US" sz="1100" dirty="0">
                        <a:effectLst/>
                        <a:latin typeface="Open Sans"/>
                      </a:endParaRP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7F7"/>
                    </a:solidFill>
                  </a:tcPr>
                </a:tc>
                <a:tc>
                  <a:txBody>
                    <a:bodyPr/>
                    <a:lstStyle/>
                    <a:p>
                      <a:pPr fontAlgn="t"/>
                      <a:r>
                        <a:rPr lang="zh-CN" altLang="en-US" sz="1100">
                          <a:effectLst/>
                          <a:latin typeface="Open Sans"/>
                        </a:rPr>
                        <a:t>要绘制一系列连接的线段。它还连接的第一和最后的顶点，以形成一个环</a:t>
                      </a: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7F7"/>
                    </a:solidFill>
                  </a:tcPr>
                </a:tc>
              </a:tr>
              <a:tr h="0">
                <a:tc>
                  <a:txBody>
                    <a:bodyPr/>
                    <a:lstStyle/>
                    <a:p>
                      <a:pPr fontAlgn="t"/>
                      <a:r>
                        <a:rPr lang="en-US" altLang="zh-CN" sz="1100" dirty="0">
                          <a:effectLst/>
                          <a:latin typeface="Open Sans"/>
                        </a:rPr>
                        <a:t>5</a:t>
                      </a: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7F7"/>
                    </a:solidFill>
                  </a:tcPr>
                </a:tc>
                <a:tc>
                  <a:txBody>
                    <a:bodyPr/>
                    <a:lstStyle/>
                    <a:p>
                      <a:pPr fontAlgn="t"/>
                      <a:r>
                        <a:rPr lang="en-US" sz="1100" dirty="0" err="1">
                          <a:effectLst/>
                          <a:latin typeface="Open Sans"/>
                        </a:rPr>
                        <a:t>gl.TRIANGLES</a:t>
                      </a:r>
                      <a:endParaRPr lang="en-US" sz="1100" dirty="0">
                        <a:effectLst/>
                        <a:latin typeface="Open Sans"/>
                      </a:endParaRP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7F7"/>
                    </a:solidFill>
                  </a:tcPr>
                </a:tc>
                <a:tc>
                  <a:txBody>
                    <a:bodyPr/>
                    <a:lstStyle/>
                    <a:p>
                      <a:pPr fontAlgn="t"/>
                      <a:r>
                        <a:rPr lang="zh-CN" altLang="en-US" sz="1100" dirty="0">
                          <a:effectLst/>
                          <a:latin typeface="Open Sans"/>
                        </a:rPr>
                        <a:t>要绘制一系列独立的三角形</a:t>
                      </a: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7F7"/>
                    </a:solidFill>
                  </a:tcPr>
                </a:tc>
              </a:tr>
              <a:tr h="0">
                <a:tc>
                  <a:txBody>
                    <a:bodyPr/>
                    <a:lstStyle/>
                    <a:p>
                      <a:pPr fontAlgn="t"/>
                      <a:r>
                        <a:rPr lang="en-US" altLang="zh-CN" sz="1100">
                          <a:effectLst/>
                          <a:latin typeface="Open Sans"/>
                        </a:rPr>
                        <a:t>6</a:t>
                      </a: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7F7"/>
                    </a:solidFill>
                  </a:tcPr>
                </a:tc>
                <a:tc>
                  <a:txBody>
                    <a:bodyPr/>
                    <a:lstStyle/>
                    <a:p>
                      <a:pPr fontAlgn="t"/>
                      <a:r>
                        <a:rPr lang="en-US" sz="1100" dirty="0" err="1">
                          <a:effectLst/>
                          <a:latin typeface="Open Sans"/>
                        </a:rPr>
                        <a:t>gl.TRIANGLE_STRIP</a:t>
                      </a:r>
                      <a:endParaRPr lang="en-US" sz="1100" dirty="0">
                        <a:effectLst/>
                        <a:latin typeface="Open Sans"/>
                      </a:endParaRP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7F7"/>
                    </a:solidFill>
                  </a:tcPr>
                </a:tc>
                <a:tc>
                  <a:txBody>
                    <a:bodyPr/>
                    <a:lstStyle/>
                    <a:p>
                      <a:pPr fontAlgn="t"/>
                      <a:r>
                        <a:rPr lang="zh-CN" altLang="en-US" sz="1100">
                          <a:effectLst/>
                          <a:latin typeface="Open Sans"/>
                        </a:rPr>
                        <a:t>要绘制了一系列相连的三角形中条状</a:t>
                      </a: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7F7"/>
                    </a:solidFill>
                  </a:tcPr>
                </a:tc>
              </a:tr>
              <a:tr h="0">
                <a:tc>
                  <a:txBody>
                    <a:bodyPr/>
                    <a:lstStyle/>
                    <a:p>
                      <a:pPr fontAlgn="t"/>
                      <a:r>
                        <a:rPr lang="en-US" altLang="zh-CN" sz="1100" dirty="0">
                          <a:effectLst/>
                          <a:latin typeface="Open Sans"/>
                        </a:rPr>
                        <a:t>7</a:t>
                      </a: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7F7"/>
                    </a:solidFill>
                  </a:tcPr>
                </a:tc>
                <a:tc>
                  <a:txBody>
                    <a:bodyPr/>
                    <a:lstStyle/>
                    <a:p>
                      <a:pPr fontAlgn="t"/>
                      <a:r>
                        <a:rPr lang="en-US" sz="1100" dirty="0" err="1">
                          <a:effectLst/>
                          <a:latin typeface="Open Sans"/>
                        </a:rPr>
                        <a:t>gl.TRIANGLE_FAN</a:t>
                      </a:r>
                      <a:endParaRPr lang="en-US" sz="1100" dirty="0">
                        <a:effectLst/>
                        <a:latin typeface="Open Sans"/>
                      </a:endParaRP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7F7"/>
                    </a:solidFill>
                  </a:tcPr>
                </a:tc>
                <a:tc>
                  <a:txBody>
                    <a:bodyPr/>
                    <a:lstStyle/>
                    <a:p>
                      <a:pPr fontAlgn="t"/>
                      <a:r>
                        <a:rPr lang="zh-CN" altLang="en-US" sz="1100" dirty="0">
                          <a:effectLst/>
                          <a:latin typeface="Open Sans"/>
                        </a:rPr>
                        <a:t>要绘制了一系列相连的三角形共享的第一个顶点的扇形</a:t>
                      </a:r>
                    </a:p>
                  </a:txBody>
                  <a:tcPr marL="76200" marR="76200" marT="76200" marB="76200">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7F7F7"/>
                    </a:solidFill>
                  </a:tcPr>
                </a:tc>
              </a:tr>
            </a:tbl>
          </a:graphicData>
        </a:graphic>
      </p:graphicFrame>
      <p:sp>
        <p:nvSpPr>
          <p:cNvPr id="11" name="圆角矩形 10"/>
          <p:cNvSpPr/>
          <p:nvPr/>
        </p:nvSpPr>
        <p:spPr>
          <a:xfrm>
            <a:off x="3131808" y="2387771"/>
            <a:ext cx="990132" cy="19315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131808" y="3517285"/>
            <a:ext cx="990132" cy="19315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3293220" y="4145712"/>
            <a:ext cx="990132" cy="19315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03139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18"/>
          <p:cNvPicPr>
            <a:picLocks noChangeAspect="1"/>
          </p:cNvPicPr>
          <p:nvPr/>
        </p:nvPicPr>
        <p:blipFill>
          <a:blip r:embed="rId2">
            <a:extLst>
              <a:ext uri="{28A0092B-C50C-407E-A947-70E740481C1C}">
                <a14:useLocalDpi xmlns:a14="http://schemas.microsoft.com/office/drawing/2010/main" val="0"/>
              </a:ext>
            </a:extLst>
          </a:blip>
          <a:srcRect t="414" b="9587"/>
          <a:stretch>
            <a:fillRect/>
          </a:stretch>
        </p:blipFill>
        <p:spPr bwMode="auto">
          <a:xfrm>
            <a:off x="17463" y="11906"/>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矩形 54"/>
          <p:cNvSpPr/>
          <p:nvPr/>
        </p:nvSpPr>
        <p:spPr>
          <a:xfrm>
            <a:off x="0" y="1450975"/>
            <a:ext cx="9144000" cy="452438"/>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6" name="矩形 55"/>
          <p:cNvSpPr/>
          <p:nvPr/>
        </p:nvSpPr>
        <p:spPr>
          <a:xfrm>
            <a:off x="0" y="1903413"/>
            <a:ext cx="9144000" cy="454025"/>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7" name="矩形 56"/>
          <p:cNvSpPr/>
          <p:nvPr/>
        </p:nvSpPr>
        <p:spPr>
          <a:xfrm>
            <a:off x="0" y="2355850"/>
            <a:ext cx="9144000" cy="455613"/>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8" name="矩形 57"/>
          <p:cNvSpPr/>
          <p:nvPr/>
        </p:nvSpPr>
        <p:spPr>
          <a:xfrm>
            <a:off x="0" y="2809875"/>
            <a:ext cx="9144000" cy="454025"/>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 name="矩形 58"/>
          <p:cNvSpPr/>
          <p:nvPr/>
        </p:nvSpPr>
        <p:spPr>
          <a:xfrm>
            <a:off x="-17463" y="3263900"/>
            <a:ext cx="9144001" cy="447675"/>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0" name="矩形 59"/>
          <p:cNvSpPr/>
          <p:nvPr/>
        </p:nvSpPr>
        <p:spPr>
          <a:xfrm>
            <a:off x="-3175" y="3711575"/>
            <a:ext cx="9144000" cy="452438"/>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 name="矩形 60"/>
          <p:cNvSpPr/>
          <p:nvPr/>
        </p:nvSpPr>
        <p:spPr>
          <a:xfrm>
            <a:off x="-19050" y="4164013"/>
            <a:ext cx="9144000" cy="376237"/>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8" name="TextBox 67"/>
          <p:cNvSpPr txBox="1"/>
          <p:nvPr/>
        </p:nvSpPr>
        <p:spPr>
          <a:xfrm>
            <a:off x="1646238" y="2185988"/>
            <a:ext cx="5851525" cy="769937"/>
          </a:xfrm>
          <a:prstGeom prst="rect">
            <a:avLst/>
          </a:prstGeom>
          <a:noFill/>
        </p:spPr>
        <p:txBody>
          <a:bodyPr>
            <a:spAutoFit/>
          </a:bodyPr>
          <a:lstStyle/>
          <a:p>
            <a:pPr algn="ctr" fontAlgn="auto">
              <a:spcBef>
                <a:spcPts val="0"/>
              </a:spcBef>
              <a:spcAft>
                <a:spcPts val="0"/>
              </a:spcAft>
              <a:defRPr/>
            </a:pPr>
            <a:r>
              <a:rPr lang="zh-CN" altLang="en-US" sz="4400" spc="300" dirty="0">
                <a:latin typeface="方正综艺简体(视频)" pitchFamily="65" charset="-122"/>
                <a:ea typeface="方正综艺简体(视频)" pitchFamily="65" charset="-122"/>
              </a:rPr>
              <a:t>谢谢</a:t>
            </a:r>
          </a:p>
        </p:txBody>
      </p:sp>
      <p:sp>
        <p:nvSpPr>
          <p:cNvPr id="69" name="TextBox 68"/>
          <p:cNvSpPr txBox="1"/>
          <p:nvPr/>
        </p:nvSpPr>
        <p:spPr>
          <a:xfrm>
            <a:off x="1651000" y="2922588"/>
            <a:ext cx="5851525" cy="369887"/>
          </a:xfrm>
          <a:prstGeom prst="rect">
            <a:avLst/>
          </a:prstGeom>
          <a:noFill/>
        </p:spPr>
        <p:txBody>
          <a:bodyPr>
            <a:spAutoFit/>
          </a:bodyPr>
          <a:lstStyle/>
          <a:p>
            <a:pPr algn="ctr" fontAlgn="auto">
              <a:spcBef>
                <a:spcPts val="0"/>
              </a:spcBef>
              <a:spcAft>
                <a:spcPts val="0"/>
              </a:spcAft>
              <a:defRPr/>
            </a:pPr>
            <a:r>
              <a:rPr lang="en-US" altLang="zh-CN" spc="300" dirty="0">
                <a:latin typeface="方正综艺简体(视频)" pitchFamily="65" charset="-122"/>
                <a:ea typeface="方正综艺简体(视频)" pitchFamily="65" charset="-122"/>
              </a:rPr>
              <a:t>THANK YOU</a:t>
            </a:r>
            <a:endParaRPr lang="zh-CN" altLang="en-US" spc="300" dirty="0">
              <a:latin typeface="方正综艺简体(视频)" pitchFamily="65" charset="-122"/>
              <a:ea typeface="方正综艺简体(视频)" pitchFamily="65" charset="-122"/>
            </a:endParaRPr>
          </a:p>
        </p:txBody>
      </p:sp>
      <p:pic>
        <p:nvPicPr>
          <p:cNvPr id="15" name="图片 14"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1904" y="242604"/>
            <a:ext cx="1274028" cy="11066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ppt_w</p:attrName>
                                        </p:attrNameLst>
                                      </p:cBhvr>
                                      <p:tavLst>
                                        <p:tav tm="0">
                                          <p:val>
                                            <p:fltVal val="0"/>
                                          </p:val>
                                        </p:tav>
                                        <p:tav tm="100000">
                                          <p:val>
                                            <p:strVal val="#ppt_w"/>
                                          </p:val>
                                        </p:tav>
                                      </p:tavLst>
                                    </p:anim>
                                    <p:anim calcmode="lin" valueType="num">
                                      <p:cBhvr>
                                        <p:cTn id="8" dur="400" fill="hold"/>
                                        <p:tgtEl>
                                          <p:spTgt spid="55"/>
                                        </p:tgtEl>
                                        <p:attrNameLst>
                                          <p:attrName>ppt_h</p:attrName>
                                        </p:attrNameLst>
                                      </p:cBhvr>
                                      <p:tavLst>
                                        <p:tav tm="0">
                                          <p:val>
                                            <p:fltVal val="0"/>
                                          </p:val>
                                        </p:tav>
                                        <p:tav tm="100000">
                                          <p:val>
                                            <p:strVal val="#ppt_h"/>
                                          </p:val>
                                        </p:tav>
                                      </p:tavLst>
                                    </p:anim>
                                    <p:anim calcmode="lin" valueType="num">
                                      <p:cBhvr>
                                        <p:cTn id="9" dur="400" fill="hold"/>
                                        <p:tgtEl>
                                          <p:spTgt spid="55"/>
                                        </p:tgtEl>
                                        <p:attrNameLst>
                                          <p:attrName>ppt_x</p:attrName>
                                        </p:attrNameLst>
                                      </p:cBhvr>
                                      <p:tavLst>
                                        <p:tav tm="0">
                                          <p:val>
                                            <p:fltVal val="0.5"/>
                                          </p:val>
                                        </p:tav>
                                        <p:tav tm="100000">
                                          <p:val>
                                            <p:strVal val="#ppt_x"/>
                                          </p:val>
                                        </p:tav>
                                      </p:tavLst>
                                    </p:anim>
                                    <p:anim calcmode="lin" valueType="num">
                                      <p:cBhvr>
                                        <p:cTn id="10" dur="400" fill="hold"/>
                                        <p:tgtEl>
                                          <p:spTgt spid="55"/>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50"/>
                                  </p:stCondLst>
                                  <p:childTnLst>
                                    <p:set>
                                      <p:cBhvr>
                                        <p:cTn id="12" dur="1" fill="hold">
                                          <p:stCondLst>
                                            <p:cond delay="0"/>
                                          </p:stCondLst>
                                        </p:cTn>
                                        <p:tgtEl>
                                          <p:spTgt spid="56"/>
                                        </p:tgtEl>
                                        <p:attrNameLst>
                                          <p:attrName>style.visibility</p:attrName>
                                        </p:attrNameLst>
                                      </p:cBhvr>
                                      <p:to>
                                        <p:strVal val="visible"/>
                                      </p:to>
                                    </p:set>
                                    <p:anim calcmode="lin" valueType="num">
                                      <p:cBhvr>
                                        <p:cTn id="13" dur="400" fill="hold"/>
                                        <p:tgtEl>
                                          <p:spTgt spid="56"/>
                                        </p:tgtEl>
                                        <p:attrNameLst>
                                          <p:attrName>ppt_w</p:attrName>
                                        </p:attrNameLst>
                                      </p:cBhvr>
                                      <p:tavLst>
                                        <p:tav tm="0">
                                          <p:val>
                                            <p:fltVal val="0"/>
                                          </p:val>
                                        </p:tav>
                                        <p:tav tm="100000">
                                          <p:val>
                                            <p:strVal val="#ppt_w"/>
                                          </p:val>
                                        </p:tav>
                                      </p:tavLst>
                                    </p:anim>
                                    <p:anim calcmode="lin" valueType="num">
                                      <p:cBhvr>
                                        <p:cTn id="14" dur="400" fill="hold"/>
                                        <p:tgtEl>
                                          <p:spTgt spid="56"/>
                                        </p:tgtEl>
                                        <p:attrNameLst>
                                          <p:attrName>ppt_h</p:attrName>
                                        </p:attrNameLst>
                                      </p:cBhvr>
                                      <p:tavLst>
                                        <p:tav tm="0">
                                          <p:val>
                                            <p:fltVal val="0"/>
                                          </p:val>
                                        </p:tav>
                                        <p:tav tm="100000">
                                          <p:val>
                                            <p:strVal val="#ppt_h"/>
                                          </p:val>
                                        </p:tav>
                                      </p:tavLst>
                                    </p:anim>
                                    <p:anim calcmode="lin" valueType="num">
                                      <p:cBhvr>
                                        <p:cTn id="15" dur="400" fill="hold"/>
                                        <p:tgtEl>
                                          <p:spTgt spid="56"/>
                                        </p:tgtEl>
                                        <p:attrNameLst>
                                          <p:attrName>ppt_x</p:attrName>
                                        </p:attrNameLst>
                                      </p:cBhvr>
                                      <p:tavLst>
                                        <p:tav tm="0">
                                          <p:val>
                                            <p:fltVal val="0.5"/>
                                          </p:val>
                                        </p:tav>
                                        <p:tav tm="100000">
                                          <p:val>
                                            <p:strVal val="#ppt_x"/>
                                          </p:val>
                                        </p:tav>
                                      </p:tavLst>
                                    </p:anim>
                                    <p:anim calcmode="lin" valueType="num">
                                      <p:cBhvr>
                                        <p:cTn id="16" dur="400" fill="hold"/>
                                        <p:tgtEl>
                                          <p:spTgt spid="56"/>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100"/>
                                  </p:stCondLst>
                                  <p:childTnLst>
                                    <p:set>
                                      <p:cBhvr>
                                        <p:cTn id="18" dur="1" fill="hold">
                                          <p:stCondLst>
                                            <p:cond delay="0"/>
                                          </p:stCondLst>
                                        </p:cTn>
                                        <p:tgtEl>
                                          <p:spTgt spid="57"/>
                                        </p:tgtEl>
                                        <p:attrNameLst>
                                          <p:attrName>style.visibility</p:attrName>
                                        </p:attrNameLst>
                                      </p:cBhvr>
                                      <p:to>
                                        <p:strVal val="visible"/>
                                      </p:to>
                                    </p:set>
                                    <p:anim calcmode="lin" valueType="num">
                                      <p:cBhvr>
                                        <p:cTn id="19" dur="400" fill="hold"/>
                                        <p:tgtEl>
                                          <p:spTgt spid="57"/>
                                        </p:tgtEl>
                                        <p:attrNameLst>
                                          <p:attrName>ppt_w</p:attrName>
                                        </p:attrNameLst>
                                      </p:cBhvr>
                                      <p:tavLst>
                                        <p:tav tm="0">
                                          <p:val>
                                            <p:fltVal val="0"/>
                                          </p:val>
                                        </p:tav>
                                        <p:tav tm="100000">
                                          <p:val>
                                            <p:strVal val="#ppt_w"/>
                                          </p:val>
                                        </p:tav>
                                      </p:tavLst>
                                    </p:anim>
                                    <p:anim calcmode="lin" valueType="num">
                                      <p:cBhvr>
                                        <p:cTn id="20" dur="400" fill="hold"/>
                                        <p:tgtEl>
                                          <p:spTgt spid="57"/>
                                        </p:tgtEl>
                                        <p:attrNameLst>
                                          <p:attrName>ppt_h</p:attrName>
                                        </p:attrNameLst>
                                      </p:cBhvr>
                                      <p:tavLst>
                                        <p:tav tm="0">
                                          <p:val>
                                            <p:fltVal val="0"/>
                                          </p:val>
                                        </p:tav>
                                        <p:tav tm="100000">
                                          <p:val>
                                            <p:strVal val="#ppt_h"/>
                                          </p:val>
                                        </p:tav>
                                      </p:tavLst>
                                    </p:anim>
                                    <p:anim calcmode="lin" valueType="num">
                                      <p:cBhvr>
                                        <p:cTn id="21" dur="400" fill="hold"/>
                                        <p:tgtEl>
                                          <p:spTgt spid="57"/>
                                        </p:tgtEl>
                                        <p:attrNameLst>
                                          <p:attrName>ppt_x</p:attrName>
                                        </p:attrNameLst>
                                      </p:cBhvr>
                                      <p:tavLst>
                                        <p:tav tm="0">
                                          <p:val>
                                            <p:fltVal val="0.5"/>
                                          </p:val>
                                        </p:tav>
                                        <p:tav tm="100000">
                                          <p:val>
                                            <p:strVal val="#ppt_x"/>
                                          </p:val>
                                        </p:tav>
                                      </p:tavLst>
                                    </p:anim>
                                    <p:anim calcmode="lin" valueType="num">
                                      <p:cBhvr>
                                        <p:cTn id="22" dur="400" fill="hold"/>
                                        <p:tgtEl>
                                          <p:spTgt spid="57"/>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150"/>
                                  </p:stCondLst>
                                  <p:childTnLst>
                                    <p:set>
                                      <p:cBhvr>
                                        <p:cTn id="24" dur="1" fill="hold">
                                          <p:stCondLst>
                                            <p:cond delay="0"/>
                                          </p:stCondLst>
                                        </p:cTn>
                                        <p:tgtEl>
                                          <p:spTgt spid="58"/>
                                        </p:tgtEl>
                                        <p:attrNameLst>
                                          <p:attrName>style.visibility</p:attrName>
                                        </p:attrNameLst>
                                      </p:cBhvr>
                                      <p:to>
                                        <p:strVal val="visible"/>
                                      </p:to>
                                    </p:set>
                                    <p:anim calcmode="lin" valueType="num">
                                      <p:cBhvr>
                                        <p:cTn id="25" dur="400" fill="hold"/>
                                        <p:tgtEl>
                                          <p:spTgt spid="58"/>
                                        </p:tgtEl>
                                        <p:attrNameLst>
                                          <p:attrName>ppt_w</p:attrName>
                                        </p:attrNameLst>
                                      </p:cBhvr>
                                      <p:tavLst>
                                        <p:tav tm="0">
                                          <p:val>
                                            <p:fltVal val="0"/>
                                          </p:val>
                                        </p:tav>
                                        <p:tav tm="100000">
                                          <p:val>
                                            <p:strVal val="#ppt_w"/>
                                          </p:val>
                                        </p:tav>
                                      </p:tavLst>
                                    </p:anim>
                                    <p:anim calcmode="lin" valueType="num">
                                      <p:cBhvr>
                                        <p:cTn id="26" dur="400" fill="hold"/>
                                        <p:tgtEl>
                                          <p:spTgt spid="58"/>
                                        </p:tgtEl>
                                        <p:attrNameLst>
                                          <p:attrName>ppt_h</p:attrName>
                                        </p:attrNameLst>
                                      </p:cBhvr>
                                      <p:tavLst>
                                        <p:tav tm="0">
                                          <p:val>
                                            <p:fltVal val="0"/>
                                          </p:val>
                                        </p:tav>
                                        <p:tav tm="100000">
                                          <p:val>
                                            <p:strVal val="#ppt_h"/>
                                          </p:val>
                                        </p:tav>
                                      </p:tavLst>
                                    </p:anim>
                                    <p:anim calcmode="lin" valueType="num">
                                      <p:cBhvr>
                                        <p:cTn id="27" dur="400" fill="hold"/>
                                        <p:tgtEl>
                                          <p:spTgt spid="58"/>
                                        </p:tgtEl>
                                        <p:attrNameLst>
                                          <p:attrName>ppt_x</p:attrName>
                                        </p:attrNameLst>
                                      </p:cBhvr>
                                      <p:tavLst>
                                        <p:tav tm="0">
                                          <p:val>
                                            <p:fltVal val="0.5"/>
                                          </p:val>
                                        </p:tav>
                                        <p:tav tm="100000">
                                          <p:val>
                                            <p:strVal val="#ppt_x"/>
                                          </p:val>
                                        </p:tav>
                                      </p:tavLst>
                                    </p:anim>
                                    <p:anim calcmode="lin" valueType="num">
                                      <p:cBhvr>
                                        <p:cTn id="28" dur="400" fill="hold"/>
                                        <p:tgtEl>
                                          <p:spTgt spid="58"/>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200"/>
                                  </p:stCondLst>
                                  <p:childTnLst>
                                    <p:set>
                                      <p:cBhvr>
                                        <p:cTn id="30" dur="1" fill="hold">
                                          <p:stCondLst>
                                            <p:cond delay="0"/>
                                          </p:stCondLst>
                                        </p:cTn>
                                        <p:tgtEl>
                                          <p:spTgt spid="59"/>
                                        </p:tgtEl>
                                        <p:attrNameLst>
                                          <p:attrName>style.visibility</p:attrName>
                                        </p:attrNameLst>
                                      </p:cBhvr>
                                      <p:to>
                                        <p:strVal val="visible"/>
                                      </p:to>
                                    </p:set>
                                    <p:anim calcmode="lin" valueType="num">
                                      <p:cBhvr>
                                        <p:cTn id="31" dur="400" fill="hold"/>
                                        <p:tgtEl>
                                          <p:spTgt spid="59"/>
                                        </p:tgtEl>
                                        <p:attrNameLst>
                                          <p:attrName>ppt_w</p:attrName>
                                        </p:attrNameLst>
                                      </p:cBhvr>
                                      <p:tavLst>
                                        <p:tav tm="0">
                                          <p:val>
                                            <p:fltVal val="0"/>
                                          </p:val>
                                        </p:tav>
                                        <p:tav tm="100000">
                                          <p:val>
                                            <p:strVal val="#ppt_w"/>
                                          </p:val>
                                        </p:tav>
                                      </p:tavLst>
                                    </p:anim>
                                    <p:anim calcmode="lin" valueType="num">
                                      <p:cBhvr>
                                        <p:cTn id="32" dur="400" fill="hold"/>
                                        <p:tgtEl>
                                          <p:spTgt spid="59"/>
                                        </p:tgtEl>
                                        <p:attrNameLst>
                                          <p:attrName>ppt_h</p:attrName>
                                        </p:attrNameLst>
                                      </p:cBhvr>
                                      <p:tavLst>
                                        <p:tav tm="0">
                                          <p:val>
                                            <p:fltVal val="0"/>
                                          </p:val>
                                        </p:tav>
                                        <p:tav tm="100000">
                                          <p:val>
                                            <p:strVal val="#ppt_h"/>
                                          </p:val>
                                        </p:tav>
                                      </p:tavLst>
                                    </p:anim>
                                    <p:anim calcmode="lin" valueType="num">
                                      <p:cBhvr>
                                        <p:cTn id="33" dur="400" fill="hold"/>
                                        <p:tgtEl>
                                          <p:spTgt spid="59"/>
                                        </p:tgtEl>
                                        <p:attrNameLst>
                                          <p:attrName>ppt_x</p:attrName>
                                        </p:attrNameLst>
                                      </p:cBhvr>
                                      <p:tavLst>
                                        <p:tav tm="0">
                                          <p:val>
                                            <p:fltVal val="0.5"/>
                                          </p:val>
                                        </p:tav>
                                        <p:tav tm="100000">
                                          <p:val>
                                            <p:strVal val="#ppt_x"/>
                                          </p:val>
                                        </p:tav>
                                      </p:tavLst>
                                    </p:anim>
                                    <p:anim calcmode="lin" valueType="num">
                                      <p:cBhvr>
                                        <p:cTn id="34" dur="400" fill="hold"/>
                                        <p:tgtEl>
                                          <p:spTgt spid="59"/>
                                        </p:tgtEl>
                                        <p:attrNameLst>
                                          <p:attrName>ppt_y</p:attrName>
                                        </p:attrNameLst>
                                      </p:cBhvr>
                                      <p:tavLst>
                                        <p:tav tm="0">
                                          <p:val>
                                            <p:fltVal val="0.5"/>
                                          </p:val>
                                        </p:tav>
                                        <p:tav tm="100000">
                                          <p:val>
                                            <p:strVal val="#ppt_y"/>
                                          </p:val>
                                        </p:tav>
                                      </p:tavLst>
                                    </p:anim>
                                  </p:childTnLst>
                                </p:cTn>
                              </p:par>
                              <p:par>
                                <p:cTn id="35" presetID="23" presetClass="entr" presetSubtype="528" fill="hold" grpId="0" nodeType="withEffect">
                                  <p:stCondLst>
                                    <p:cond delay="250"/>
                                  </p:stCondLst>
                                  <p:childTnLst>
                                    <p:set>
                                      <p:cBhvr>
                                        <p:cTn id="36" dur="1" fill="hold">
                                          <p:stCondLst>
                                            <p:cond delay="0"/>
                                          </p:stCondLst>
                                        </p:cTn>
                                        <p:tgtEl>
                                          <p:spTgt spid="60"/>
                                        </p:tgtEl>
                                        <p:attrNameLst>
                                          <p:attrName>style.visibility</p:attrName>
                                        </p:attrNameLst>
                                      </p:cBhvr>
                                      <p:to>
                                        <p:strVal val="visible"/>
                                      </p:to>
                                    </p:set>
                                    <p:anim calcmode="lin" valueType="num">
                                      <p:cBhvr>
                                        <p:cTn id="37" dur="400" fill="hold"/>
                                        <p:tgtEl>
                                          <p:spTgt spid="60"/>
                                        </p:tgtEl>
                                        <p:attrNameLst>
                                          <p:attrName>ppt_w</p:attrName>
                                        </p:attrNameLst>
                                      </p:cBhvr>
                                      <p:tavLst>
                                        <p:tav tm="0">
                                          <p:val>
                                            <p:fltVal val="0"/>
                                          </p:val>
                                        </p:tav>
                                        <p:tav tm="100000">
                                          <p:val>
                                            <p:strVal val="#ppt_w"/>
                                          </p:val>
                                        </p:tav>
                                      </p:tavLst>
                                    </p:anim>
                                    <p:anim calcmode="lin" valueType="num">
                                      <p:cBhvr>
                                        <p:cTn id="38" dur="400" fill="hold"/>
                                        <p:tgtEl>
                                          <p:spTgt spid="60"/>
                                        </p:tgtEl>
                                        <p:attrNameLst>
                                          <p:attrName>ppt_h</p:attrName>
                                        </p:attrNameLst>
                                      </p:cBhvr>
                                      <p:tavLst>
                                        <p:tav tm="0">
                                          <p:val>
                                            <p:fltVal val="0"/>
                                          </p:val>
                                        </p:tav>
                                        <p:tav tm="100000">
                                          <p:val>
                                            <p:strVal val="#ppt_h"/>
                                          </p:val>
                                        </p:tav>
                                      </p:tavLst>
                                    </p:anim>
                                    <p:anim calcmode="lin" valueType="num">
                                      <p:cBhvr>
                                        <p:cTn id="39" dur="400" fill="hold"/>
                                        <p:tgtEl>
                                          <p:spTgt spid="60"/>
                                        </p:tgtEl>
                                        <p:attrNameLst>
                                          <p:attrName>ppt_x</p:attrName>
                                        </p:attrNameLst>
                                      </p:cBhvr>
                                      <p:tavLst>
                                        <p:tav tm="0">
                                          <p:val>
                                            <p:fltVal val="0.5"/>
                                          </p:val>
                                        </p:tav>
                                        <p:tav tm="100000">
                                          <p:val>
                                            <p:strVal val="#ppt_x"/>
                                          </p:val>
                                        </p:tav>
                                      </p:tavLst>
                                    </p:anim>
                                    <p:anim calcmode="lin" valueType="num">
                                      <p:cBhvr>
                                        <p:cTn id="40" dur="400" fill="hold"/>
                                        <p:tgtEl>
                                          <p:spTgt spid="60"/>
                                        </p:tgtEl>
                                        <p:attrNameLst>
                                          <p:attrName>ppt_y</p:attrName>
                                        </p:attrNameLst>
                                      </p:cBhvr>
                                      <p:tavLst>
                                        <p:tav tm="0">
                                          <p:val>
                                            <p:fltVal val="0.5"/>
                                          </p:val>
                                        </p:tav>
                                        <p:tav tm="100000">
                                          <p:val>
                                            <p:strVal val="#ppt_y"/>
                                          </p:val>
                                        </p:tav>
                                      </p:tavLst>
                                    </p:anim>
                                  </p:childTnLst>
                                </p:cTn>
                              </p:par>
                              <p:par>
                                <p:cTn id="41" presetID="23" presetClass="entr" presetSubtype="528" fill="hold" grpId="0" nodeType="withEffect">
                                  <p:stCondLst>
                                    <p:cond delay="300"/>
                                  </p:stCondLst>
                                  <p:childTnLst>
                                    <p:set>
                                      <p:cBhvr>
                                        <p:cTn id="42" dur="1" fill="hold">
                                          <p:stCondLst>
                                            <p:cond delay="0"/>
                                          </p:stCondLst>
                                        </p:cTn>
                                        <p:tgtEl>
                                          <p:spTgt spid="61"/>
                                        </p:tgtEl>
                                        <p:attrNameLst>
                                          <p:attrName>style.visibility</p:attrName>
                                        </p:attrNameLst>
                                      </p:cBhvr>
                                      <p:to>
                                        <p:strVal val="visible"/>
                                      </p:to>
                                    </p:set>
                                    <p:anim calcmode="lin" valueType="num">
                                      <p:cBhvr>
                                        <p:cTn id="43" dur="400" fill="hold"/>
                                        <p:tgtEl>
                                          <p:spTgt spid="61"/>
                                        </p:tgtEl>
                                        <p:attrNameLst>
                                          <p:attrName>ppt_w</p:attrName>
                                        </p:attrNameLst>
                                      </p:cBhvr>
                                      <p:tavLst>
                                        <p:tav tm="0">
                                          <p:val>
                                            <p:fltVal val="0"/>
                                          </p:val>
                                        </p:tav>
                                        <p:tav tm="100000">
                                          <p:val>
                                            <p:strVal val="#ppt_w"/>
                                          </p:val>
                                        </p:tav>
                                      </p:tavLst>
                                    </p:anim>
                                    <p:anim calcmode="lin" valueType="num">
                                      <p:cBhvr>
                                        <p:cTn id="44" dur="400" fill="hold"/>
                                        <p:tgtEl>
                                          <p:spTgt spid="61"/>
                                        </p:tgtEl>
                                        <p:attrNameLst>
                                          <p:attrName>ppt_h</p:attrName>
                                        </p:attrNameLst>
                                      </p:cBhvr>
                                      <p:tavLst>
                                        <p:tav tm="0">
                                          <p:val>
                                            <p:fltVal val="0"/>
                                          </p:val>
                                        </p:tav>
                                        <p:tav tm="100000">
                                          <p:val>
                                            <p:strVal val="#ppt_h"/>
                                          </p:val>
                                        </p:tav>
                                      </p:tavLst>
                                    </p:anim>
                                    <p:anim calcmode="lin" valueType="num">
                                      <p:cBhvr>
                                        <p:cTn id="45" dur="400" fill="hold"/>
                                        <p:tgtEl>
                                          <p:spTgt spid="61"/>
                                        </p:tgtEl>
                                        <p:attrNameLst>
                                          <p:attrName>ppt_x</p:attrName>
                                        </p:attrNameLst>
                                      </p:cBhvr>
                                      <p:tavLst>
                                        <p:tav tm="0">
                                          <p:val>
                                            <p:fltVal val="0.5"/>
                                          </p:val>
                                        </p:tav>
                                        <p:tav tm="100000">
                                          <p:val>
                                            <p:strVal val="#ppt_x"/>
                                          </p:val>
                                        </p:tav>
                                      </p:tavLst>
                                    </p:anim>
                                    <p:anim calcmode="lin" valueType="num">
                                      <p:cBhvr>
                                        <p:cTn id="46" dur="400" fill="hold"/>
                                        <p:tgtEl>
                                          <p:spTgt spid="61"/>
                                        </p:tgtEl>
                                        <p:attrNameLst>
                                          <p:attrName>ppt_y</p:attrName>
                                        </p:attrNameLst>
                                      </p:cBhvr>
                                      <p:tavLst>
                                        <p:tav tm="0">
                                          <p:val>
                                            <p:fltVal val="0.5"/>
                                          </p:val>
                                        </p:tav>
                                        <p:tav tm="100000">
                                          <p:val>
                                            <p:strVal val="#ppt_y"/>
                                          </p:val>
                                        </p:tav>
                                      </p:tavLst>
                                    </p:anim>
                                  </p:childTnLst>
                                </p:cTn>
                              </p:par>
                              <p:par>
                                <p:cTn id="47" presetID="14" presetClass="entr" presetSubtype="10" fill="hold" grpId="0" nodeType="withEffect">
                                  <p:stCondLst>
                                    <p:cond delay="750"/>
                                  </p:stCondLst>
                                  <p:childTnLst>
                                    <p:set>
                                      <p:cBhvr>
                                        <p:cTn id="48" dur="1" fill="hold">
                                          <p:stCondLst>
                                            <p:cond delay="0"/>
                                          </p:stCondLst>
                                        </p:cTn>
                                        <p:tgtEl>
                                          <p:spTgt spid="68"/>
                                        </p:tgtEl>
                                        <p:attrNameLst>
                                          <p:attrName>style.visibility</p:attrName>
                                        </p:attrNameLst>
                                      </p:cBhvr>
                                      <p:to>
                                        <p:strVal val="visible"/>
                                      </p:to>
                                    </p:set>
                                    <p:animEffect transition="in" filter="randombar(horizontal)">
                                      <p:cBhvr>
                                        <p:cTn id="49" dur="500"/>
                                        <p:tgtEl>
                                          <p:spTgt spid="68"/>
                                        </p:tgtEl>
                                      </p:cBhvr>
                                    </p:animEffect>
                                  </p:childTnLst>
                                </p:cTn>
                              </p:par>
                              <p:par>
                                <p:cTn id="50" presetID="14" presetClass="entr" presetSubtype="10" fill="hold" grpId="0" nodeType="withEffect">
                                  <p:stCondLst>
                                    <p:cond delay="1000"/>
                                  </p:stCondLst>
                                  <p:childTnLst>
                                    <p:set>
                                      <p:cBhvr>
                                        <p:cTn id="51" dur="1" fill="hold">
                                          <p:stCondLst>
                                            <p:cond delay="0"/>
                                          </p:stCondLst>
                                        </p:cTn>
                                        <p:tgtEl>
                                          <p:spTgt spid="69"/>
                                        </p:tgtEl>
                                        <p:attrNameLst>
                                          <p:attrName>style.visibility</p:attrName>
                                        </p:attrNameLst>
                                      </p:cBhvr>
                                      <p:to>
                                        <p:strVal val="visible"/>
                                      </p:to>
                                    </p:set>
                                    <p:animEffect transition="in" filter="randombar(horizontal)">
                                      <p:cBhvr>
                                        <p:cTn id="5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59" grpId="0" animBg="1"/>
      <p:bldP spid="60" grpId="0" animBg="1"/>
      <p:bldP spid="61" grpId="0" animBg="1"/>
      <p:bldP spid="68" grpId="0"/>
      <p:bldP spid="6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18"/>
          <p:cNvPicPr>
            <a:picLocks noChangeAspect="1"/>
          </p:cNvPicPr>
          <p:nvPr/>
        </p:nvPicPr>
        <p:blipFill>
          <a:blip r:embed="rId2">
            <a:extLst>
              <a:ext uri="{28A0092B-C50C-407E-A947-70E740481C1C}">
                <a14:useLocalDpi xmlns:a14="http://schemas.microsoft.com/office/drawing/2010/main" val="0"/>
              </a:ext>
            </a:extLst>
          </a:blip>
          <a:srcRect t="414" b="9587"/>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11" y="1334367"/>
            <a:ext cx="3960528" cy="3211657"/>
          </a:xfrm>
          <a:prstGeom prst="rect">
            <a:avLst/>
          </a:prstGeom>
        </p:spPr>
      </p:pic>
      <p:sp>
        <p:nvSpPr>
          <p:cNvPr id="15" name="矩形 14"/>
          <p:cNvSpPr/>
          <p:nvPr/>
        </p:nvSpPr>
        <p:spPr>
          <a:xfrm>
            <a:off x="701485" y="341294"/>
            <a:ext cx="2160287" cy="627035"/>
          </a:xfrm>
          <a:prstGeom prst="rect">
            <a:avLst/>
          </a:prstGeom>
          <a:solidFill>
            <a:schemeClr val="bg1">
              <a:lumMod val="95000"/>
              <a:alpha val="63000"/>
            </a:schemeClr>
          </a:solidFill>
          <a:ln>
            <a:noFill/>
          </a:ln>
          <a:effectLst>
            <a:outerShdw dist="50800" dir="5400000" sx="1000" sy="1000" algn="ctr" rotWithShape="0">
              <a:srgbClr val="000000">
                <a:alpha val="43137"/>
              </a:srgbClr>
            </a:outerShdw>
            <a:reflection endPos="0" dist="50800" dir="5400000" sy="-100000" algn="bl" rotWithShape="0"/>
            <a:softEdge rad="342900"/>
          </a:effectLst>
          <a:scene3d>
            <a:camera prst="orthographicFront"/>
            <a:lightRig rig="threePt" dir="t"/>
          </a:scene3d>
          <a:sp3d>
            <a:bevelT w="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smtClean="0">
                <a:solidFill>
                  <a:schemeClr val="tx1"/>
                </a:solidFill>
              </a:rPr>
              <a:t>原图</a:t>
            </a:r>
            <a:endParaRPr lang="zh-CN" altLang="en-US" dirty="0">
              <a:solidFill>
                <a:schemeClr val="tx1"/>
              </a:solidFill>
            </a:endParaRPr>
          </a:p>
        </p:txBody>
      </p:sp>
      <p:sp>
        <p:nvSpPr>
          <p:cNvPr id="17" name="矩形 16"/>
          <p:cNvSpPr/>
          <p:nvPr/>
        </p:nvSpPr>
        <p:spPr>
          <a:xfrm>
            <a:off x="5517126" y="219819"/>
            <a:ext cx="2160287" cy="627035"/>
          </a:xfrm>
          <a:prstGeom prst="rect">
            <a:avLst/>
          </a:prstGeom>
          <a:solidFill>
            <a:schemeClr val="bg1">
              <a:lumMod val="95000"/>
              <a:alpha val="63000"/>
            </a:schemeClr>
          </a:solidFill>
          <a:ln>
            <a:noFill/>
          </a:ln>
          <a:effectLst>
            <a:outerShdw dist="50800" dir="5400000" sx="1000" sy="1000" algn="ctr" rotWithShape="0">
              <a:srgbClr val="000000">
                <a:alpha val="43137"/>
              </a:srgbClr>
            </a:outerShdw>
            <a:reflection endPos="0" dist="50800" dir="5400000" sy="-100000" algn="bl" rotWithShape="0"/>
            <a:softEdge rad="342900"/>
          </a:effectLst>
          <a:scene3d>
            <a:camera prst="orthographicFront"/>
            <a:lightRig rig="threePt" dir="t"/>
          </a:scene3d>
          <a:sp3d>
            <a:bevelT w="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err="1" smtClean="0">
                <a:solidFill>
                  <a:schemeClr val="tx1"/>
                </a:solidFill>
              </a:rPr>
              <a:t>webgl</a:t>
            </a:r>
            <a:r>
              <a:rPr lang="zh-CN" altLang="en-US" dirty="0" smtClean="0">
                <a:solidFill>
                  <a:schemeClr val="tx1"/>
                </a:solidFill>
              </a:rPr>
              <a:t>绘制的图</a:t>
            </a:r>
            <a:endParaRPr lang="zh-CN" altLang="en-US" dirty="0">
              <a:solidFill>
                <a:schemeClr val="tx1"/>
              </a:solidFill>
            </a:endParaRPr>
          </a:p>
        </p:txBody>
      </p:sp>
      <p:pic>
        <p:nvPicPr>
          <p:cNvPr id="19" name="图片 18"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2489" y="834669"/>
            <a:ext cx="4496427" cy="3905795"/>
          </a:xfrm>
          <a:prstGeom prst="rect">
            <a:avLst/>
          </a:prstGeom>
        </p:spPr>
      </p:pic>
    </p:spTree>
    <p:extLst>
      <p:ext uri="{BB962C8B-B14F-4D97-AF65-F5344CB8AC3E}">
        <p14:creationId xmlns:p14="http://schemas.microsoft.com/office/powerpoint/2010/main" val="3186207394"/>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18"/>
          <p:cNvPicPr>
            <a:picLocks noChangeAspect="1"/>
          </p:cNvPicPr>
          <p:nvPr/>
        </p:nvPicPr>
        <p:blipFill>
          <a:blip r:embed="rId2">
            <a:extLst>
              <a:ext uri="{28A0092B-C50C-407E-A947-70E740481C1C}">
                <a14:useLocalDpi xmlns:a14="http://schemas.microsoft.com/office/drawing/2010/main" val="0"/>
              </a:ext>
            </a:extLst>
          </a:blip>
          <a:srcRect t="414" b="9587"/>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p:cNvSpPr/>
          <p:nvPr/>
        </p:nvSpPr>
        <p:spPr>
          <a:xfrm>
            <a:off x="701484" y="231438"/>
            <a:ext cx="8191691" cy="4680287"/>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532" y="861522"/>
            <a:ext cx="5677692" cy="1895740"/>
          </a:xfrm>
          <a:prstGeom prst="rect">
            <a:avLst/>
          </a:prstGeom>
        </p:spPr>
      </p:pic>
      <p:sp>
        <p:nvSpPr>
          <p:cNvPr id="5" name="文本框 4"/>
          <p:cNvSpPr txBox="1"/>
          <p:nvPr/>
        </p:nvSpPr>
        <p:spPr>
          <a:xfrm>
            <a:off x="3041796" y="3202680"/>
            <a:ext cx="2070276" cy="369332"/>
          </a:xfrm>
          <a:prstGeom prst="rect">
            <a:avLst/>
          </a:prstGeom>
          <a:noFill/>
        </p:spPr>
        <p:txBody>
          <a:bodyPr wrap="square" rtlCol="0">
            <a:spAutoFit/>
          </a:bodyPr>
          <a:lstStyle/>
          <a:p>
            <a:r>
              <a:rPr lang="zh-CN" altLang="en-US" b="1" dirty="0" smtClean="0">
                <a:solidFill>
                  <a:srgbClr val="C00000"/>
                </a:solidFill>
              </a:rPr>
              <a:t>全部满足</a:t>
            </a:r>
            <a:endParaRPr lang="zh-CN" altLang="en-US" b="1" dirty="0">
              <a:solidFill>
                <a:srgbClr val="C00000"/>
              </a:solidFill>
            </a:endParaRPr>
          </a:p>
        </p:txBody>
      </p:sp>
    </p:spTree>
    <p:extLst>
      <p:ext uri="{BB962C8B-B14F-4D97-AF65-F5344CB8AC3E}">
        <p14:creationId xmlns:p14="http://schemas.microsoft.com/office/powerpoint/2010/main" val="3965671397"/>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18"/>
          <p:cNvPicPr>
            <a:picLocks noChangeAspect="1"/>
          </p:cNvPicPr>
          <p:nvPr/>
        </p:nvPicPr>
        <p:blipFill>
          <a:blip r:embed="rId2">
            <a:extLst>
              <a:ext uri="{28A0092B-C50C-407E-A947-70E740481C1C}">
                <a14:useLocalDpi xmlns:a14="http://schemas.microsoft.com/office/drawing/2010/main" val="0"/>
              </a:ext>
            </a:extLst>
          </a:blip>
          <a:srcRect t="414" b="9587"/>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6154" y="125905"/>
            <a:ext cx="8191691" cy="4680287"/>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667131" y="110748"/>
            <a:ext cx="8339379" cy="4524315"/>
          </a:xfrm>
          <a:prstGeom prst="rect">
            <a:avLst/>
          </a:prstGeom>
        </p:spPr>
        <p:txBody>
          <a:bodyPr wrap="square">
            <a:spAutoFit/>
          </a:bodyPr>
          <a:lstStyle/>
          <a:p>
            <a:r>
              <a:rPr lang="zh-CN" altLang="en-US" b="1" i="0" dirty="0" smtClean="0">
                <a:solidFill>
                  <a:srgbClr val="53555C"/>
                </a:solidFill>
                <a:effectLst/>
                <a:latin typeface="Open Sans"/>
              </a:rPr>
              <a:t>步骤</a:t>
            </a:r>
            <a:r>
              <a:rPr lang="en-US" altLang="zh-CN" b="1" i="0" dirty="0" smtClean="0">
                <a:solidFill>
                  <a:srgbClr val="53555C"/>
                </a:solidFill>
                <a:effectLst/>
                <a:latin typeface="Open Sans"/>
              </a:rPr>
              <a:t>1 - </a:t>
            </a:r>
            <a:r>
              <a:rPr lang="zh-CN" altLang="en-US" b="1" i="0" dirty="0" smtClean="0">
                <a:solidFill>
                  <a:srgbClr val="53555C"/>
                </a:solidFill>
                <a:effectLst/>
                <a:latin typeface="Open Sans"/>
              </a:rPr>
              <a:t>准备画布，并得到</a:t>
            </a:r>
            <a:r>
              <a:rPr lang="en-US" altLang="zh-CN" b="1" i="0" dirty="0" err="1" smtClean="0">
                <a:solidFill>
                  <a:srgbClr val="53555C"/>
                </a:solidFill>
                <a:effectLst/>
                <a:latin typeface="Open Sans"/>
              </a:rPr>
              <a:t>WebGL</a:t>
            </a:r>
            <a:r>
              <a:rPr lang="zh-CN" altLang="en-US" b="1" i="0" dirty="0" smtClean="0">
                <a:solidFill>
                  <a:srgbClr val="53555C"/>
                </a:solidFill>
                <a:effectLst/>
                <a:latin typeface="Open Sans"/>
              </a:rPr>
              <a:t>的渲染上下文</a:t>
            </a:r>
          </a:p>
          <a:p>
            <a:r>
              <a:rPr lang="zh-CN" altLang="en-US" b="0" i="0" dirty="0" smtClean="0">
                <a:solidFill>
                  <a:srgbClr val="535B60"/>
                </a:solidFill>
                <a:effectLst/>
                <a:latin typeface="Open Sans"/>
              </a:rPr>
              <a:t>我们得到当前</a:t>
            </a:r>
            <a:r>
              <a:rPr lang="en-US" altLang="zh-CN" b="0" i="0" dirty="0" smtClean="0">
                <a:solidFill>
                  <a:srgbClr val="535B60"/>
                </a:solidFill>
                <a:effectLst/>
                <a:latin typeface="Open Sans"/>
              </a:rPr>
              <a:t>HTML Canvas</a:t>
            </a:r>
            <a:r>
              <a:rPr lang="zh-CN" altLang="en-US" b="0" i="0" dirty="0" smtClean="0">
                <a:solidFill>
                  <a:srgbClr val="535B60"/>
                </a:solidFill>
                <a:effectLst/>
                <a:latin typeface="Open Sans"/>
              </a:rPr>
              <a:t>对象并获取</a:t>
            </a:r>
            <a:r>
              <a:rPr lang="en-US" altLang="zh-CN" b="0" i="0" dirty="0" err="1" smtClean="0">
                <a:solidFill>
                  <a:srgbClr val="535B60"/>
                </a:solidFill>
                <a:effectLst/>
                <a:latin typeface="Open Sans"/>
              </a:rPr>
              <a:t>WebGL</a:t>
            </a:r>
            <a:r>
              <a:rPr lang="zh-CN" altLang="en-US" b="0" i="0" dirty="0" smtClean="0">
                <a:solidFill>
                  <a:srgbClr val="535B60"/>
                </a:solidFill>
                <a:effectLst/>
                <a:latin typeface="Open Sans"/>
              </a:rPr>
              <a:t>渲染环境。</a:t>
            </a:r>
          </a:p>
          <a:p>
            <a:r>
              <a:rPr lang="zh-CN" altLang="en-US" b="1" i="0" dirty="0" smtClean="0">
                <a:solidFill>
                  <a:srgbClr val="53555C"/>
                </a:solidFill>
                <a:effectLst/>
                <a:latin typeface="Open Sans"/>
              </a:rPr>
              <a:t>步骤</a:t>
            </a:r>
            <a:r>
              <a:rPr lang="en-US" altLang="zh-CN" b="1" i="0" dirty="0" smtClean="0">
                <a:solidFill>
                  <a:srgbClr val="53555C"/>
                </a:solidFill>
                <a:effectLst/>
                <a:latin typeface="Open Sans"/>
              </a:rPr>
              <a:t>2 - </a:t>
            </a:r>
            <a:r>
              <a:rPr lang="zh-CN" altLang="en-US" b="1" i="0" dirty="0" smtClean="0">
                <a:solidFill>
                  <a:srgbClr val="53555C"/>
                </a:solidFill>
                <a:effectLst/>
                <a:latin typeface="Open Sans"/>
              </a:rPr>
              <a:t>定义几何并将其存储在缓冲器的对象</a:t>
            </a:r>
          </a:p>
          <a:p>
            <a:r>
              <a:rPr lang="zh-CN" altLang="en-US" b="0" i="0" dirty="0" smtClean="0">
                <a:solidFill>
                  <a:srgbClr val="535B60"/>
                </a:solidFill>
                <a:effectLst/>
                <a:latin typeface="Open Sans"/>
              </a:rPr>
              <a:t>我们定义几何的如顶点，索引，颜色等的属性，并把它们存储在 </a:t>
            </a:r>
            <a:r>
              <a:rPr lang="en-US" altLang="zh-CN" b="0" i="0" dirty="0" err="1" smtClean="0">
                <a:solidFill>
                  <a:srgbClr val="535B60"/>
                </a:solidFill>
                <a:effectLst/>
                <a:latin typeface="Open Sans"/>
              </a:rPr>
              <a:t>JavaScrip</a:t>
            </a:r>
            <a:r>
              <a:rPr lang="en-US" altLang="zh-CN" b="0" i="0" dirty="0" smtClean="0">
                <a:solidFill>
                  <a:srgbClr val="535B60"/>
                </a:solidFill>
                <a:effectLst/>
                <a:latin typeface="Open Sans"/>
              </a:rPr>
              <a:t> t</a:t>
            </a:r>
            <a:r>
              <a:rPr lang="zh-CN" altLang="en-US" b="0" i="0" dirty="0" smtClean="0">
                <a:solidFill>
                  <a:srgbClr val="535B60"/>
                </a:solidFill>
                <a:effectLst/>
                <a:latin typeface="Open Sans"/>
              </a:rPr>
              <a:t>数组。然后，我们创建一个或多个缓冲器的对象和传递包含数据到相应的缓冲对象的阵列。在这个例子中，我们存储一个三角形的顶点在</a:t>
            </a:r>
            <a:r>
              <a:rPr lang="en-US" altLang="zh-CN" b="0" i="0" dirty="0" smtClean="0">
                <a:solidFill>
                  <a:srgbClr val="535B60"/>
                </a:solidFill>
                <a:effectLst/>
                <a:latin typeface="Open Sans"/>
              </a:rPr>
              <a:t>JavaScript</a:t>
            </a:r>
            <a:r>
              <a:rPr lang="zh-CN" altLang="en-US" b="0" i="0" dirty="0" smtClean="0">
                <a:solidFill>
                  <a:srgbClr val="535B60"/>
                </a:solidFill>
                <a:effectLst/>
                <a:latin typeface="Open Sans"/>
              </a:rPr>
              <a:t>数组中，并传递这个数组到一个顶点缓冲区对象。</a:t>
            </a:r>
          </a:p>
          <a:p>
            <a:r>
              <a:rPr lang="zh-CN" altLang="en-US" b="1" i="0" dirty="0" smtClean="0">
                <a:solidFill>
                  <a:srgbClr val="53555C"/>
                </a:solidFill>
                <a:effectLst/>
                <a:latin typeface="Open Sans"/>
              </a:rPr>
              <a:t>步骤</a:t>
            </a:r>
            <a:r>
              <a:rPr lang="en-US" altLang="zh-CN" b="1" i="0" dirty="0" smtClean="0">
                <a:solidFill>
                  <a:srgbClr val="53555C"/>
                </a:solidFill>
                <a:effectLst/>
                <a:latin typeface="Open Sans"/>
              </a:rPr>
              <a:t>3 - </a:t>
            </a:r>
            <a:r>
              <a:rPr lang="zh-CN" altLang="en-US" b="1" i="0" dirty="0" smtClean="0">
                <a:solidFill>
                  <a:srgbClr val="53555C"/>
                </a:solidFill>
                <a:effectLst/>
                <a:latin typeface="Open Sans"/>
              </a:rPr>
              <a:t>创建和编译着色器程序</a:t>
            </a:r>
          </a:p>
          <a:p>
            <a:r>
              <a:rPr lang="zh-CN" altLang="en-US" b="0" i="0" dirty="0" smtClean="0">
                <a:solidFill>
                  <a:srgbClr val="535B60"/>
                </a:solidFill>
                <a:effectLst/>
                <a:latin typeface="Open Sans"/>
              </a:rPr>
              <a:t>我们写的顶点着色器和片段着色器程序，编译它们，并通过连接这两个程序将创建一个合并成程序。</a:t>
            </a:r>
          </a:p>
          <a:p>
            <a:r>
              <a:rPr lang="zh-CN" altLang="en-US" b="1" i="0" dirty="0" smtClean="0">
                <a:solidFill>
                  <a:srgbClr val="53555C"/>
                </a:solidFill>
                <a:effectLst/>
                <a:latin typeface="Open Sans"/>
              </a:rPr>
              <a:t>步骤</a:t>
            </a:r>
            <a:r>
              <a:rPr lang="en-US" altLang="zh-CN" b="1" i="0" dirty="0" smtClean="0">
                <a:solidFill>
                  <a:srgbClr val="53555C"/>
                </a:solidFill>
                <a:effectLst/>
                <a:latin typeface="Open Sans"/>
              </a:rPr>
              <a:t>4 - </a:t>
            </a:r>
            <a:r>
              <a:rPr lang="zh-CN" altLang="en-US" b="1" i="0" dirty="0" smtClean="0">
                <a:solidFill>
                  <a:srgbClr val="53555C"/>
                </a:solidFill>
                <a:effectLst/>
                <a:latin typeface="Open Sans"/>
              </a:rPr>
              <a:t>关联缓冲区对象和着色器程序</a:t>
            </a:r>
          </a:p>
          <a:p>
            <a:r>
              <a:rPr lang="zh-CN" altLang="en-US" b="0" i="0" dirty="0" smtClean="0">
                <a:solidFill>
                  <a:srgbClr val="535B60"/>
                </a:solidFill>
                <a:effectLst/>
                <a:latin typeface="Open Sans"/>
              </a:rPr>
              <a:t>我们关联缓冲器对象，并合并的着色器程序。</a:t>
            </a:r>
          </a:p>
          <a:p>
            <a:r>
              <a:rPr lang="zh-CN" altLang="en-US" b="1" i="0" dirty="0" smtClean="0">
                <a:solidFill>
                  <a:srgbClr val="53555C"/>
                </a:solidFill>
                <a:effectLst/>
                <a:latin typeface="Open Sans"/>
              </a:rPr>
              <a:t>第</a:t>
            </a:r>
            <a:r>
              <a:rPr lang="en-US" altLang="zh-CN" b="1" i="0" dirty="0" smtClean="0">
                <a:solidFill>
                  <a:srgbClr val="53555C"/>
                </a:solidFill>
                <a:effectLst/>
                <a:latin typeface="Open Sans"/>
              </a:rPr>
              <a:t>5</a:t>
            </a:r>
            <a:r>
              <a:rPr lang="zh-CN" altLang="en-US" b="1" i="0" dirty="0" smtClean="0">
                <a:solidFill>
                  <a:srgbClr val="53555C"/>
                </a:solidFill>
                <a:effectLst/>
                <a:latin typeface="Open Sans"/>
              </a:rPr>
              <a:t>步 </a:t>
            </a:r>
            <a:r>
              <a:rPr lang="en-US" altLang="zh-CN" b="1" i="0" dirty="0" smtClean="0">
                <a:solidFill>
                  <a:srgbClr val="53555C"/>
                </a:solidFill>
                <a:effectLst/>
                <a:latin typeface="Open Sans"/>
              </a:rPr>
              <a:t>- </a:t>
            </a:r>
            <a:r>
              <a:rPr lang="zh-CN" altLang="en-US" b="1" i="0" dirty="0" smtClean="0">
                <a:solidFill>
                  <a:srgbClr val="53555C"/>
                </a:solidFill>
                <a:effectLst/>
                <a:latin typeface="Open Sans"/>
              </a:rPr>
              <a:t>绘制所需的对象</a:t>
            </a:r>
            <a:r>
              <a:rPr lang="en-US" altLang="zh-CN" b="1" i="0" dirty="0" smtClean="0">
                <a:solidFill>
                  <a:srgbClr val="53555C"/>
                </a:solidFill>
                <a:effectLst/>
                <a:latin typeface="Open Sans"/>
              </a:rPr>
              <a:t>(</a:t>
            </a:r>
            <a:r>
              <a:rPr lang="zh-CN" altLang="en-US" b="1" i="0" dirty="0" smtClean="0">
                <a:solidFill>
                  <a:srgbClr val="53555C"/>
                </a:solidFill>
                <a:effectLst/>
                <a:latin typeface="Open Sans"/>
              </a:rPr>
              <a:t>三角形</a:t>
            </a:r>
            <a:r>
              <a:rPr lang="en-US" altLang="zh-CN" b="1" i="0" dirty="0" smtClean="0">
                <a:solidFill>
                  <a:srgbClr val="53555C"/>
                </a:solidFill>
                <a:effectLst/>
                <a:latin typeface="Open Sans"/>
              </a:rPr>
              <a:t>)</a:t>
            </a:r>
          </a:p>
          <a:p>
            <a:r>
              <a:rPr lang="zh-CN" altLang="en-US" b="0" i="0" dirty="0" smtClean="0">
                <a:solidFill>
                  <a:srgbClr val="535B60"/>
                </a:solidFill>
                <a:effectLst/>
                <a:latin typeface="Open Sans"/>
              </a:rPr>
              <a:t>此步骤包括操作如：清除颜色，清除缓冲比特，启用深度测试，设置视图端口等。最后，使用其中一个方法所需要的原语来</a:t>
            </a:r>
            <a:endParaRPr lang="en-US" altLang="zh-CN" b="0" i="0" dirty="0" smtClean="0">
              <a:solidFill>
                <a:srgbClr val="535B60"/>
              </a:solidFill>
              <a:effectLst/>
              <a:latin typeface="Open Sans"/>
            </a:endParaRPr>
          </a:p>
          <a:p>
            <a:r>
              <a:rPr lang="zh-CN" altLang="en-US" b="0" i="0" dirty="0" smtClean="0">
                <a:solidFill>
                  <a:srgbClr val="535B60"/>
                </a:solidFill>
                <a:effectLst/>
                <a:latin typeface="Open Sans"/>
              </a:rPr>
              <a:t>制 − </a:t>
            </a:r>
            <a:r>
              <a:rPr lang="en-US" altLang="zh-CN" b="0" i="0" dirty="0" smtClean="0">
                <a:solidFill>
                  <a:srgbClr val="535B60"/>
                </a:solidFill>
                <a:effectLst/>
                <a:latin typeface="Open Sans"/>
              </a:rPr>
              <a:t>drawArrays() </a:t>
            </a:r>
            <a:r>
              <a:rPr lang="zh-CN" altLang="en-US" b="0" i="0" dirty="0" smtClean="0">
                <a:solidFill>
                  <a:srgbClr val="535B60"/>
                </a:solidFill>
                <a:effectLst/>
                <a:latin typeface="Open Sans"/>
              </a:rPr>
              <a:t>或 </a:t>
            </a:r>
            <a:r>
              <a:rPr lang="en-US" altLang="zh-CN" b="0" i="0" dirty="0" err="1" smtClean="0">
                <a:solidFill>
                  <a:srgbClr val="535B60"/>
                </a:solidFill>
                <a:effectLst/>
                <a:latin typeface="Open Sans"/>
              </a:rPr>
              <a:t>drawElements</a:t>
            </a:r>
            <a:r>
              <a:rPr lang="en-US" altLang="zh-CN" b="0" i="0" dirty="0" smtClean="0">
                <a:solidFill>
                  <a:srgbClr val="535B60"/>
                </a:solidFill>
                <a:effectLst/>
                <a:latin typeface="Open Sans"/>
              </a:rPr>
              <a:t>().</a:t>
            </a:r>
            <a:endParaRPr lang="en-US" altLang="zh-CN" b="0" i="0" dirty="0">
              <a:solidFill>
                <a:srgbClr val="535B60"/>
              </a:solidFill>
              <a:effectLst/>
              <a:latin typeface="Open Sans"/>
            </a:endParaRPr>
          </a:p>
        </p:txBody>
      </p:sp>
    </p:spTree>
    <p:extLst>
      <p:ext uri="{BB962C8B-B14F-4D97-AF65-F5344CB8AC3E}">
        <p14:creationId xmlns:p14="http://schemas.microsoft.com/office/powerpoint/2010/main" val="3815661591"/>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18"/>
          <p:cNvPicPr>
            <a:picLocks noChangeAspect="1"/>
          </p:cNvPicPr>
          <p:nvPr/>
        </p:nvPicPr>
        <p:blipFill>
          <a:blip r:embed="rId2">
            <a:extLst>
              <a:ext uri="{28A0092B-C50C-407E-A947-70E740481C1C}">
                <a14:useLocalDpi xmlns:a14="http://schemas.microsoft.com/office/drawing/2010/main" val="0"/>
              </a:ext>
            </a:extLst>
          </a:blip>
          <a:srcRect t="414" b="9587"/>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p:cNvSpPr/>
          <p:nvPr/>
        </p:nvSpPr>
        <p:spPr>
          <a:xfrm>
            <a:off x="701484" y="231438"/>
            <a:ext cx="8191691" cy="4680287"/>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文本框 2"/>
          <p:cNvSpPr txBox="1"/>
          <p:nvPr/>
        </p:nvSpPr>
        <p:spPr>
          <a:xfrm>
            <a:off x="877996" y="308692"/>
            <a:ext cx="2070276" cy="369332"/>
          </a:xfrm>
          <a:prstGeom prst="rect">
            <a:avLst/>
          </a:prstGeom>
          <a:noFill/>
        </p:spPr>
        <p:txBody>
          <a:bodyPr wrap="square" rtlCol="0">
            <a:spAutoFit/>
          </a:bodyPr>
          <a:lstStyle/>
          <a:p>
            <a:r>
              <a:rPr lang="zh-CN" altLang="en-US" dirty="0" smtClean="0"/>
              <a:t>画布大小：</a:t>
            </a:r>
            <a:endParaRPr lang="zh-CN" altLang="en-US" dirty="0"/>
          </a:p>
        </p:txBody>
      </p:sp>
      <p:sp>
        <p:nvSpPr>
          <p:cNvPr id="31" name="文本框 30"/>
          <p:cNvSpPr txBox="1"/>
          <p:nvPr/>
        </p:nvSpPr>
        <p:spPr>
          <a:xfrm>
            <a:off x="833288" y="1069950"/>
            <a:ext cx="3964040" cy="369332"/>
          </a:xfrm>
          <a:prstGeom prst="rect">
            <a:avLst/>
          </a:prstGeom>
          <a:noFill/>
        </p:spPr>
        <p:txBody>
          <a:bodyPr wrap="square" rtlCol="0">
            <a:spAutoFit/>
          </a:bodyPr>
          <a:lstStyle/>
          <a:p>
            <a:r>
              <a:rPr lang="zh-CN" altLang="en-US" dirty="0" smtClean="0"/>
              <a:t>位置与字体（顶点着色器中定义）：</a:t>
            </a:r>
            <a:endParaRPr lang="zh-CN" altLang="en-US" dirty="0"/>
          </a:p>
        </p:txBody>
      </p:sp>
      <p:sp>
        <p:nvSpPr>
          <p:cNvPr id="32" name="文本框 31"/>
          <p:cNvSpPr txBox="1"/>
          <p:nvPr/>
        </p:nvSpPr>
        <p:spPr>
          <a:xfrm>
            <a:off x="833288" y="2058365"/>
            <a:ext cx="3423968" cy="369332"/>
          </a:xfrm>
          <a:prstGeom prst="rect">
            <a:avLst/>
          </a:prstGeom>
          <a:noFill/>
        </p:spPr>
        <p:txBody>
          <a:bodyPr wrap="square" rtlCol="0">
            <a:spAutoFit/>
          </a:bodyPr>
          <a:lstStyle/>
          <a:p>
            <a:r>
              <a:rPr lang="zh-CN" altLang="en-US" dirty="0" smtClean="0"/>
              <a:t>颜色（片段着色器中定义）：</a:t>
            </a:r>
            <a:endParaRPr lang="zh-CN" altLang="en-US"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586" y="1438960"/>
            <a:ext cx="7059640" cy="590353"/>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586" y="2398576"/>
            <a:ext cx="3681415" cy="1419423"/>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996" y="3905223"/>
            <a:ext cx="7851827" cy="285688"/>
          </a:xfrm>
          <a:prstGeom prst="rect">
            <a:avLst/>
          </a:prstGeom>
        </p:spPr>
      </p:pic>
      <p:pic>
        <p:nvPicPr>
          <p:cNvPr id="8" name="图片 7"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362" y="4319520"/>
            <a:ext cx="8611802" cy="552527"/>
          </a:xfrm>
          <a:prstGeom prst="rect">
            <a:avLst/>
          </a:prstGeom>
        </p:spPr>
      </p:pic>
      <p:sp>
        <p:nvSpPr>
          <p:cNvPr id="9" name="圆角矩形 8"/>
          <p:cNvSpPr/>
          <p:nvPr/>
        </p:nvSpPr>
        <p:spPr>
          <a:xfrm>
            <a:off x="2501724" y="3937688"/>
            <a:ext cx="2430324" cy="285688"/>
          </a:xfrm>
          <a:prstGeom prst="roundRect">
            <a:avLst/>
          </a:prstGeom>
          <a:no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1" name="圆角矩形 40"/>
          <p:cNvSpPr/>
          <p:nvPr/>
        </p:nvSpPr>
        <p:spPr>
          <a:xfrm>
            <a:off x="1061532" y="4272433"/>
            <a:ext cx="1620216" cy="279581"/>
          </a:xfrm>
          <a:prstGeom prst="roundRect">
            <a:avLst/>
          </a:prstGeom>
          <a:no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10" name="图片 9"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3288" y="672348"/>
            <a:ext cx="6992326" cy="323895"/>
          </a:xfrm>
          <a:prstGeom prst="rect">
            <a:avLst/>
          </a:prstGeom>
        </p:spPr>
      </p:pic>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18"/>
          <p:cNvPicPr>
            <a:picLocks noChangeAspect="1"/>
          </p:cNvPicPr>
          <p:nvPr/>
        </p:nvPicPr>
        <p:blipFill>
          <a:blip r:embed="rId2">
            <a:extLst>
              <a:ext uri="{28A0092B-C50C-407E-A947-70E740481C1C}">
                <a14:useLocalDpi xmlns:a14="http://schemas.microsoft.com/office/drawing/2010/main" val="0"/>
              </a:ext>
            </a:extLst>
          </a:blip>
          <a:srcRect t="414" b="9587"/>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p:cNvSpPr/>
          <p:nvPr/>
        </p:nvSpPr>
        <p:spPr>
          <a:xfrm>
            <a:off x="701484" y="231438"/>
            <a:ext cx="8191691" cy="4680287"/>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文本框 4"/>
          <p:cNvSpPr txBox="1"/>
          <p:nvPr/>
        </p:nvSpPr>
        <p:spPr>
          <a:xfrm>
            <a:off x="1061532" y="591486"/>
            <a:ext cx="6484376" cy="3416320"/>
          </a:xfrm>
          <a:prstGeom prst="rect">
            <a:avLst/>
          </a:prstGeom>
          <a:noFill/>
        </p:spPr>
        <p:txBody>
          <a:bodyPr wrap="square" rtlCol="0">
            <a:spAutoFit/>
          </a:bodyPr>
          <a:lstStyle/>
          <a:p>
            <a:r>
              <a:rPr lang="zh-CN" altLang="en-US" dirty="0" smtClean="0"/>
              <a:t>动物组成：两只耳朵、两只眼睛，两颗门牙、嘴巴、胡须以及身子。</a:t>
            </a:r>
            <a:endParaRPr lang="en-US" altLang="zh-CN" dirty="0" smtClean="0"/>
          </a:p>
          <a:p>
            <a:r>
              <a:rPr lang="zh-CN" altLang="en-US" dirty="0" smtClean="0"/>
              <a:t>图形构成：两个三角形，两个六边形，两个正方形，两个不规则图形，</a:t>
            </a:r>
            <a:r>
              <a:rPr lang="en-US" altLang="zh-CN" dirty="0" smtClean="0"/>
              <a:t>4</a:t>
            </a:r>
            <a:r>
              <a:rPr lang="zh-CN" altLang="en-US" dirty="0" smtClean="0"/>
              <a:t>个圆形以及六条圆弧组成。</a:t>
            </a:r>
            <a:endParaRPr lang="en-US" altLang="zh-CN" dirty="0" smtClean="0"/>
          </a:p>
          <a:p>
            <a:r>
              <a:rPr lang="zh-CN" altLang="en-US" dirty="0" smtClean="0"/>
              <a:t>画图顺序：耳朵（三角形）                头部（大的六边形）   身体</a:t>
            </a:r>
            <a:endParaRPr lang="en-US" altLang="zh-CN" dirty="0" smtClean="0"/>
          </a:p>
          <a:p>
            <a:endParaRPr lang="en-US" altLang="zh-CN" dirty="0"/>
          </a:p>
          <a:p>
            <a:endParaRPr lang="en-US" altLang="zh-CN" dirty="0" smtClean="0"/>
          </a:p>
          <a:p>
            <a:r>
              <a:rPr lang="en-US" altLang="zh-CN" dirty="0" smtClean="0"/>
              <a:t>  </a:t>
            </a:r>
            <a:r>
              <a:rPr lang="zh-CN" altLang="en-US" dirty="0" smtClean="0"/>
              <a:t>两边脸颊</a:t>
            </a:r>
            <a:r>
              <a:rPr lang="en-US" altLang="zh-CN" dirty="0" smtClean="0"/>
              <a:t>                   </a:t>
            </a:r>
            <a:r>
              <a:rPr lang="zh-CN" altLang="en-US" dirty="0" smtClean="0"/>
              <a:t>眼睛</a:t>
            </a:r>
            <a:r>
              <a:rPr lang="en-US" altLang="zh-CN" dirty="0" smtClean="0"/>
              <a:t>                               </a:t>
            </a:r>
            <a:r>
              <a:rPr lang="zh-CN" altLang="en-US" dirty="0" smtClean="0"/>
              <a:t>脸部（小的六边形）</a:t>
            </a:r>
            <a:endParaRPr lang="en-US" altLang="zh-CN" dirty="0" smtClean="0"/>
          </a:p>
          <a:p>
            <a:r>
              <a:rPr lang="zh-CN" altLang="en-US" dirty="0" smtClean="0"/>
              <a:t>                                 （眼睛有两个大圆加一个小圆组成）</a:t>
            </a:r>
            <a:endParaRPr lang="en-US" altLang="zh-CN" dirty="0" smtClean="0"/>
          </a:p>
          <a:p>
            <a:endParaRPr lang="en-US" altLang="zh-CN" dirty="0" smtClean="0"/>
          </a:p>
          <a:p>
            <a:r>
              <a:rPr lang="zh-CN" altLang="en-US" dirty="0" smtClean="0"/>
              <a:t>   鼻子                       门牙                     胡须</a:t>
            </a:r>
            <a:endParaRPr lang="en-US" altLang="zh-CN" dirty="0" smtClean="0"/>
          </a:p>
          <a:p>
            <a:r>
              <a:rPr lang="en-US" altLang="zh-CN" dirty="0" smtClean="0"/>
              <a:t> </a:t>
            </a:r>
            <a:endParaRPr lang="zh-CN" altLang="en-US" dirty="0"/>
          </a:p>
        </p:txBody>
      </p:sp>
      <p:cxnSp>
        <p:nvCxnSpPr>
          <p:cNvPr id="7" name="直接箭头连接符 6"/>
          <p:cNvCxnSpPr/>
          <p:nvPr/>
        </p:nvCxnSpPr>
        <p:spPr>
          <a:xfrm>
            <a:off x="3765404" y="1864413"/>
            <a:ext cx="900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655656" y="2044437"/>
            <a:ext cx="0" cy="450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765404" y="2674521"/>
            <a:ext cx="1170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2325212" y="2674521"/>
            <a:ext cx="6300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695128" y="2854545"/>
            <a:ext cx="0" cy="540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735800" y="1864413"/>
            <a:ext cx="180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2006769" y="3484629"/>
            <a:ext cx="900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3514694" y="3484629"/>
            <a:ext cx="900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199094"/>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18"/>
          <p:cNvPicPr>
            <a:picLocks noChangeAspect="1"/>
          </p:cNvPicPr>
          <p:nvPr/>
        </p:nvPicPr>
        <p:blipFill>
          <a:blip r:embed="rId2">
            <a:extLst>
              <a:ext uri="{28A0092B-C50C-407E-A947-70E740481C1C}">
                <a14:useLocalDpi xmlns:a14="http://schemas.microsoft.com/office/drawing/2010/main" val="0"/>
              </a:ext>
            </a:extLst>
          </a:blip>
          <a:srcRect t="414" b="9587"/>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76154" y="125905"/>
            <a:ext cx="8191691" cy="4680287"/>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667131" y="110748"/>
            <a:ext cx="8339379" cy="923330"/>
          </a:xfrm>
          <a:prstGeom prst="rect">
            <a:avLst/>
          </a:prstGeom>
        </p:spPr>
        <p:txBody>
          <a:bodyPr wrap="square">
            <a:spAutoFit/>
          </a:bodyPr>
          <a:lstStyle/>
          <a:p>
            <a:r>
              <a:rPr lang="zh-CN" altLang="en-US" b="0" i="0" dirty="0" smtClean="0">
                <a:solidFill>
                  <a:srgbClr val="535B60"/>
                </a:solidFill>
                <a:effectLst/>
                <a:latin typeface="Open Sans"/>
              </a:rPr>
              <a:t>原理：一个图形覆盖另一个图形</a:t>
            </a:r>
            <a:endParaRPr lang="en-US" altLang="zh-CN" b="0" i="0" dirty="0" smtClean="0">
              <a:solidFill>
                <a:srgbClr val="535B60"/>
              </a:solidFill>
              <a:effectLst/>
              <a:latin typeface="Open Sans"/>
            </a:endParaRPr>
          </a:p>
          <a:p>
            <a:r>
              <a:rPr lang="zh-CN" altLang="en-US" dirty="0" smtClean="0">
                <a:solidFill>
                  <a:srgbClr val="535B60"/>
                </a:solidFill>
                <a:latin typeface="Open Sans"/>
              </a:rPr>
              <a:t>举例：</a:t>
            </a:r>
            <a:endParaRPr lang="en-US" altLang="zh-CN" dirty="0" smtClean="0">
              <a:solidFill>
                <a:srgbClr val="535B60"/>
              </a:solidFill>
              <a:latin typeface="Open Sans"/>
            </a:endParaRPr>
          </a:p>
          <a:p>
            <a:endParaRPr lang="en-US" altLang="zh-CN" b="0" i="0" dirty="0">
              <a:solidFill>
                <a:srgbClr val="535B60"/>
              </a:solidFill>
              <a:effectLst/>
              <a:latin typeface="Open Sans"/>
            </a:endParaRPr>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561" y="468015"/>
            <a:ext cx="6020640" cy="3229426"/>
          </a:xfrm>
          <a:prstGeom prst="rect">
            <a:avLst/>
          </a:prstGeom>
        </p:spPr>
      </p:pic>
    </p:spTree>
    <p:extLst>
      <p:ext uri="{BB962C8B-B14F-4D97-AF65-F5344CB8AC3E}">
        <p14:creationId xmlns:p14="http://schemas.microsoft.com/office/powerpoint/2010/main" val="2980214829"/>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18"/>
          <p:cNvPicPr>
            <a:picLocks noChangeAspect="1"/>
          </p:cNvPicPr>
          <p:nvPr/>
        </p:nvPicPr>
        <p:blipFill>
          <a:blip r:embed="rId2">
            <a:extLst>
              <a:ext uri="{28A0092B-C50C-407E-A947-70E740481C1C}">
                <a14:useLocalDpi xmlns:a14="http://schemas.microsoft.com/office/drawing/2010/main" val="0"/>
              </a:ext>
            </a:extLst>
          </a:blip>
          <a:srcRect t="414" b="9587"/>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76154" y="125905"/>
            <a:ext cx="8191691" cy="4680287"/>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667131" y="110748"/>
            <a:ext cx="8339379" cy="923330"/>
          </a:xfrm>
          <a:prstGeom prst="rect">
            <a:avLst/>
          </a:prstGeom>
        </p:spPr>
        <p:txBody>
          <a:bodyPr wrap="square">
            <a:spAutoFit/>
          </a:bodyPr>
          <a:lstStyle/>
          <a:p>
            <a:r>
              <a:rPr lang="zh-CN" altLang="en-US" b="0" i="0" dirty="0" smtClean="0">
                <a:solidFill>
                  <a:srgbClr val="535B60"/>
                </a:solidFill>
                <a:effectLst/>
                <a:latin typeface="Open Sans"/>
              </a:rPr>
              <a:t>原理：一个图形覆盖另一个图形</a:t>
            </a:r>
            <a:endParaRPr lang="en-US" altLang="zh-CN" b="0" i="0" dirty="0" smtClean="0">
              <a:solidFill>
                <a:srgbClr val="535B60"/>
              </a:solidFill>
              <a:effectLst/>
              <a:latin typeface="Open Sans"/>
            </a:endParaRPr>
          </a:p>
          <a:p>
            <a:r>
              <a:rPr lang="zh-CN" altLang="en-US" dirty="0" smtClean="0">
                <a:solidFill>
                  <a:srgbClr val="535B60"/>
                </a:solidFill>
                <a:latin typeface="Open Sans"/>
              </a:rPr>
              <a:t>举例：</a:t>
            </a:r>
            <a:endParaRPr lang="en-US" altLang="zh-CN" dirty="0" smtClean="0">
              <a:solidFill>
                <a:srgbClr val="535B60"/>
              </a:solidFill>
              <a:latin typeface="Open Sans"/>
            </a:endParaRPr>
          </a:p>
          <a:p>
            <a:endParaRPr lang="en-US" altLang="zh-CN" b="0" i="0" dirty="0">
              <a:solidFill>
                <a:srgbClr val="535B60"/>
              </a:solidFill>
              <a:effectLst/>
              <a:latin typeface="Open Sans"/>
            </a:endParaRPr>
          </a:p>
        </p:txBody>
      </p:sp>
      <p:pic>
        <p:nvPicPr>
          <p:cNvPr id="8" name="图片 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929" y="764899"/>
            <a:ext cx="6115904" cy="2638793"/>
          </a:xfrm>
          <a:prstGeom prst="rect">
            <a:avLst/>
          </a:prstGeom>
        </p:spPr>
      </p:pic>
      <p:pic>
        <p:nvPicPr>
          <p:cNvPr id="9" name="图片 8"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36" y="1446659"/>
            <a:ext cx="4315427" cy="3610479"/>
          </a:xfrm>
          <a:prstGeom prst="rect">
            <a:avLst/>
          </a:prstGeom>
        </p:spPr>
      </p:pic>
      <p:pic>
        <p:nvPicPr>
          <p:cNvPr id="10" name="图片 9"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3707" y="1323442"/>
            <a:ext cx="4305901" cy="3820058"/>
          </a:xfrm>
          <a:prstGeom prst="rect">
            <a:avLst/>
          </a:prstGeom>
        </p:spPr>
      </p:pic>
    </p:spTree>
    <p:extLst>
      <p:ext uri="{BB962C8B-B14F-4D97-AF65-F5344CB8AC3E}">
        <p14:creationId xmlns:p14="http://schemas.microsoft.com/office/powerpoint/2010/main" val="250177775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18"/>
          <p:cNvPicPr>
            <a:picLocks noChangeAspect="1"/>
          </p:cNvPicPr>
          <p:nvPr/>
        </p:nvPicPr>
        <p:blipFill>
          <a:blip r:embed="rId2">
            <a:extLst>
              <a:ext uri="{28A0092B-C50C-407E-A947-70E740481C1C}">
                <a14:useLocalDpi xmlns:a14="http://schemas.microsoft.com/office/drawing/2010/main" val="0"/>
              </a:ext>
            </a:extLst>
          </a:blip>
          <a:srcRect t="414" b="9587"/>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76154" y="125905"/>
            <a:ext cx="8191691" cy="4680287"/>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667131" y="110748"/>
            <a:ext cx="8339379" cy="923330"/>
          </a:xfrm>
          <a:prstGeom prst="rect">
            <a:avLst/>
          </a:prstGeom>
        </p:spPr>
        <p:txBody>
          <a:bodyPr wrap="square">
            <a:spAutoFit/>
          </a:bodyPr>
          <a:lstStyle/>
          <a:p>
            <a:r>
              <a:rPr lang="zh-CN" altLang="en-US" b="0" i="0" dirty="0" smtClean="0">
                <a:solidFill>
                  <a:srgbClr val="535B60"/>
                </a:solidFill>
                <a:effectLst/>
                <a:latin typeface="Open Sans"/>
              </a:rPr>
              <a:t>原理：一个图形覆盖另一个图形</a:t>
            </a:r>
            <a:endParaRPr lang="en-US" altLang="zh-CN" b="0" i="0" dirty="0" smtClean="0">
              <a:solidFill>
                <a:srgbClr val="535B60"/>
              </a:solidFill>
              <a:effectLst/>
              <a:latin typeface="Open Sans"/>
            </a:endParaRPr>
          </a:p>
          <a:p>
            <a:r>
              <a:rPr lang="zh-CN" altLang="en-US" dirty="0" smtClean="0">
                <a:solidFill>
                  <a:srgbClr val="535B60"/>
                </a:solidFill>
                <a:latin typeface="Open Sans"/>
              </a:rPr>
              <a:t>举例：</a:t>
            </a:r>
            <a:endParaRPr lang="en-US" altLang="zh-CN" dirty="0" smtClean="0">
              <a:solidFill>
                <a:srgbClr val="535B60"/>
              </a:solidFill>
              <a:latin typeface="Open Sans"/>
            </a:endParaRPr>
          </a:p>
          <a:p>
            <a:endParaRPr lang="en-US" altLang="zh-CN" b="0" i="0" dirty="0">
              <a:solidFill>
                <a:srgbClr val="535B60"/>
              </a:solidFill>
              <a:effectLst/>
              <a:latin typeface="Open Sans"/>
            </a:endParaRPr>
          </a:p>
        </p:txBody>
      </p:sp>
      <p:pic>
        <p:nvPicPr>
          <p:cNvPr id="9" name="图片 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376" y="473164"/>
            <a:ext cx="5925377" cy="2295845"/>
          </a:xfrm>
          <a:prstGeom prst="rect">
            <a:avLst/>
          </a:prstGeom>
        </p:spPr>
      </p:pic>
      <p:pic>
        <p:nvPicPr>
          <p:cNvPr id="10" name="图片 9"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298" y="1410966"/>
            <a:ext cx="8230749" cy="3858163"/>
          </a:xfrm>
          <a:prstGeom prst="rect">
            <a:avLst/>
          </a:prstGeom>
        </p:spPr>
      </p:pic>
    </p:spTree>
    <p:extLst>
      <p:ext uri="{BB962C8B-B14F-4D97-AF65-F5344CB8AC3E}">
        <p14:creationId xmlns:p14="http://schemas.microsoft.com/office/powerpoint/2010/main" val="180137751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C6E2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395</Words>
  <Application>Microsoft Office PowerPoint</Application>
  <PresentationFormat>全屏显示(16:9)</PresentationFormat>
  <Paragraphs>80</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Calibri</vt:lpstr>
      <vt:lpstr>宋体</vt:lpstr>
      <vt:lpstr>Arial</vt:lpstr>
      <vt:lpstr>汉仪综艺体简</vt:lpstr>
      <vt:lpstr>微软雅黑</vt:lpstr>
      <vt:lpstr>方正综艺简体(视频)</vt:lpstr>
      <vt:lpstr>黑体</vt:lpstr>
      <vt:lpstr>楷体_GB2312</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微软中国</dc:creator>
  <cp:lastModifiedBy>包莹星</cp:lastModifiedBy>
  <cp:revision>28</cp:revision>
  <dcterms:created xsi:type="dcterms:W3CDTF">2012-08-15T05:50:44Z</dcterms:created>
  <dcterms:modified xsi:type="dcterms:W3CDTF">2016-10-18T15:42:59Z</dcterms:modified>
</cp:coreProperties>
</file>