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ancharro5/seasons-stats-50-19" TargetMode="External"/><Relationship Id="rId2" Type="http://schemas.openxmlformats.org/officeDocument/2006/relationships/hyperlink" Target="https://www.kaggle.com/whitefero/nba-players-advanced-season-stats-197820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world/jgrosz99/nba-player-data-1978-201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6171-99C0-4266-B794-01E81D580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SQL/NOSQL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9017A-9CB7-4FE5-828D-D03F57D0C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NBA Player Rating and salary Prediction</a:t>
            </a:r>
          </a:p>
        </p:txBody>
      </p:sp>
    </p:spTree>
    <p:extLst>
      <p:ext uri="{BB962C8B-B14F-4D97-AF65-F5344CB8AC3E}">
        <p14:creationId xmlns:p14="http://schemas.microsoft.com/office/powerpoint/2010/main" val="353506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7CFF-0BC0-4B50-91E3-6B1D5AC6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1728-3560-460B-97A6-729976284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NBA (National Basketball Association) is the premier Basketball league in the world. It is also one of the most lucrative options for any athlete</a:t>
            </a:r>
          </a:p>
          <a:p>
            <a:r>
              <a:rPr lang="en-US" dirty="0"/>
              <a:t>The idea of this project is to give a consolidated rating and then attempt to predict/compute salaries based on historical performances and future projections</a:t>
            </a:r>
          </a:p>
          <a:p>
            <a:r>
              <a:rPr lang="en-US" dirty="0"/>
              <a:t>The motivation for the project is the fact that there is a substantial number of players who are overpaid (albatross contracts) and to find a way to estimate their true value to a team</a:t>
            </a:r>
          </a:p>
        </p:txBody>
      </p:sp>
    </p:spTree>
    <p:extLst>
      <p:ext uri="{BB962C8B-B14F-4D97-AF65-F5344CB8AC3E}">
        <p14:creationId xmlns:p14="http://schemas.microsoft.com/office/powerpoint/2010/main" val="60098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69D9-0B43-49BE-8B9B-FA1A9742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17CEC-336E-4597-BE78-F5FE5883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https://www.kaggle.com/whitefero/nba-players-advanced-season-stats-19782016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https://www.kaggle.com/lancharro5/seasons-stats-50-19</a:t>
            </a:r>
            <a:endParaRPr lang="en-US" dirty="0"/>
          </a:p>
          <a:p>
            <a:r>
              <a:rPr lang="en-US" dirty="0">
                <a:hlinkClick r:id="rId4"/>
              </a:rPr>
              <a:t>https://data.world/jgrosz99/nba-player-data-1978-2016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2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72F1-154C-4680-BC4A-BECD52E3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Architecture/Methodology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6605-7AC4-4059-9AC6-2F6A00FF9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– A relational database like MySQL since this data is structured. MySQL will be used to consolidate and aggregate data since the data contains more than 20 years of player statistics</a:t>
            </a:r>
          </a:p>
          <a:p>
            <a:r>
              <a:rPr lang="en-US" dirty="0"/>
              <a:t>Visualization and Modelling will be done with python due to the availability of numerous libraries related to the scope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93356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43EA-4995-4301-8C26-6543F272D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67871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539D0-9301-478B-98B2-623EAF6A0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0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197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SQL/NOSQL Project Proposal</vt:lpstr>
      <vt:lpstr>Project Motivation</vt:lpstr>
      <vt:lpstr>Dataset and Related Works</vt:lpstr>
      <vt:lpstr>Architecture/Methodology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SQL/NOSQL Project Project</dc:title>
  <dc:creator>bapa6</dc:creator>
  <cp:lastModifiedBy> </cp:lastModifiedBy>
  <cp:revision>8</cp:revision>
  <dcterms:created xsi:type="dcterms:W3CDTF">2019-10-23T03:49:39Z</dcterms:created>
  <dcterms:modified xsi:type="dcterms:W3CDTF">2019-10-23T05:16:32Z</dcterms:modified>
</cp:coreProperties>
</file>