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6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6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84CB-535A-4D69-81B8-FACE58FAC34D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ECC9-00C6-4D41-B37A-DD380A7D3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09541" y="2120342"/>
            <a:ext cx="8206680" cy="1470025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Reproducible reports using RStudio</a:t>
            </a:r>
            <a:br>
              <a:rPr lang="en-GB" sz="2400" b="1" dirty="0" smtClean="0">
                <a:latin typeface="Garamond" panose="02020404030301010803" pitchFamily="18" charset="0"/>
              </a:rPr>
            </a:br>
            <a:r>
              <a:rPr lang="en-GB" sz="2400" b="1" dirty="0" smtClean="0">
                <a:latin typeface="Garamond" panose="02020404030301010803" pitchFamily="18" charset="0"/>
              </a:rPr>
              <a:t>Monday, 3</a:t>
            </a:r>
            <a:r>
              <a:rPr lang="en-GB" sz="2400" b="1" baseline="30000" dirty="0" smtClean="0">
                <a:latin typeface="Garamond" panose="02020404030301010803" pitchFamily="18" charset="0"/>
              </a:rPr>
              <a:t>rd</a:t>
            </a:r>
            <a:r>
              <a:rPr lang="en-GB" sz="2400" b="1" dirty="0" smtClean="0">
                <a:latin typeface="Garamond" panose="02020404030301010803" pitchFamily="18" charset="0"/>
              </a:rPr>
              <a:t> December at 1 pm</a:t>
            </a:r>
            <a:br>
              <a:rPr lang="en-GB" sz="2400" b="1" dirty="0" smtClean="0">
                <a:latin typeface="Garamond" panose="02020404030301010803" pitchFamily="18" charset="0"/>
              </a:rPr>
            </a:br>
            <a:r>
              <a:rPr lang="en-GB" sz="2400" b="1" dirty="0" smtClean="0">
                <a:latin typeface="Garamond" panose="02020404030301010803" pitchFamily="18" charset="0"/>
              </a:rPr>
              <a:t>G04, Western Gateway Building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1349446"/>
            <a:ext cx="2920419" cy="116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23" y="2350473"/>
            <a:ext cx="1000099" cy="1159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08" y="2350473"/>
            <a:ext cx="1028148" cy="11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Reproducible reports using RStudio Monday, 3rd December at 1 pm G04, Western Gateway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reports using RStudio Monday, 3rd December at 1 pm G04, Western Gateway Building</dc:title>
  <dc:creator>Palmer, Brendan</dc:creator>
  <cp:lastModifiedBy>Palmer, Brendan</cp:lastModifiedBy>
  <cp:revision>1</cp:revision>
  <dcterms:created xsi:type="dcterms:W3CDTF">2018-11-26T15:41:05Z</dcterms:created>
  <dcterms:modified xsi:type="dcterms:W3CDTF">2018-11-26T15:41:46Z</dcterms:modified>
</cp:coreProperties>
</file>