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4CB-535A-4D69-81B8-FACE58FAC34D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ECC9-00C6-4D41-B37A-DD380A7D3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84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4CB-535A-4D69-81B8-FACE58FAC34D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ECC9-00C6-4D41-B37A-DD380A7D3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26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4CB-535A-4D69-81B8-FACE58FAC34D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ECC9-00C6-4D41-B37A-DD380A7D3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64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4CB-535A-4D69-81B8-FACE58FAC34D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ECC9-00C6-4D41-B37A-DD380A7D3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80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4CB-535A-4D69-81B8-FACE58FAC34D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ECC9-00C6-4D41-B37A-DD380A7D3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77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4CB-535A-4D69-81B8-FACE58FAC34D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ECC9-00C6-4D41-B37A-DD380A7D3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51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4CB-535A-4D69-81B8-FACE58FAC34D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ECC9-00C6-4D41-B37A-DD380A7D3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89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4CB-535A-4D69-81B8-FACE58FAC34D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ECC9-00C6-4D41-B37A-DD380A7D3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26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4CB-535A-4D69-81B8-FACE58FAC34D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ECC9-00C6-4D41-B37A-DD380A7D3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2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4CB-535A-4D69-81B8-FACE58FAC34D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ECC9-00C6-4D41-B37A-DD380A7D3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3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4CB-535A-4D69-81B8-FACE58FAC34D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ECC9-00C6-4D41-B37A-DD380A7D3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44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B84CB-535A-4D69-81B8-FACE58FAC34D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2ECC9-00C6-4D41-B37A-DD380A7D3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7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809541" y="2120342"/>
            <a:ext cx="8206680" cy="1470025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How to integrate </a:t>
            </a:r>
            <a:r>
              <a:rPr lang="en-US" sz="2400" b="1" dirty="0" err="1">
                <a:latin typeface="Garamond" panose="02020404030301010803" pitchFamily="18" charset="0"/>
              </a:rPr>
              <a:t>Git</a:t>
            </a:r>
            <a:r>
              <a:rPr lang="en-US" sz="2400" b="1" dirty="0">
                <a:latin typeface="Garamond" panose="02020404030301010803" pitchFamily="18" charset="0"/>
              </a:rPr>
              <a:t> with </a:t>
            </a:r>
            <a:r>
              <a:rPr lang="en-US" sz="2400" b="1" dirty="0" smtClean="0">
                <a:latin typeface="Garamond" panose="02020404030301010803" pitchFamily="18" charset="0"/>
              </a:rPr>
              <a:t>RStudio</a:t>
            </a:r>
            <a:r>
              <a:rPr lang="en-GB" sz="2400" b="1" dirty="0" smtClean="0">
                <a:latin typeface="Garamond" panose="02020404030301010803" pitchFamily="18" charset="0"/>
              </a:rPr>
              <a:t/>
            </a:r>
            <a:br>
              <a:rPr lang="en-GB" sz="2400" b="1" dirty="0" smtClean="0">
                <a:latin typeface="Garamond" panose="02020404030301010803" pitchFamily="18" charset="0"/>
              </a:rPr>
            </a:br>
            <a:r>
              <a:rPr lang="en-GB" sz="2400" b="1" dirty="0" smtClean="0">
                <a:latin typeface="Garamond" panose="02020404030301010803" pitchFamily="18" charset="0"/>
              </a:rPr>
              <a:t>Monday, 17</a:t>
            </a:r>
            <a:r>
              <a:rPr lang="en-GB" sz="2400" b="1" baseline="30000" dirty="0" smtClean="0">
                <a:latin typeface="Garamond" panose="02020404030301010803" pitchFamily="18" charset="0"/>
              </a:rPr>
              <a:t>th</a:t>
            </a:r>
            <a:r>
              <a:rPr lang="en-GB" sz="2400" b="1" dirty="0" smtClean="0">
                <a:latin typeface="Garamond" panose="02020404030301010803" pitchFamily="18" charset="0"/>
              </a:rPr>
              <a:t> December at 1 pm</a:t>
            </a:r>
            <a:br>
              <a:rPr lang="en-GB" sz="2400" b="1" dirty="0" smtClean="0">
                <a:latin typeface="Garamond" panose="02020404030301010803" pitchFamily="18" charset="0"/>
              </a:rPr>
            </a:br>
            <a:r>
              <a:rPr lang="en-GB" sz="2400" b="1" dirty="0" smtClean="0">
                <a:latin typeface="Garamond" panose="02020404030301010803" pitchFamily="18" charset="0"/>
              </a:rPr>
              <a:t>G04, Western Gateway Building</a:t>
            </a:r>
            <a:endParaRPr lang="en-GB" sz="2400" b="1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80" y="1297192"/>
            <a:ext cx="2920419" cy="11684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5" y="2595154"/>
            <a:ext cx="995212" cy="9952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270" y="2589216"/>
            <a:ext cx="1001151" cy="100115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37996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How to integrate Git with RStudio Monday, 17th December at 1 pm G04, Western Gateway Building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reports using RStudio Monday, 3rd December at 1 pm G04, Western Gateway Building</dc:title>
  <dc:creator>Palmer, Brendan</dc:creator>
  <cp:lastModifiedBy>Palmer, Brendan</cp:lastModifiedBy>
  <cp:revision>3</cp:revision>
  <dcterms:created xsi:type="dcterms:W3CDTF">2018-11-26T15:41:05Z</dcterms:created>
  <dcterms:modified xsi:type="dcterms:W3CDTF">2018-12-11T23:16:43Z</dcterms:modified>
</cp:coreProperties>
</file>