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9" r:id="rId1"/>
  </p:sldMasterIdLst>
  <p:notesMasterIdLst>
    <p:notesMasterId r:id="rId14"/>
  </p:notesMasterIdLst>
  <p:sldIdLst>
    <p:sldId id="256" r:id="rId2"/>
    <p:sldId id="259" r:id="rId3"/>
    <p:sldId id="262" r:id="rId4"/>
    <p:sldId id="257" r:id="rId5"/>
    <p:sldId id="269" r:id="rId6"/>
    <p:sldId id="261" r:id="rId7"/>
    <p:sldId id="299" r:id="rId8"/>
    <p:sldId id="300" r:id="rId9"/>
    <p:sldId id="301" r:id="rId10"/>
    <p:sldId id="302" r:id="rId11"/>
    <p:sldId id="303" r:id="rId12"/>
    <p:sldId id="281" r:id="rId13"/>
  </p:sldIdLst>
  <p:sldSz cx="9144000" cy="5143500" type="screen16x9"/>
  <p:notesSz cx="6858000" cy="9144000"/>
  <p:embeddedFontLst>
    <p:embeddedFont>
      <p:font typeface="Source Sans Pro Light" panose="020B0604020202020204" charset="0"/>
      <p:regular r:id="rId15"/>
      <p:bold r:id="rId16"/>
      <p:italic r:id="rId17"/>
      <p:boldItalic r:id="rId18"/>
    </p:embeddedFont>
    <p:embeddedFont>
      <p:font typeface="Fredoka One" panose="020B0604020202020204" charset="0"/>
      <p:regular r:id="rId19"/>
    </p:embeddedFont>
    <p:embeddedFont>
      <p:font typeface="Comfortaa Regular" panose="020B0604020202020204" charset="0"/>
      <p:regular r:id="rId20"/>
      <p:bold r:id="rId21"/>
    </p:embeddedFont>
    <p:embeddedFont>
      <p:font typeface="Tahoma" panose="020B0604030504040204" pitchFamily="34" charset="0"/>
      <p:regular r:id="rId22"/>
      <p:bold r:id="rId23"/>
    </p:embeddedFont>
    <p:embeddedFont>
      <p:font typeface="Wingdings 3" panose="05040102010807070707" pitchFamily="18" charset="2"/>
      <p:regular r:id="rId24"/>
    </p:embeddedFont>
    <p:embeddedFont>
      <p:font typeface="Anton" panose="020B0604020202020204" charset="0"/>
      <p:regular r:id="rId25"/>
    </p:embeddedFont>
    <p:embeddedFont>
      <p:font typeface="Roboto Condensed" panose="020B0604020202020204" charset="0"/>
      <p:regular r:id="rId26"/>
      <p:bold r:id="rId27"/>
      <p:italic r:id="rId28"/>
      <p:boldItalic r:id="rId29"/>
    </p:embeddedFont>
    <p:embeddedFont>
      <p:font typeface="Source Sans Pro" panose="020B0604020202020204" charset="0"/>
      <p:regular r:id="rId30"/>
      <p:bold r:id="rId31"/>
      <p:italic r:id="rId32"/>
      <p:boldItalic r:id="rId33"/>
    </p:embeddedFont>
    <p:embeddedFont>
      <p:font typeface="Century Gothic" panose="020B050202020202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9FDC96-A2D9-46C8-B922-3CBBDE81ACA1}">
  <a:tblStyle styleId="{C79FDC96-A2D9-46C8-B922-3CBBDE81ACA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4" autoAdjust="0"/>
  </p:normalViewPr>
  <p:slideViewPr>
    <p:cSldViewPr snapToGrid="0">
      <p:cViewPr varScale="1">
        <p:scale>
          <a:sx n="92" d="100"/>
          <a:sy n="92" d="100"/>
        </p:scale>
        <p:origin x="756" y="72"/>
      </p:cViewPr>
      <p:guideLst/>
    </p:cSldViewPr>
  </p:slideViewPr>
  <p:outlineViewPr>
    <p:cViewPr>
      <p:scale>
        <a:sx n="33" d="100"/>
        <a:sy n="33" d="100"/>
      </p:scale>
      <p:origin x="0" y="-1686"/>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viewProps" Target="viewProps.xml"/><Relationship Id="rId21" Type="http://schemas.openxmlformats.org/officeDocument/2006/relationships/font" Target="fonts/font7.fntdata"/><Relationship Id="rId34" Type="http://schemas.openxmlformats.org/officeDocument/2006/relationships/font" Target="fonts/font2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font" Target="fonts/font2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8b95e4b46b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8b95e4b46b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260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8b95e4b46b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8b95e4b46b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5410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8b5e3ebb7b_0_36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8b5e3ebb7b_0_36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89e93d14b3_0_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89e93d14b3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89e93d14b3_0_17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89e93d14b3_0_17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89e93d14b3_0_4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89e93d14b3_0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8b5e3ebb7b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8b5e3ebb7b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8aef3aa8f4_0_1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8aef3aa8f4_0_1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8b95e4b46b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8b95e4b46b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6007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8b95e4b46b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8b95e4b46b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8600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8b95e4b46b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8b95e4b46b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4086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3159" y="514350"/>
            <a:ext cx="6000750" cy="2228851"/>
          </a:xfrm>
        </p:spPr>
        <p:txBody>
          <a:bodyPr anchor="b">
            <a:normAutofit/>
          </a:bodyPr>
          <a:lstStyle>
            <a:lvl1pPr algn="l">
              <a:defRPr sz="36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13159" y="2882900"/>
            <a:ext cx="4800600" cy="1460500"/>
          </a:xfrm>
        </p:spPr>
        <p:txBody>
          <a:bodyPr anchor="t">
            <a:normAutofit/>
          </a:bodyPr>
          <a:lstStyle>
            <a:lvl1pPr marL="0" indent="0" algn="l">
              <a:buNone/>
              <a:defRPr sz="1575">
                <a:solidFill>
                  <a:schemeClr val="bg2">
                    <a:lumMod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6" name="Straight Connector 15"/>
          <p:cNvCxnSpPr/>
          <p:nvPr/>
        </p:nvCxnSpPr>
        <p:spPr>
          <a:xfrm flipH="1">
            <a:off x="6171009" y="6350"/>
            <a:ext cx="2857500" cy="28575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4581128" y="68659"/>
            <a:ext cx="4560491" cy="456049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5426869" y="171450"/>
            <a:ext cx="3714750" cy="371475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501878" y="24209"/>
            <a:ext cx="3639742" cy="363974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884070" y="457201"/>
            <a:ext cx="3257549" cy="325754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236355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514350" y="400050"/>
            <a:ext cx="8114109" cy="234315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16" name="Text Placeholder 9"/>
          <p:cNvSpPr>
            <a:spLocks noGrp="1"/>
          </p:cNvSpPr>
          <p:nvPr>
            <p:ph type="body" sz="quarter" idx="14"/>
          </p:nvPr>
        </p:nvSpPr>
        <p:spPr>
          <a:xfrm>
            <a:off x="685801" y="2882900"/>
            <a:ext cx="6228158" cy="342900"/>
          </a:xfrm>
        </p:spPr>
        <p:txBody>
          <a:bodyPr anchor="t">
            <a:normAutofit/>
          </a:bodyPr>
          <a:lstStyle>
            <a:lvl1pPr marL="0" indent="0">
              <a:buFontTx/>
              <a:buNone/>
              <a:defRPr sz="12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4509A250-FF31-4206-8172-F9D3106AACB1}" type="datetimeFigureOut">
              <a:rPr lang="en-US" smtClean="0"/>
              <a:t>6/3/2021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3741687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anchor="ctr">
            <a:normAutofit/>
          </a:bodyPr>
          <a:lstStyle>
            <a:lvl1pPr algn="l">
              <a:defRPr sz="2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13159" y="3086100"/>
            <a:ext cx="6401991" cy="1409700"/>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4551085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514350"/>
            <a:ext cx="6858001" cy="2057400"/>
          </a:xfrm>
        </p:spPr>
        <p:txBody>
          <a:bodyPr anchor="ctr">
            <a:normAutofit/>
          </a:bodyPr>
          <a:lstStyle>
            <a:lvl1pPr algn="l">
              <a:defRPr sz="24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84659" y="2571750"/>
            <a:ext cx="6400800"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13160" y="3225801"/>
            <a:ext cx="6400800" cy="1263649"/>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4" name="TextBox 13"/>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124363514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13159" y="2571750"/>
            <a:ext cx="6400800" cy="1273050"/>
          </a:xfrm>
        </p:spPr>
        <p:txBody>
          <a:bodyPr anchor="b">
            <a:normAutofit/>
          </a:bodyPr>
          <a:lstStyle>
            <a:lvl1pPr algn="l">
              <a:defRPr sz="2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13158" y="3849736"/>
            <a:ext cx="6401993" cy="645300"/>
          </a:xfrm>
        </p:spPr>
        <p:txBody>
          <a:bodyPr anchor="t">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3485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60" y="514350"/>
            <a:ext cx="6858000" cy="2057400"/>
          </a:xfrm>
        </p:spPr>
        <p:txBody>
          <a:bodyPr anchor="ctr">
            <a:normAutofit/>
          </a:bodyPr>
          <a:lstStyle>
            <a:lvl1pPr algn="l">
              <a:defRPr sz="24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513159" y="2946400"/>
            <a:ext cx="6400801" cy="78740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513159" y="3733800"/>
            <a:ext cx="6400801" cy="76200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1" name="TextBox 10"/>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2" name="TextBox 11"/>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184308911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513159" y="2946401"/>
            <a:ext cx="6400800" cy="62865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513159" y="3575049"/>
            <a:ext cx="6400801" cy="9207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5238444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9458849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909" y="514350"/>
            <a:ext cx="1543050" cy="3429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4350" y="514350"/>
            <a:ext cx="5867400" cy="398145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5176081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713225" y="539500"/>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34" name="Google Shape;34;p4"/>
          <p:cNvSpPr txBox="1">
            <a:spLocks noGrp="1"/>
          </p:cNvSpPr>
          <p:nvPr>
            <p:ph type="body" idx="1"/>
          </p:nvPr>
        </p:nvSpPr>
        <p:spPr>
          <a:xfrm>
            <a:off x="713250" y="1331025"/>
            <a:ext cx="7717500" cy="32685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Font typeface="Livvic"/>
              <a:buAutoNum type="arabicPeriod"/>
              <a:defRPr sz="1100">
                <a:latin typeface="Comfortaa Regular"/>
                <a:ea typeface="Comfortaa Regular"/>
                <a:cs typeface="Comfortaa Regular"/>
                <a:sym typeface="Comfortaa Regular"/>
              </a:defRPr>
            </a:lvl1pPr>
            <a:lvl2pPr marL="914400" lvl="1" indent="-304800">
              <a:spcBef>
                <a:spcPts val="1600"/>
              </a:spcBef>
              <a:spcAft>
                <a:spcPts val="0"/>
              </a:spcAft>
              <a:buSzPts val="1200"/>
              <a:buFont typeface="Roboto Condensed Light"/>
              <a:buAutoNum type="alphaLcPeriod"/>
              <a:defRPr>
                <a:latin typeface="Comfortaa Regular"/>
                <a:ea typeface="Comfortaa Regular"/>
                <a:cs typeface="Comfortaa Regular"/>
                <a:sym typeface="Comfortaa Regular"/>
              </a:defRPr>
            </a:lvl2pPr>
            <a:lvl3pPr marL="1371600" lvl="2" indent="-304800">
              <a:spcBef>
                <a:spcPts val="1600"/>
              </a:spcBef>
              <a:spcAft>
                <a:spcPts val="0"/>
              </a:spcAft>
              <a:buSzPts val="1200"/>
              <a:buFont typeface="Roboto Condensed Light"/>
              <a:buAutoNum type="romanLcPeriod"/>
              <a:defRPr>
                <a:latin typeface="Comfortaa Regular"/>
                <a:ea typeface="Comfortaa Regular"/>
                <a:cs typeface="Comfortaa Regular"/>
                <a:sym typeface="Comfortaa Regular"/>
              </a:defRPr>
            </a:lvl3pPr>
            <a:lvl4pPr marL="1828800" lvl="3" indent="-304800">
              <a:spcBef>
                <a:spcPts val="1600"/>
              </a:spcBef>
              <a:spcAft>
                <a:spcPts val="0"/>
              </a:spcAft>
              <a:buSzPts val="1200"/>
              <a:buFont typeface="Roboto Condensed Light"/>
              <a:buAutoNum type="arabicPeriod"/>
              <a:defRPr>
                <a:latin typeface="Comfortaa Regular"/>
                <a:ea typeface="Comfortaa Regular"/>
                <a:cs typeface="Comfortaa Regular"/>
                <a:sym typeface="Comfortaa Regular"/>
              </a:defRPr>
            </a:lvl4pPr>
            <a:lvl5pPr marL="2286000" lvl="4" indent="-304800">
              <a:spcBef>
                <a:spcPts val="1600"/>
              </a:spcBef>
              <a:spcAft>
                <a:spcPts val="0"/>
              </a:spcAft>
              <a:buSzPts val="1200"/>
              <a:buFont typeface="Roboto Condensed Light"/>
              <a:buAutoNum type="alphaLcPeriod"/>
              <a:defRPr>
                <a:latin typeface="Comfortaa Regular"/>
                <a:ea typeface="Comfortaa Regular"/>
                <a:cs typeface="Comfortaa Regular"/>
                <a:sym typeface="Comfortaa Regular"/>
              </a:defRPr>
            </a:lvl5pPr>
            <a:lvl6pPr marL="2743200" lvl="5" indent="-304800">
              <a:spcBef>
                <a:spcPts val="1600"/>
              </a:spcBef>
              <a:spcAft>
                <a:spcPts val="0"/>
              </a:spcAft>
              <a:buSzPts val="1200"/>
              <a:buFont typeface="Roboto Condensed Light"/>
              <a:buAutoNum type="romanLcPeriod"/>
              <a:defRPr>
                <a:latin typeface="Comfortaa Regular"/>
                <a:ea typeface="Comfortaa Regular"/>
                <a:cs typeface="Comfortaa Regular"/>
                <a:sym typeface="Comfortaa Regular"/>
              </a:defRPr>
            </a:lvl6pPr>
            <a:lvl7pPr marL="3200400" lvl="6" indent="-304800">
              <a:spcBef>
                <a:spcPts val="1600"/>
              </a:spcBef>
              <a:spcAft>
                <a:spcPts val="0"/>
              </a:spcAft>
              <a:buSzPts val="1200"/>
              <a:buFont typeface="Roboto Condensed Light"/>
              <a:buAutoNum type="arabicPeriod"/>
              <a:defRPr>
                <a:latin typeface="Comfortaa Regular"/>
                <a:ea typeface="Comfortaa Regular"/>
                <a:cs typeface="Comfortaa Regular"/>
                <a:sym typeface="Comfortaa Regular"/>
              </a:defRPr>
            </a:lvl7pPr>
            <a:lvl8pPr marL="3657600" lvl="7" indent="-304800">
              <a:spcBef>
                <a:spcPts val="1600"/>
              </a:spcBef>
              <a:spcAft>
                <a:spcPts val="0"/>
              </a:spcAft>
              <a:buSzPts val="1200"/>
              <a:buFont typeface="Roboto Condensed Light"/>
              <a:buAutoNum type="alphaLcPeriod"/>
              <a:defRPr>
                <a:latin typeface="Comfortaa Regular"/>
                <a:ea typeface="Comfortaa Regular"/>
                <a:cs typeface="Comfortaa Regular"/>
                <a:sym typeface="Comfortaa Regular"/>
              </a:defRPr>
            </a:lvl8pPr>
            <a:lvl9pPr marL="4114800" lvl="8" indent="-304800">
              <a:spcBef>
                <a:spcPts val="1600"/>
              </a:spcBef>
              <a:spcAft>
                <a:spcPts val="1600"/>
              </a:spcAft>
              <a:buSzPts val="1200"/>
              <a:buFont typeface="Roboto Condensed Light"/>
              <a:buAutoNum type="romanLcPeriod"/>
              <a:defRPr>
                <a:latin typeface="Comfortaa Regular"/>
                <a:ea typeface="Comfortaa Regular"/>
                <a:cs typeface="Comfortaa Regular"/>
                <a:sym typeface="Comfortaa Regular"/>
              </a:defRPr>
            </a:lvl9pPr>
          </a:lstStyle>
          <a:p>
            <a:endParaRPr/>
          </a:p>
        </p:txBody>
      </p:sp>
    </p:spTree>
    <p:extLst>
      <p:ext uri="{BB962C8B-B14F-4D97-AF65-F5344CB8AC3E}">
        <p14:creationId xmlns:p14="http://schemas.microsoft.com/office/powerpoint/2010/main" val="37868327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9"/>
        <p:cNvGrpSpPr/>
        <p:nvPr/>
      </p:nvGrpSpPr>
      <p:grpSpPr>
        <a:xfrm>
          <a:off x="0" y="0"/>
          <a:ext cx="0" cy="0"/>
          <a:chOff x="0" y="0"/>
          <a:chExt cx="0" cy="0"/>
        </a:xfrm>
      </p:grpSpPr>
      <p:sp>
        <p:nvSpPr>
          <p:cNvPr id="71" name="Google Shape;71;p7"/>
          <p:cNvSpPr txBox="1">
            <a:spLocks noGrp="1"/>
          </p:cNvSpPr>
          <p:nvPr>
            <p:ph type="body" idx="1"/>
          </p:nvPr>
        </p:nvSpPr>
        <p:spPr>
          <a:xfrm>
            <a:off x="711750" y="1389600"/>
            <a:ext cx="7719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72" name="Google Shape;72;p7"/>
          <p:cNvSpPr txBox="1">
            <a:spLocks noGrp="1"/>
          </p:cNvSpPr>
          <p:nvPr>
            <p:ph type="title"/>
          </p:nvPr>
        </p:nvSpPr>
        <p:spPr>
          <a:xfrm>
            <a:off x="713225" y="539500"/>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Tree>
    <p:extLst>
      <p:ext uri="{BB962C8B-B14F-4D97-AF65-F5344CB8AC3E}">
        <p14:creationId xmlns:p14="http://schemas.microsoft.com/office/powerpoint/2010/main" val="3793472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90445520"/>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2 columns">
  <p:cSld name="Title and 2 columns">
    <p:spTree>
      <p:nvGrpSpPr>
        <p:cNvPr id="1" name="Shape 103"/>
        <p:cNvGrpSpPr/>
        <p:nvPr/>
      </p:nvGrpSpPr>
      <p:grpSpPr>
        <a:xfrm>
          <a:off x="0" y="0"/>
          <a:ext cx="0" cy="0"/>
          <a:chOff x="0" y="0"/>
          <a:chExt cx="0" cy="0"/>
        </a:xfrm>
      </p:grpSpPr>
      <p:sp>
        <p:nvSpPr>
          <p:cNvPr id="111" name="Google Shape;111;p10"/>
          <p:cNvSpPr txBox="1">
            <a:spLocks noGrp="1"/>
          </p:cNvSpPr>
          <p:nvPr>
            <p:ph type="title"/>
          </p:nvPr>
        </p:nvSpPr>
        <p:spPr>
          <a:xfrm>
            <a:off x="713202" y="539496"/>
            <a:ext cx="7717500" cy="475500"/>
          </a:xfrm>
          <a:prstGeom prst="rect">
            <a:avLst/>
          </a:prstGeom>
        </p:spPr>
        <p:txBody>
          <a:bodyPr spcFirstLastPara="1" wrap="square" lIns="91425" tIns="91425" rIns="91425" bIns="91425" anchor="t"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2" name="Google Shape;112;p10"/>
          <p:cNvSpPr txBox="1">
            <a:spLocks noGrp="1"/>
          </p:cNvSpPr>
          <p:nvPr>
            <p:ph type="subTitle" idx="1"/>
          </p:nvPr>
        </p:nvSpPr>
        <p:spPr>
          <a:xfrm>
            <a:off x="713188" y="1325355"/>
            <a:ext cx="1201200" cy="335700"/>
          </a:xfrm>
          <a:prstGeom prst="rect">
            <a:avLst/>
          </a:prstGeom>
        </p:spPr>
        <p:txBody>
          <a:bodyPr spcFirstLastPara="1" wrap="square" lIns="91425" tIns="91425" rIns="91425" bIns="91425" anchor="t" anchorCtr="0">
            <a:noAutofit/>
          </a:bodyPr>
          <a:lstStyle>
            <a:lvl1pPr marR="50800" lvl="0" rtl="0">
              <a:lnSpc>
                <a:spcPct val="100000"/>
              </a:lnSpc>
              <a:spcBef>
                <a:spcPts val="0"/>
              </a:spcBef>
              <a:spcAft>
                <a:spcPts val="0"/>
              </a:spcAft>
              <a:buClr>
                <a:schemeClr val="dk1"/>
              </a:buClr>
              <a:buSzPts val="2100"/>
              <a:buFont typeface="Anton"/>
              <a:buNone/>
              <a:defRPr>
                <a:solidFill>
                  <a:schemeClr val="dk1"/>
                </a:solidFill>
                <a:latin typeface="Fredoka One"/>
                <a:ea typeface="Fredoka One"/>
                <a:cs typeface="Fredoka One"/>
                <a:sym typeface="Fredoka One"/>
              </a:defRPr>
            </a:lvl1pPr>
            <a:lvl2pPr lvl="1" algn="ctr" rtl="0">
              <a:lnSpc>
                <a:spcPct val="100000"/>
              </a:lnSpc>
              <a:spcBef>
                <a:spcPts val="0"/>
              </a:spcBef>
              <a:spcAft>
                <a:spcPts val="0"/>
              </a:spcAft>
              <a:buClr>
                <a:schemeClr val="dk1"/>
              </a:buClr>
              <a:buSzPts val="2100"/>
              <a:buFont typeface="Anton"/>
              <a:buNone/>
              <a:defRPr sz="2100">
                <a:solidFill>
                  <a:schemeClr val="dk1"/>
                </a:solidFill>
                <a:latin typeface="Anton"/>
                <a:ea typeface="Anton"/>
                <a:cs typeface="Anton"/>
                <a:sym typeface="Anton"/>
              </a:defRPr>
            </a:lvl2pPr>
            <a:lvl3pPr lvl="2" algn="ctr" rtl="0">
              <a:lnSpc>
                <a:spcPct val="100000"/>
              </a:lnSpc>
              <a:spcBef>
                <a:spcPts val="0"/>
              </a:spcBef>
              <a:spcAft>
                <a:spcPts val="0"/>
              </a:spcAft>
              <a:buClr>
                <a:schemeClr val="dk1"/>
              </a:buClr>
              <a:buSzPts val="2100"/>
              <a:buFont typeface="Anton"/>
              <a:buNone/>
              <a:defRPr sz="2100">
                <a:solidFill>
                  <a:schemeClr val="dk1"/>
                </a:solidFill>
                <a:latin typeface="Anton"/>
                <a:ea typeface="Anton"/>
                <a:cs typeface="Anton"/>
                <a:sym typeface="Anton"/>
              </a:defRPr>
            </a:lvl3pPr>
            <a:lvl4pPr lvl="3" algn="ctr" rtl="0">
              <a:lnSpc>
                <a:spcPct val="100000"/>
              </a:lnSpc>
              <a:spcBef>
                <a:spcPts val="0"/>
              </a:spcBef>
              <a:spcAft>
                <a:spcPts val="0"/>
              </a:spcAft>
              <a:buClr>
                <a:schemeClr val="dk1"/>
              </a:buClr>
              <a:buSzPts val="2100"/>
              <a:buFont typeface="Anton"/>
              <a:buNone/>
              <a:defRPr sz="2100">
                <a:solidFill>
                  <a:schemeClr val="dk1"/>
                </a:solidFill>
                <a:latin typeface="Anton"/>
                <a:ea typeface="Anton"/>
                <a:cs typeface="Anton"/>
                <a:sym typeface="Anton"/>
              </a:defRPr>
            </a:lvl4pPr>
            <a:lvl5pPr lvl="4" algn="ctr" rtl="0">
              <a:lnSpc>
                <a:spcPct val="100000"/>
              </a:lnSpc>
              <a:spcBef>
                <a:spcPts val="0"/>
              </a:spcBef>
              <a:spcAft>
                <a:spcPts val="0"/>
              </a:spcAft>
              <a:buClr>
                <a:schemeClr val="dk1"/>
              </a:buClr>
              <a:buSzPts val="2100"/>
              <a:buFont typeface="Anton"/>
              <a:buNone/>
              <a:defRPr sz="2100">
                <a:solidFill>
                  <a:schemeClr val="dk1"/>
                </a:solidFill>
                <a:latin typeface="Anton"/>
                <a:ea typeface="Anton"/>
                <a:cs typeface="Anton"/>
                <a:sym typeface="Anton"/>
              </a:defRPr>
            </a:lvl5pPr>
            <a:lvl6pPr lvl="5" algn="ctr" rtl="0">
              <a:lnSpc>
                <a:spcPct val="100000"/>
              </a:lnSpc>
              <a:spcBef>
                <a:spcPts val="0"/>
              </a:spcBef>
              <a:spcAft>
                <a:spcPts val="0"/>
              </a:spcAft>
              <a:buClr>
                <a:schemeClr val="dk1"/>
              </a:buClr>
              <a:buSzPts val="2100"/>
              <a:buFont typeface="Anton"/>
              <a:buNone/>
              <a:defRPr sz="2100">
                <a:solidFill>
                  <a:schemeClr val="dk1"/>
                </a:solidFill>
                <a:latin typeface="Anton"/>
                <a:ea typeface="Anton"/>
                <a:cs typeface="Anton"/>
                <a:sym typeface="Anton"/>
              </a:defRPr>
            </a:lvl6pPr>
            <a:lvl7pPr lvl="6" algn="ctr" rtl="0">
              <a:lnSpc>
                <a:spcPct val="100000"/>
              </a:lnSpc>
              <a:spcBef>
                <a:spcPts val="0"/>
              </a:spcBef>
              <a:spcAft>
                <a:spcPts val="0"/>
              </a:spcAft>
              <a:buClr>
                <a:schemeClr val="dk1"/>
              </a:buClr>
              <a:buSzPts val="2100"/>
              <a:buFont typeface="Anton"/>
              <a:buNone/>
              <a:defRPr sz="2100">
                <a:solidFill>
                  <a:schemeClr val="dk1"/>
                </a:solidFill>
                <a:latin typeface="Anton"/>
                <a:ea typeface="Anton"/>
                <a:cs typeface="Anton"/>
                <a:sym typeface="Anton"/>
              </a:defRPr>
            </a:lvl7pPr>
            <a:lvl8pPr lvl="7" algn="ctr" rtl="0">
              <a:lnSpc>
                <a:spcPct val="100000"/>
              </a:lnSpc>
              <a:spcBef>
                <a:spcPts val="0"/>
              </a:spcBef>
              <a:spcAft>
                <a:spcPts val="0"/>
              </a:spcAft>
              <a:buClr>
                <a:schemeClr val="dk1"/>
              </a:buClr>
              <a:buSzPts val="2100"/>
              <a:buFont typeface="Anton"/>
              <a:buNone/>
              <a:defRPr sz="2100">
                <a:solidFill>
                  <a:schemeClr val="dk1"/>
                </a:solidFill>
                <a:latin typeface="Anton"/>
                <a:ea typeface="Anton"/>
                <a:cs typeface="Anton"/>
                <a:sym typeface="Anton"/>
              </a:defRPr>
            </a:lvl8pPr>
            <a:lvl9pPr lvl="8" algn="ctr" rtl="0">
              <a:lnSpc>
                <a:spcPct val="100000"/>
              </a:lnSpc>
              <a:spcBef>
                <a:spcPts val="0"/>
              </a:spcBef>
              <a:spcAft>
                <a:spcPts val="0"/>
              </a:spcAft>
              <a:buClr>
                <a:schemeClr val="dk1"/>
              </a:buClr>
              <a:buSzPts val="2100"/>
              <a:buFont typeface="Anton"/>
              <a:buNone/>
              <a:defRPr sz="2100">
                <a:solidFill>
                  <a:schemeClr val="dk1"/>
                </a:solidFill>
                <a:latin typeface="Anton"/>
                <a:ea typeface="Anton"/>
                <a:cs typeface="Anton"/>
                <a:sym typeface="Anton"/>
              </a:defRPr>
            </a:lvl9pPr>
          </a:lstStyle>
          <a:p>
            <a:endParaRPr/>
          </a:p>
        </p:txBody>
      </p:sp>
      <p:sp>
        <p:nvSpPr>
          <p:cNvPr id="113" name="Google Shape;113;p10"/>
          <p:cNvSpPr txBox="1">
            <a:spLocks noGrp="1"/>
          </p:cNvSpPr>
          <p:nvPr>
            <p:ph type="subTitle" idx="2"/>
          </p:nvPr>
        </p:nvSpPr>
        <p:spPr>
          <a:xfrm>
            <a:off x="4580713" y="1325355"/>
            <a:ext cx="1197900" cy="335700"/>
          </a:xfrm>
          <a:prstGeom prst="rect">
            <a:avLst/>
          </a:prstGeom>
        </p:spPr>
        <p:txBody>
          <a:bodyPr spcFirstLastPara="1" wrap="square" lIns="91425" tIns="91425" rIns="91425" bIns="91425" anchor="t" anchorCtr="0">
            <a:noAutofit/>
          </a:bodyPr>
          <a:lstStyle>
            <a:lvl1pPr marR="50800" lvl="0" rtl="0">
              <a:lnSpc>
                <a:spcPct val="100000"/>
              </a:lnSpc>
              <a:spcBef>
                <a:spcPts val="0"/>
              </a:spcBef>
              <a:spcAft>
                <a:spcPts val="0"/>
              </a:spcAft>
              <a:buClr>
                <a:schemeClr val="dk1"/>
              </a:buClr>
              <a:buSzPts val="2100"/>
              <a:buFont typeface="Anton"/>
              <a:buNone/>
              <a:defRPr>
                <a:solidFill>
                  <a:schemeClr val="dk1"/>
                </a:solidFill>
                <a:latin typeface="Fredoka One"/>
                <a:ea typeface="Fredoka One"/>
                <a:cs typeface="Fredoka One"/>
                <a:sym typeface="Fredoka One"/>
              </a:defRPr>
            </a:lvl1pPr>
            <a:lvl2pPr lvl="1" algn="ctr" rtl="0">
              <a:lnSpc>
                <a:spcPct val="100000"/>
              </a:lnSpc>
              <a:spcBef>
                <a:spcPts val="0"/>
              </a:spcBef>
              <a:spcAft>
                <a:spcPts val="0"/>
              </a:spcAft>
              <a:buClr>
                <a:schemeClr val="dk1"/>
              </a:buClr>
              <a:buSzPts val="2100"/>
              <a:buFont typeface="Anton"/>
              <a:buNone/>
              <a:defRPr sz="2100">
                <a:solidFill>
                  <a:schemeClr val="dk1"/>
                </a:solidFill>
                <a:latin typeface="Anton"/>
                <a:ea typeface="Anton"/>
                <a:cs typeface="Anton"/>
                <a:sym typeface="Anton"/>
              </a:defRPr>
            </a:lvl2pPr>
            <a:lvl3pPr lvl="2" algn="ctr" rtl="0">
              <a:lnSpc>
                <a:spcPct val="100000"/>
              </a:lnSpc>
              <a:spcBef>
                <a:spcPts val="0"/>
              </a:spcBef>
              <a:spcAft>
                <a:spcPts val="0"/>
              </a:spcAft>
              <a:buClr>
                <a:schemeClr val="dk1"/>
              </a:buClr>
              <a:buSzPts val="2100"/>
              <a:buFont typeface="Anton"/>
              <a:buNone/>
              <a:defRPr sz="2100">
                <a:solidFill>
                  <a:schemeClr val="dk1"/>
                </a:solidFill>
                <a:latin typeface="Anton"/>
                <a:ea typeface="Anton"/>
                <a:cs typeface="Anton"/>
                <a:sym typeface="Anton"/>
              </a:defRPr>
            </a:lvl3pPr>
            <a:lvl4pPr lvl="3" algn="ctr" rtl="0">
              <a:lnSpc>
                <a:spcPct val="100000"/>
              </a:lnSpc>
              <a:spcBef>
                <a:spcPts val="0"/>
              </a:spcBef>
              <a:spcAft>
                <a:spcPts val="0"/>
              </a:spcAft>
              <a:buClr>
                <a:schemeClr val="dk1"/>
              </a:buClr>
              <a:buSzPts val="2100"/>
              <a:buFont typeface="Anton"/>
              <a:buNone/>
              <a:defRPr sz="2100">
                <a:solidFill>
                  <a:schemeClr val="dk1"/>
                </a:solidFill>
                <a:latin typeface="Anton"/>
                <a:ea typeface="Anton"/>
                <a:cs typeface="Anton"/>
                <a:sym typeface="Anton"/>
              </a:defRPr>
            </a:lvl4pPr>
            <a:lvl5pPr lvl="4" algn="ctr" rtl="0">
              <a:lnSpc>
                <a:spcPct val="100000"/>
              </a:lnSpc>
              <a:spcBef>
                <a:spcPts val="0"/>
              </a:spcBef>
              <a:spcAft>
                <a:spcPts val="0"/>
              </a:spcAft>
              <a:buClr>
                <a:schemeClr val="dk1"/>
              </a:buClr>
              <a:buSzPts val="2100"/>
              <a:buFont typeface="Anton"/>
              <a:buNone/>
              <a:defRPr sz="2100">
                <a:solidFill>
                  <a:schemeClr val="dk1"/>
                </a:solidFill>
                <a:latin typeface="Anton"/>
                <a:ea typeface="Anton"/>
                <a:cs typeface="Anton"/>
                <a:sym typeface="Anton"/>
              </a:defRPr>
            </a:lvl5pPr>
            <a:lvl6pPr lvl="5" algn="ctr" rtl="0">
              <a:lnSpc>
                <a:spcPct val="100000"/>
              </a:lnSpc>
              <a:spcBef>
                <a:spcPts val="0"/>
              </a:spcBef>
              <a:spcAft>
                <a:spcPts val="0"/>
              </a:spcAft>
              <a:buClr>
                <a:schemeClr val="dk1"/>
              </a:buClr>
              <a:buSzPts val="2100"/>
              <a:buFont typeface="Anton"/>
              <a:buNone/>
              <a:defRPr sz="2100">
                <a:solidFill>
                  <a:schemeClr val="dk1"/>
                </a:solidFill>
                <a:latin typeface="Anton"/>
                <a:ea typeface="Anton"/>
                <a:cs typeface="Anton"/>
                <a:sym typeface="Anton"/>
              </a:defRPr>
            </a:lvl6pPr>
            <a:lvl7pPr lvl="6" algn="ctr" rtl="0">
              <a:lnSpc>
                <a:spcPct val="100000"/>
              </a:lnSpc>
              <a:spcBef>
                <a:spcPts val="0"/>
              </a:spcBef>
              <a:spcAft>
                <a:spcPts val="0"/>
              </a:spcAft>
              <a:buClr>
                <a:schemeClr val="dk1"/>
              </a:buClr>
              <a:buSzPts val="2100"/>
              <a:buFont typeface="Anton"/>
              <a:buNone/>
              <a:defRPr sz="2100">
                <a:solidFill>
                  <a:schemeClr val="dk1"/>
                </a:solidFill>
                <a:latin typeface="Anton"/>
                <a:ea typeface="Anton"/>
                <a:cs typeface="Anton"/>
                <a:sym typeface="Anton"/>
              </a:defRPr>
            </a:lvl7pPr>
            <a:lvl8pPr lvl="7" algn="ctr" rtl="0">
              <a:lnSpc>
                <a:spcPct val="100000"/>
              </a:lnSpc>
              <a:spcBef>
                <a:spcPts val="0"/>
              </a:spcBef>
              <a:spcAft>
                <a:spcPts val="0"/>
              </a:spcAft>
              <a:buClr>
                <a:schemeClr val="dk1"/>
              </a:buClr>
              <a:buSzPts val="2100"/>
              <a:buFont typeface="Anton"/>
              <a:buNone/>
              <a:defRPr sz="2100">
                <a:solidFill>
                  <a:schemeClr val="dk1"/>
                </a:solidFill>
                <a:latin typeface="Anton"/>
                <a:ea typeface="Anton"/>
                <a:cs typeface="Anton"/>
                <a:sym typeface="Anton"/>
              </a:defRPr>
            </a:lvl8pPr>
            <a:lvl9pPr lvl="8" algn="ctr" rtl="0">
              <a:lnSpc>
                <a:spcPct val="100000"/>
              </a:lnSpc>
              <a:spcBef>
                <a:spcPts val="0"/>
              </a:spcBef>
              <a:spcAft>
                <a:spcPts val="0"/>
              </a:spcAft>
              <a:buClr>
                <a:schemeClr val="dk1"/>
              </a:buClr>
              <a:buSzPts val="2100"/>
              <a:buFont typeface="Anton"/>
              <a:buNone/>
              <a:defRPr sz="2100">
                <a:solidFill>
                  <a:schemeClr val="dk1"/>
                </a:solidFill>
                <a:latin typeface="Anton"/>
                <a:ea typeface="Anton"/>
                <a:cs typeface="Anton"/>
                <a:sym typeface="Anton"/>
              </a:defRPr>
            </a:lvl9pPr>
          </a:lstStyle>
          <a:p>
            <a:endParaRPr/>
          </a:p>
        </p:txBody>
      </p:sp>
      <p:sp>
        <p:nvSpPr>
          <p:cNvPr id="114" name="Google Shape;114;p10"/>
          <p:cNvSpPr txBox="1">
            <a:spLocks noGrp="1"/>
          </p:cNvSpPr>
          <p:nvPr>
            <p:ph type="subTitle" idx="3"/>
          </p:nvPr>
        </p:nvSpPr>
        <p:spPr>
          <a:xfrm>
            <a:off x="713188" y="1795155"/>
            <a:ext cx="3752700" cy="2856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Char char="●"/>
              <a:defRPr sz="1100"/>
            </a:lvl1pPr>
            <a:lvl2pPr lvl="1">
              <a:spcBef>
                <a:spcPts val="0"/>
              </a:spcBef>
              <a:spcAft>
                <a:spcPts val="0"/>
              </a:spcAft>
              <a:buSzPts val="1400"/>
              <a:buChar char="○"/>
              <a:defRPr/>
            </a:lvl2pPr>
            <a:lvl3pPr lvl="2">
              <a:spcBef>
                <a:spcPts val="1600"/>
              </a:spcBef>
              <a:spcAft>
                <a:spcPts val="0"/>
              </a:spcAft>
              <a:buSzPts val="1400"/>
              <a:buChar char="■"/>
              <a:defRPr/>
            </a:lvl3pPr>
            <a:lvl4pPr lvl="3">
              <a:spcBef>
                <a:spcPts val="1600"/>
              </a:spcBef>
              <a:spcAft>
                <a:spcPts val="0"/>
              </a:spcAft>
              <a:buSzPts val="1400"/>
              <a:buChar char="●"/>
              <a:defRPr/>
            </a:lvl4pPr>
            <a:lvl5pPr lvl="4">
              <a:spcBef>
                <a:spcPts val="1600"/>
              </a:spcBef>
              <a:spcAft>
                <a:spcPts val="0"/>
              </a:spcAft>
              <a:buSzPts val="1400"/>
              <a:buChar char="○"/>
              <a:defRPr/>
            </a:lvl5pPr>
            <a:lvl6pPr lvl="5">
              <a:spcBef>
                <a:spcPts val="1600"/>
              </a:spcBef>
              <a:spcAft>
                <a:spcPts val="0"/>
              </a:spcAft>
              <a:buSzPts val="1400"/>
              <a:buChar char="■"/>
              <a:defRPr/>
            </a:lvl6pPr>
            <a:lvl7pPr lvl="6">
              <a:spcBef>
                <a:spcPts val="1600"/>
              </a:spcBef>
              <a:spcAft>
                <a:spcPts val="0"/>
              </a:spcAft>
              <a:buSzPts val="1400"/>
              <a:buChar char="●"/>
              <a:defRPr/>
            </a:lvl7pPr>
            <a:lvl8pPr lvl="7">
              <a:spcBef>
                <a:spcPts val="1600"/>
              </a:spcBef>
              <a:spcAft>
                <a:spcPts val="0"/>
              </a:spcAft>
              <a:buSzPts val="1400"/>
              <a:buChar char="○"/>
              <a:defRPr/>
            </a:lvl8pPr>
            <a:lvl9pPr lvl="8">
              <a:spcBef>
                <a:spcPts val="1600"/>
              </a:spcBef>
              <a:spcAft>
                <a:spcPts val="1600"/>
              </a:spcAft>
              <a:buSzPts val="1400"/>
              <a:buChar char="■"/>
              <a:defRPr/>
            </a:lvl9pPr>
          </a:lstStyle>
          <a:p>
            <a:endParaRPr/>
          </a:p>
        </p:txBody>
      </p:sp>
      <p:sp>
        <p:nvSpPr>
          <p:cNvPr id="115" name="Google Shape;115;p10"/>
          <p:cNvSpPr txBox="1">
            <a:spLocks noGrp="1"/>
          </p:cNvSpPr>
          <p:nvPr>
            <p:ph type="subTitle" idx="4"/>
          </p:nvPr>
        </p:nvSpPr>
        <p:spPr>
          <a:xfrm>
            <a:off x="4580713" y="1795155"/>
            <a:ext cx="3749100" cy="285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Char char="●"/>
              <a:defRPr sz="1100"/>
            </a:lvl1pPr>
            <a:lvl2pPr lvl="1" rtl="0">
              <a:spcBef>
                <a:spcPts val="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a:endParaRPr/>
          </a:p>
        </p:txBody>
      </p:sp>
    </p:spTree>
    <p:extLst>
      <p:ext uri="{BB962C8B-B14F-4D97-AF65-F5344CB8AC3E}">
        <p14:creationId xmlns:p14="http://schemas.microsoft.com/office/powerpoint/2010/main" val="16385735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54"/>
        <p:cNvGrpSpPr/>
        <p:nvPr/>
      </p:nvGrpSpPr>
      <p:grpSpPr>
        <a:xfrm>
          <a:off x="0" y="0"/>
          <a:ext cx="0" cy="0"/>
          <a:chOff x="0" y="0"/>
          <a:chExt cx="0" cy="0"/>
        </a:xfrm>
      </p:grpSpPr>
      <p:sp>
        <p:nvSpPr>
          <p:cNvPr id="160" name="Google Shape;160;p15"/>
          <p:cNvSpPr txBox="1">
            <a:spLocks noGrp="1"/>
          </p:cNvSpPr>
          <p:nvPr>
            <p:ph type="title"/>
          </p:nvPr>
        </p:nvSpPr>
        <p:spPr>
          <a:xfrm>
            <a:off x="1004235" y="996700"/>
            <a:ext cx="25728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4500"/>
              <a:buNone/>
              <a:defRPr sz="4500"/>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63" name="Google Shape;163;p15"/>
          <p:cNvSpPr txBox="1">
            <a:spLocks noGrp="1"/>
          </p:cNvSpPr>
          <p:nvPr>
            <p:ph type="subTitle" idx="1"/>
          </p:nvPr>
        </p:nvSpPr>
        <p:spPr>
          <a:xfrm>
            <a:off x="1004224" y="1590675"/>
            <a:ext cx="3249300" cy="1311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sz="15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64" name="Google Shape;164;p15"/>
          <p:cNvSpPr txBox="1">
            <a:spLocks noGrp="1"/>
          </p:cNvSpPr>
          <p:nvPr>
            <p:ph type="subTitle" idx="2"/>
          </p:nvPr>
        </p:nvSpPr>
        <p:spPr>
          <a:xfrm>
            <a:off x="1004235" y="4343400"/>
            <a:ext cx="3249300" cy="26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2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extLst>
      <p:ext uri="{BB962C8B-B14F-4D97-AF65-F5344CB8AC3E}">
        <p14:creationId xmlns:p14="http://schemas.microsoft.com/office/powerpoint/2010/main" val="1042345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3159" y="1504950"/>
            <a:ext cx="6400801" cy="1711200"/>
          </a:xfrm>
        </p:spPr>
        <p:txBody>
          <a:bodyPr anchor="b">
            <a:normAutofit/>
          </a:bodyPr>
          <a:lstStyle>
            <a:lvl1pPr algn="l">
              <a:defRPr sz="27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13160" y="3371850"/>
            <a:ext cx="6400800" cy="11239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0026952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3159" y="514351"/>
            <a:ext cx="3703241" cy="271145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356100" y="514351"/>
            <a:ext cx="3700859" cy="271145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5095755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29061" y="514350"/>
            <a:ext cx="3487340"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513159" y="952897"/>
            <a:ext cx="3703241" cy="2272904"/>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59299" y="514350"/>
            <a:ext cx="3498851"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354909" y="946546"/>
            <a:ext cx="3696891" cy="2272904"/>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2135664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6/3/2021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0421592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13597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13759" y="514350"/>
            <a:ext cx="2743200" cy="1028700"/>
          </a:xfrm>
        </p:spPr>
        <p:txBody>
          <a:bodyPr anchor="b">
            <a:normAutofit/>
          </a:bodyPr>
          <a:lstStyle>
            <a:lvl1pPr algn="l">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513159" y="514350"/>
            <a:ext cx="4457701" cy="398145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313759" y="1657350"/>
            <a:ext cx="2743200" cy="156845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2958560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42109" y="1085850"/>
            <a:ext cx="4514850" cy="857250"/>
          </a:xfrm>
        </p:spPr>
        <p:txBody>
          <a:bodyPr anchor="b">
            <a:normAutofit/>
          </a:bodyPr>
          <a:lstStyle>
            <a:lvl1pPr algn="l">
              <a:defRPr sz="21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1759" y="685800"/>
            <a:ext cx="2460731" cy="3429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3542109" y="2082800"/>
            <a:ext cx="4516041" cy="15367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2844793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905227" y="2222500"/>
            <a:ext cx="2236394" cy="2406650"/>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13159" y="3365499"/>
            <a:ext cx="6400800" cy="11303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3159" y="514351"/>
            <a:ext cx="6400800" cy="271145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28309" y="4629150"/>
            <a:ext cx="1200150" cy="273844"/>
          </a:xfrm>
          <a:prstGeom prst="rect">
            <a:avLst/>
          </a:prstGeom>
        </p:spPr>
        <p:txBody>
          <a:bodyPr vert="horz" lIns="91440" tIns="45720" rIns="91440" bIns="45720" rtlCol="0" anchor="t"/>
          <a:lstStyle>
            <a:lvl1pPr algn="r">
              <a:defRPr sz="750" b="0" i="0">
                <a:solidFill>
                  <a:schemeClr val="bg2">
                    <a:lumMod val="50000"/>
                  </a:schemeClr>
                </a:solidFill>
                <a:effectLst/>
                <a:latin typeface="+mn-lt"/>
              </a:defRPr>
            </a:lvl1pPr>
          </a:lstStyle>
          <a:p>
            <a:fld id="{4AAD347D-5ACD-4C99-B74B-A9C85AD731AF}" type="datetimeFigureOut">
              <a:rPr lang="en-US" smtClean="0"/>
              <a:t>6/3/2021</a:t>
            </a:fld>
            <a:endParaRPr lang="en-US" dirty="0"/>
          </a:p>
        </p:txBody>
      </p:sp>
      <p:sp>
        <p:nvSpPr>
          <p:cNvPr id="5" name="Footer Placeholder 4"/>
          <p:cNvSpPr>
            <a:spLocks noGrp="1"/>
          </p:cNvSpPr>
          <p:nvPr>
            <p:ph type="ftr" sz="quarter" idx="3"/>
          </p:nvPr>
        </p:nvSpPr>
        <p:spPr>
          <a:xfrm>
            <a:off x="513159" y="4629150"/>
            <a:ext cx="5657850" cy="273844"/>
          </a:xfrm>
          <a:prstGeom prst="rect">
            <a:avLst/>
          </a:prstGeom>
        </p:spPr>
        <p:txBody>
          <a:bodyPr vert="horz" lIns="91440" tIns="45720" rIns="91440" bIns="45720" rtlCol="0" anchor="t"/>
          <a:lstStyle>
            <a:lvl1pPr algn="l">
              <a:defRPr sz="75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7772400" y="4183857"/>
            <a:ext cx="856684" cy="502444"/>
          </a:xfrm>
          <a:prstGeom prst="rect">
            <a:avLst/>
          </a:prstGeom>
        </p:spPr>
        <p:txBody>
          <a:bodyPr vert="horz" lIns="91440" tIns="45720" rIns="91440" bIns="45720" rtlCol="0" anchor="b"/>
          <a:lstStyle>
            <a:lvl1pPr algn="r">
              <a:defRPr sz="2400" b="0" i="0">
                <a:solidFill>
                  <a:schemeClr val="bg2">
                    <a:lumMod val="50000"/>
                  </a:schemeClr>
                </a:solidFill>
                <a:effectLst/>
                <a:latin typeface="+mn-lt"/>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019952157"/>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Lst>
  <p:hf sldNum="0"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500" kern="1200" cap="none">
          <a:solidFill>
            <a:schemeClr val="bg2">
              <a:lumMod val="7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350" kern="1200" cap="none">
          <a:solidFill>
            <a:schemeClr val="bg2">
              <a:lumMod val="7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200" kern="1200" cap="none">
          <a:solidFill>
            <a:schemeClr val="bg2">
              <a:lumMod val="7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31"/>
          <p:cNvSpPr txBox="1">
            <a:spLocks noGrp="1"/>
          </p:cNvSpPr>
          <p:nvPr>
            <p:ph type="ctrTitle"/>
          </p:nvPr>
        </p:nvSpPr>
        <p:spPr>
          <a:xfrm>
            <a:off x="3814558" y="533390"/>
            <a:ext cx="4884300" cy="85894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solidFill>
                  <a:schemeClr val="bg1"/>
                </a:solidFill>
                <a:latin typeface="Roboto Condensed" panose="020B0604020202020204" charset="0"/>
                <a:ea typeface="Roboto Condensed" panose="020B0604020202020204" charset="0"/>
                <a:cs typeface="Times New Roman" panose="02020603050405020304" pitchFamily="18" charset="0"/>
              </a:rPr>
              <a:t>TRƯỜNG ĐẠI HỌC THỦY LỢI</a:t>
            </a:r>
            <a:br>
              <a:rPr lang="en-US" sz="2000" dirty="0">
                <a:solidFill>
                  <a:schemeClr val="bg1"/>
                </a:solidFill>
                <a:latin typeface="Roboto Condensed" panose="020B0604020202020204" charset="0"/>
                <a:ea typeface="Roboto Condensed" panose="020B0604020202020204" charset="0"/>
                <a:cs typeface="Times New Roman" panose="02020603050405020304" pitchFamily="18" charset="0"/>
              </a:rPr>
            </a:br>
            <a:r>
              <a:rPr lang="en-US" sz="2000" dirty="0">
                <a:solidFill>
                  <a:schemeClr val="bg1"/>
                </a:solidFill>
                <a:latin typeface="Roboto Condensed" panose="020B0604020202020204" charset="0"/>
                <a:ea typeface="Roboto Condensed" panose="020B0604020202020204" charset="0"/>
                <a:cs typeface="Times New Roman" panose="02020603050405020304" pitchFamily="18" charset="0"/>
              </a:rPr>
              <a:t> KHOA CÔNG NGHỆ THÔNG TIN</a:t>
            </a:r>
            <a:endParaRPr sz="2000" dirty="0">
              <a:solidFill>
                <a:schemeClr val="bg1"/>
              </a:solidFill>
            </a:endParaRPr>
          </a:p>
        </p:txBody>
      </p:sp>
      <p:sp>
        <p:nvSpPr>
          <p:cNvPr id="390" name="Google Shape;390;p31"/>
          <p:cNvSpPr txBox="1">
            <a:spLocks noGrp="1"/>
          </p:cNvSpPr>
          <p:nvPr>
            <p:ph type="subTitle" idx="1"/>
          </p:nvPr>
        </p:nvSpPr>
        <p:spPr>
          <a:xfrm>
            <a:off x="563526" y="1777237"/>
            <a:ext cx="8135332" cy="3145621"/>
          </a:xfrm>
          <a:prstGeom prst="rect">
            <a:avLst/>
          </a:prstGeom>
        </p:spPr>
        <p:txBody>
          <a:bodyPr spcFirstLastPara="1" wrap="square" lIns="91425" tIns="91425" rIns="91425" bIns="91425" anchor="t" anchorCtr="0">
            <a:noAutofit/>
          </a:bodyPr>
          <a:lstStyle/>
          <a:p>
            <a:pPr marL="101600" indent="0"/>
            <a:r>
              <a:rPr lang="en-US" sz="2400" b="1" dirty="0">
                <a:solidFill>
                  <a:schemeClr val="bg1"/>
                </a:solidFill>
                <a:latin typeface="Roboto Condensed" panose="020B0604020202020204" charset="0"/>
                <a:ea typeface="Roboto Condensed" panose="020B0604020202020204" charset="0"/>
              </a:rPr>
              <a:t>ĐỀ TÀI</a:t>
            </a:r>
            <a:r>
              <a:rPr lang="en-US" sz="2400" b="1" dirty="0">
                <a:solidFill>
                  <a:schemeClr val="bg1"/>
                </a:solidFill>
                <a:latin typeface="Roboto Condensed" panose="020B0604020202020204" charset="0"/>
              </a:rPr>
              <a:t>: </a:t>
            </a:r>
            <a:r>
              <a:rPr lang="vi-VN" sz="2400" b="1" dirty="0">
                <a:solidFill>
                  <a:schemeClr val="bg1"/>
                </a:solidFill>
                <a:latin typeface="Roboto Condensed" panose="020B0604020202020204" charset="0"/>
              </a:rPr>
              <a:t>Xây </a:t>
            </a:r>
            <a:r>
              <a:rPr lang="vi-VN" sz="2400" b="1" dirty="0" smtClean="0">
                <a:solidFill>
                  <a:schemeClr val="bg1"/>
                </a:solidFill>
                <a:latin typeface="Roboto Condensed" panose="020B0604020202020204" charset="0"/>
              </a:rPr>
              <a:t>dựng</a:t>
            </a:r>
            <a:r>
              <a:rPr lang="en-US" sz="2400" b="1" dirty="0" smtClean="0">
                <a:solidFill>
                  <a:schemeClr val="bg1"/>
                </a:solidFill>
                <a:latin typeface="Roboto Condensed" panose="020B0604020202020204" charset="0"/>
              </a:rPr>
              <a:t> </a:t>
            </a:r>
            <a:r>
              <a:rPr lang="en-US" sz="2400" b="1" dirty="0" err="1" smtClean="0">
                <a:solidFill>
                  <a:schemeClr val="bg1"/>
                </a:solidFill>
                <a:latin typeface="Roboto Condensed" panose="020B0604020202020204" charset="0"/>
              </a:rPr>
              <a:t>hệ</a:t>
            </a:r>
            <a:r>
              <a:rPr lang="en-US" sz="2400" b="1" dirty="0" smtClean="0">
                <a:solidFill>
                  <a:schemeClr val="bg1"/>
                </a:solidFill>
                <a:latin typeface="Roboto Condensed" panose="020B0604020202020204" charset="0"/>
              </a:rPr>
              <a:t> </a:t>
            </a:r>
            <a:r>
              <a:rPr lang="en-US" sz="2400" b="1" dirty="0" err="1" smtClean="0">
                <a:solidFill>
                  <a:schemeClr val="bg1"/>
                </a:solidFill>
                <a:latin typeface="Roboto Condensed" panose="020B0604020202020204" charset="0"/>
              </a:rPr>
              <a:t>thống</a:t>
            </a:r>
            <a:r>
              <a:rPr lang="en-US" sz="2400" b="1" dirty="0" smtClean="0">
                <a:solidFill>
                  <a:schemeClr val="bg1"/>
                </a:solidFill>
                <a:latin typeface="Roboto Condensed" panose="020B0604020202020204" charset="0"/>
              </a:rPr>
              <a:t> </a:t>
            </a:r>
            <a:r>
              <a:rPr lang="en-US" sz="2400" b="1" dirty="0" err="1" smtClean="0">
                <a:solidFill>
                  <a:schemeClr val="bg1"/>
                </a:solidFill>
                <a:latin typeface="Roboto Condensed" panose="020B0604020202020204" charset="0"/>
              </a:rPr>
              <a:t>bán</a:t>
            </a:r>
            <a:r>
              <a:rPr lang="en-US" sz="2400" b="1" dirty="0" smtClean="0">
                <a:solidFill>
                  <a:schemeClr val="bg1"/>
                </a:solidFill>
                <a:latin typeface="Roboto Condensed" panose="020B0604020202020204" charset="0"/>
              </a:rPr>
              <a:t> </a:t>
            </a:r>
            <a:r>
              <a:rPr lang="en-US" sz="2400" b="1" dirty="0" err="1" smtClean="0">
                <a:solidFill>
                  <a:schemeClr val="bg1"/>
                </a:solidFill>
                <a:latin typeface="Roboto Condensed" panose="020B0604020202020204" charset="0"/>
              </a:rPr>
              <a:t>hàng</a:t>
            </a:r>
            <a:r>
              <a:rPr lang="en-US" sz="2400" b="1" dirty="0" smtClean="0">
                <a:solidFill>
                  <a:schemeClr val="bg1"/>
                </a:solidFill>
                <a:latin typeface="Roboto Condensed" panose="020B0604020202020204" charset="0"/>
              </a:rPr>
              <a:t> </a:t>
            </a:r>
            <a:r>
              <a:rPr lang="en-US" sz="2400" b="1" dirty="0" err="1" smtClean="0">
                <a:solidFill>
                  <a:schemeClr val="bg1"/>
                </a:solidFill>
                <a:latin typeface="Roboto Condensed" panose="020B0604020202020204" charset="0"/>
              </a:rPr>
              <a:t>nông</a:t>
            </a:r>
            <a:r>
              <a:rPr lang="en-US" sz="2400" b="1" dirty="0" smtClean="0">
                <a:solidFill>
                  <a:schemeClr val="bg1"/>
                </a:solidFill>
                <a:latin typeface="Roboto Condensed" panose="020B0604020202020204" charset="0"/>
              </a:rPr>
              <a:t> </a:t>
            </a:r>
            <a:r>
              <a:rPr lang="en-US" sz="2400" b="1" dirty="0" err="1" smtClean="0">
                <a:solidFill>
                  <a:schemeClr val="bg1"/>
                </a:solidFill>
                <a:latin typeface="Roboto Condensed" panose="020B0604020202020204" charset="0"/>
              </a:rPr>
              <a:t>sản</a:t>
            </a:r>
            <a:r>
              <a:rPr lang="en-US" sz="2400" b="1" dirty="0" smtClean="0">
                <a:solidFill>
                  <a:schemeClr val="bg1"/>
                </a:solidFill>
                <a:latin typeface="Roboto Condensed" panose="020B0604020202020204" charset="0"/>
              </a:rPr>
              <a:t> </a:t>
            </a:r>
            <a:r>
              <a:rPr lang="en-US" sz="2400" b="1" dirty="0" err="1" smtClean="0">
                <a:solidFill>
                  <a:schemeClr val="bg1"/>
                </a:solidFill>
                <a:latin typeface="Roboto Condensed" panose="020B0604020202020204" charset="0"/>
              </a:rPr>
              <a:t>theo</a:t>
            </a:r>
            <a:r>
              <a:rPr lang="en-US" sz="2400" b="1" dirty="0" smtClean="0">
                <a:solidFill>
                  <a:schemeClr val="bg1"/>
                </a:solidFill>
                <a:latin typeface="Roboto Condensed" panose="020B0604020202020204" charset="0"/>
              </a:rPr>
              <a:t> 							</a:t>
            </a:r>
            <a:r>
              <a:rPr lang="en-US" sz="2400" b="1" dirty="0" err="1" smtClean="0">
                <a:solidFill>
                  <a:schemeClr val="bg1"/>
                </a:solidFill>
                <a:latin typeface="Roboto Condensed" panose="020B0604020202020204" charset="0"/>
              </a:rPr>
              <a:t>mô</a:t>
            </a:r>
            <a:r>
              <a:rPr lang="en-US" sz="2400" b="1" dirty="0" smtClean="0">
                <a:solidFill>
                  <a:schemeClr val="bg1"/>
                </a:solidFill>
                <a:latin typeface="Roboto Condensed" panose="020B0604020202020204" charset="0"/>
              </a:rPr>
              <a:t> </a:t>
            </a:r>
            <a:r>
              <a:rPr lang="en-US" sz="2400" b="1" dirty="0" err="1" smtClean="0">
                <a:solidFill>
                  <a:schemeClr val="bg1"/>
                </a:solidFill>
                <a:latin typeface="Roboto Condensed" panose="020B0604020202020204" charset="0"/>
              </a:rPr>
              <a:t>hình</a:t>
            </a:r>
            <a:r>
              <a:rPr lang="en-US" sz="2400" b="1" dirty="0" smtClean="0">
                <a:solidFill>
                  <a:schemeClr val="bg1"/>
                </a:solidFill>
                <a:latin typeface="Roboto Condensed" panose="020B0604020202020204" charset="0"/>
              </a:rPr>
              <a:t> B2C </a:t>
            </a:r>
            <a:r>
              <a:rPr lang="en-US" sz="2400" b="1" dirty="0" err="1" smtClean="0">
                <a:solidFill>
                  <a:schemeClr val="bg1"/>
                </a:solidFill>
                <a:latin typeface="Roboto Condensed" panose="020B0604020202020204" charset="0"/>
              </a:rPr>
              <a:t>bằng</a:t>
            </a:r>
            <a:r>
              <a:rPr lang="en-US" sz="2400" b="1" dirty="0" smtClean="0">
                <a:solidFill>
                  <a:schemeClr val="bg1"/>
                </a:solidFill>
                <a:latin typeface="Roboto Condensed" panose="020B0604020202020204" charset="0"/>
              </a:rPr>
              <a:t> </a:t>
            </a:r>
            <a:r>
              <a:rPr lang="vi-VN" sz="2400" b="1" dirty="0" smtClean="0">
                <a:solidFill>
                  <a:schemeClr val="bg1"/>
                </a:solidFill>
                <a:latin typeface="Roboto Condensed" panose="020B0604020202020204" charset="0"/>
              </a:rPr>
              <a:t>Laravel</a:t>
            </a:r>
            <a:endParaRPr lang="en-US" sz="2400" b="1" dirty="0">
              <a:solidFill>
                <a:schemeClr val="bg1"/>
              </a:solidFill>
              <a:latin typeface="Roboto Condensed" panose="020B0604020202020204" charset="0"/>
              <a:ea typeface="Roboto Condensed" panose="020B0604020202020204" charset="0"/>
            </a:endParaRPr>
          </a:p>
          <a:p>
            <a:pPr marL="101600" indent="0">
              <a:buNone/>
            </a:pPr>
            <a:r>
              <a:rPr lang="en-US" sz="2400" b="1" dirty="0">
                <a:solidFill>
                  <a:schemeClr val="bg1"/>
                </a:solidFill>
                <a:latin typeface="Roboto Condensed" panose="020B0604020202020204" charset="0"/>
                <a:ea typeface="Roboto Condensed" panose="020B0604020202020204" charset="0"/>
              </a:rPr>
              <a:t>      </a:t>
            </a:r>
            <a:r>
              <a:rPr lang="en-US" sz="2400" b="1" dirty="0" err="1" smtClean="0">
                <a:solidFill>
                  <a:schemeClr val="bg1"/>
                </a:solidFill>
                <a:latin typeface="Roboto Condensed" panose="020B0604020202020204" charset="0"/>
                <a:ea typeface="Roboto Condensed" panose="020B0604020202020204" charset="0"/>
              </a:rPr>
              <a:t>Sinh</a:t>
            </a:r>
            <a:r>
              <a:rPr lang="en-US" sz="2400" b="1" dirty="0" smtClean="0">
                <a:solidFill>
                  <a:schemeClr val="bg1"/>
                </a:solidFill>
                <a:latin typeface="Roboto Condensed" panose="020B0604020202020204" charset="0"/>
                <a:ea typeface="Roboto Condensed" panose="020B0604020202020204" charset="0"/>
              </a:rPr>
              <a:t> </a:t>
            </a:r>
            <a:r>
              <a:rPr lang="en-US" sz="2400" b="1" dirty="0" err="1">
                <a:solidFill>
                  <a:schemeClr val="bg1"/>
                </a:solidFill>
                <a:latin typeface="Roboto Condensed" panose="020B0604020202020204" charset="0"/>
                <a:ea typeface="Roboto Condensed" panose="020B0604020202020204" charset="0"/>
              </a:rPr>
              <a:t>viên</a:t>
            </a:r>
            <a:r>
              <a:rPr lang="en-US" sz="2400" b="1" dirty="0">
                <a:solidFill>
                  <a:schemeClr val="bg1"/>
                </a:solidFill>
                <a:latin typeface="Roboto Condensed" panose="020B0604020202020204" charset="0"/>
                <a:ea typeface="Roboto Condensed" panose="020B0604020202020204" charset="0"/>
              </a:rPr>
              <a:t>: </a:t>
            </a:r>
            <a:r>
              <a:rPr lang="en-US" sz="2400" b="1" dirty="0" err="1" smtClean="0">
                <a:solidFill>
                  <a:schemeClr val="bg1"/>
                </a:solidFill>
                <a:latin typeface="Roboto Condensed" panose="020B0604020202020204" charset="0"/>
                <a:ea typeface="Roboto Condensed" panose="020B0604020202020204" charset="0"/>
              </a:rPr>
              <a:t>Đặng</a:t>
            </a:r>
            <a:r>
              <a:rPr lang="en-US" sz="2400" b="1" dirty="0" smtClean="0">
                <a:solidFill>
                  <a:schemeClr val="bg1"/>
                </a:solidFill>
                <a:latin typeface="Roboto Condensed" panose="020B0604020202020204" charset="0"/>
                <a:ea typeface="Roboto Condensed" panose="020B0604020202020204" charset="0"/>
              </a:rPr>
              <a:t> </a:t>
            </a:r>
            <a:r>
              <a:rPr lang="en-US" sz="2400" b="1" dirty="0" err="1" smtClean="0">
                <a:solidFill>
                  <a:schemeClr val="bg1"/>
                </a:solidFill>
                <a:latin typeface="Roboto Condensed" panose="020B0604020202020204" charset="0"/>
                <a:ea typeface="Roboto Condensed" panose="020B0604020202020204" charset="0"/>
              </a:rPr>
              <a:t>Văn</a:t>
            </a:r>
            <a:r>
              <a:rPr lang="en-US" sz="2400" b="1" dirty="0" smtClean="0">
                <a:solidFill>
                  <a:schemeClr val="bg1"/>
                </a:solidFill>
                <a:latin typeface="Roboto Condensed" panose="020B0604020202020204" charset="0"/>
                <a:ea typeface="Roboto Condensed" panose="020B0604020202020204" charset="0"/>
              </a:rPr>
              <a:t> Hà</a:t>
            </a:r>
            <a:endParaRPr lang="en-US" sz="2400" b="1" dirty="0">
              <a:solidFill>
                <a:schemeClr val="bg1"/>
              </a:solidFill>
              <a:latin typeface="Roboto Condensed" panose="020B0604020202020204" charset="0"/>
              <a:ea typeface="Roboto Condensed" panose="020B0604020202020204" charset="0"/>
            </a:endParaRPr>
          </a:p>
          <a:p>
            <a:pPr marL="101600" indent="0">
              <a:buNone/>
            </a:pPr>
            <a:r>
              <a:rPr lang="en-US" sz="2400" b="1" dirty="0">
                <a:solidFill>
                  <a:schemeClr val="bg1"/>
                </a:solidFill>
                <a:latin typeface="Roboto Condensed" panose="020B0604020202020204" charset="0"/>
                <a:ea typeface="Roboto Condensed" panose="020B0604020202020204" charset="0"/>
              </a:rPr>
              <a:t>      </a:t>
            </a:r>
            <a:r>
              <a:rPr lang="en-US" sz="2400" b="1" dirty="0" err="1" smtClean="0">
                <a:solidFill>
                  <a:schemeClr val="bg1"/>
                </a:solidFill>
                <a:latin typeface="Roboto Condensed" panose="020B0604020202020204" charset="0"/>
                <a:ea typeface="Roboto Condensed" panose="020B0604020202020204" charset="0"/>
              </a:rPr>
              <a:t>Lớp</a:t>
            </a:r>
            <a:r>
              <a:rPr lang="en-US" sz="2400" b="1" dirty="0">
                <a:solidFill>
                  <a:schemeClr val="bg1"/>
                </a:solidFill>
                <a:latin typeface="Roboto Condensed" panose="020B0604020202020204" charset="0"/>
                <a:ea typeface="Roboto Condensed" panose="020B0604020202020204" charset="0"/>
              </a:rPr>
              <a:t>: </a:t>
            </a:r>
            <a:r>
              <a:rPr lang="en-US" sz="2400" b="1" dirty="0" smtClean="0">
                <a:solidFill>
                  <a:schemeClr val="bg1"/>
                </a:solidFill>
                <a:latin typeface="Roboto Condensed" panose="020B0604020202020204" charset="0"/>
                <a:ea typeface="Roboto Condensed" panose="020B0604020202020204" charset="0"/>
              </a:rPr>
              <a:t>58TH3</a:t>
            </a:r>
            <a:endParaRPr lang="en-US" sz="2400" b="1" dirty="0">
              <a:solidFill>
                <a:schemeClr val="bg1"/>
              </a:solidFill>
              <a:latin typeface="Roboto Condensed" panose="020B0604020202020204" charset="0"/>
              <a:ea typeface="Roboto Condensed" panose="020B0604020202020204" charset="0"/>
            </a:endParaRPr>
          </a:p>
          <a:p>
            <a:pPr marL="101600" indent="0">
              <a:buNone/>
            </a:pPr>
            <a:r>
              <a:rPr lang="en-US" sz="2400" b="1" dirty="0">
                <a:solidFill>
                  <a:schemeClr val="bg1"/>
                </a:solidFill>
                <a:latin typeface="Roboto Condensed" panose="020B0604020202020204" charset="0"/>
                <a:ea typeface="Roboto Condensed" panose="020B0604020202020204" charset="0"/>
              </a:rPr>
              <a:t>	   </a:t>
            </a:r>
            <a:r>
              <a:rPr lang="en-US" sz="2400" b="1" dirty="0" err="1" smtClean="0">
                <a:solidFill>
                  <a:schemeClr val="bg1"/>
                </a:solidFill>
                <a:latin typeface="Roboto Condensed" panose="020B0604020202020204" charset="0"/>
                <a:ea typeface="Roboto Condensed" panose="020B0604020202020204" charset="0"/>
              </a:rPr>
              <a:t>Mã</a:t>
            </a:r>
            <a:r>
              <a:rPr lang="en-US" sz="2400" b="1" dirty="0" smtClean="0">
                <a:solidFill>
                  <a:schemeClr val="bg1"/>
                </a:solidFill>
                <a:latin typeface="Roboto Condensed" panose="020B0604020202020204" charset="0"/>
                <a:ea typeface="Roboto Condensed" panose="020B0604020202020204" charset="0"/>
              </a:rPr>
              <a:t> </a:t>
            </a:r>
            <a:r>
              <a:rPr lang="en-US" sz="2400" b="1" dirty="0">
                <a:solidFill>
                  <a:schemeClr val="bg1"/>
                </a:solidFill>
                <a:latin typeface="Roboto Condensed" panose="020B0604020202020204" charset="0"/>
                <a:ea typeface="Roboto Condensed" panose="020B0604020202020204" charset="0"/>
              </a:rPr>
              <a:t>SV: </a:t>
            </a:r>
            <a:r>
              <a:rPr lang="en-US" sz="2400" b="1" dirty="0" smtClean="0">
                <a:solidFill>
                  <a:schemeClr val="bg1"/>
                </a:solidFill>
                <a:latin typeface="Roboto Condensed" panose="020B0604020202020204" charset="0"/>
                <a:ea typeface="Roboto Condensed" panose="020B0604020202020204" charset="0"/>
              </a:rPr>
              <a:t>16510600712</a:t>
            </a:r>
            <a:endParaRPr lang="en-US" sz="2400" b="1" dirty="0">
              <a:solidFill>
                <a:schemeClr val="bg1"/>
              </a:solidFill>
              <a:latin typeface="Roboto Condensed" panose="020B0604020202020204" charset="0"/>
              <a:ea typeface="Roboto Condensed" panose="020B0604020202020204" charset="0"/>
            </a:endParaRPr>
          </a:p>
          <a:p>
            <a:pPr marL="101600" indent="0">
              <a:buNone/>
            </a:pPr>
            <a:r>
              <a:rPr lang="en-US" sz="2400" b="1" dirty="0">
                <a:solidFill>
                  <a:schemeClr val="bg1"/>
                </a:solidFill>
                <a:latin typeface="Roboto Condensed" panose="020B0604020202020204" charset="0"/>
                <a:ea typeface="Roboto Condensed" panose="020B0604020202020204" charset="0"/>
              </a:rPr>
              <a:t>      </a:t>
            </a:r>
            <a:r>
              <a:rPr lang="en-US" sz="2400" b="1" dirty="0" smtClean="0">
                <a:solidFill>
                  <a:schemeClr val="bg1"/>
                </a:solidFill>
                <a:latin typeface="Roboto Condensed" panose="020B0604020202020204" charset="0"/>
                <a:ea typeface="Roboto Condensed" panose="020B0604020202020204" charset="0"/>
              </a:rPr>
              <a:t>GVHD</a:t>
            </a:r>
            <a:r>
              <a:rPr lang="en-US" sz="2400" b="1" dirty="0">
                <a:solidFill>
                  <a:schemeClr val="bg1"/>
                </a:solidFill>
                <a:latin typeface="Roboto Condensed" panose="020B0604020202020204" charset="0"/>
                <a:ea typeface="Roboto Condensed" panose="020B0604020202020204" charset="0"/>
              </a:rPr>
              <a:t>: TS. </a:t>
            </a:r>
            <a:r>
              <a:rPr lang="en-US" sz="2400" b="1" dirty="0" smtClean="0">
                <a:solidFill>
                  <a:schemeClr val="bg1"/>
                </a:solidFill>
                <a:latin typeface="Roboto Condensed" panose="020B0604020202020204" charset="0"/>
                <a:ea typeface="Roboto Condensed" panose="020B0604020202020204" charset="0"/>
              </a:rPr>
              <a:t>Lê Nguyễn </a:t>
            </a:r>
            <a:r>
              <a:rPr lang="en-US" sz="2400" b="1" dirty="0" err="1" smtClean="0">
                <a:solidFill>
                  <a:schemeClr val="bg1"/>
                </a:solidFill>
                <a:latin typeface="Roboto Condensed" panose="020B0604020202020204" charset="0"/>
                <a:ea typeface="Roboto Condensed" panose="020B0604020202020204" charset="0"/>
              </a:rPr>
              <a:t>Tuấn</a:t>
            </a:r>
            <a:r>
              <a:rPr lang="en-US" sz="2400" b="1" dirty="0" smtClean="0">
                <a:solidFill>
                  <a:schemeClr val="bg1"/>
                </a:solidFill>
                <a:latin typeface="Roboto Condensed" panose="020B0604020202020204" charset="0"/>
                <a:ea typeface="Roboto Condensed" panose="020B0604020202020204" charset="0"/>
              </a:rPr>
              <a:t> </a:t>
            </a:r>
            <a:r>
              <a:rPr lang="en-US" sz="2400" b="1" dirty="0" err="1" smtClean="0">
                <a:solidFill>
                  <a:schemeClr val="bg1"/>
                </a:solidFill>
                <a:latin typeface="Roboto Condensed" panose="020B0604020202020204" charset="0"/>
                <a:ea typeface="Roboto Condensed" panose="020B0604020202020204" charset="0"/>
              </a:rPr>
              <a:t>Thành</a:t>
            </a:r>
            <a:endParaRPr lang="en-US" sz="2400" b="1" dirty="0">
              <a:solidFill>
                <a:schemeClr val="bg1"/>
              </a:solidFill>
              <a:latin typeface="Roboto Condensed" panose="020B0604020202020204" charset="0"/>
              <a:ea typeface="Roboto Condensed" panose="020B0604020202020204" charset="0"/>
            </a:endParaRPr>
          </a:p>
        </p:txBody>
      </p:sp>
      <p:grpSp>
        <p:nvGrpSpPr>
          <p:cNvPr id="392" name="Google Shape;392;p31"/>
          <p:cNvGrpSpPr/>
          <p:nvPr/>
        </p:nvGrpSpPr>
        <p:grpSpPr>
          <a:xfrm>
            <a:off x="160000" y="93917"/>
            <a:ext cx="679998" cy="680001"/>
            <a:chOff x="1190475" y="238125"/>
            <a:chExt cx="5230750" cy="5230775"/>
          </a:xfrm>
        </p:grpSpPr>
        <p:sp>
          <p:nvSpPr>
            <p:cNvPr id="393" name="Google Shape;393;p31" descr="Slidesgo" title="Logo"/>
            <p:cNvSpPr/>
            <p:nvPr/>
          </p:nvSpPr>
          <p:spPr>
            <a:xfrm>
              <a:off x="2724675" y="238125"/>
              <a:ext cx="3696550" cy="3696550"/>
            </a:xfrm>
            <a:custGeom>
              <a:avLst/>
              <a:gdLst/>
              <a:ahLst/>
              <a:cxnLst/>
              <a:rect l="l" t="t" r="r" b="b"/>
              <a:pathLst>
                <a:path w="147862" h="147862" extrusionOk="0">
                  <a:moveTo>
                    <a:pt x="0" y="0"/>
                  </a:moveTo>
                  <a:lnTo>
                    <a:pt x="0" y="46133"/>
                  </a:lnTo>
                  <a:lnTo>
                    <a:pt x="142" y="46133"/>
                  </a:lnTo>
                  <a:cubicBezTo>
                    <a:pt x="56188" y="46133"/>
                    <a:pt x="101729" y="91674"/>
                    <a:pt x="101729" y="147862"/>
                  </a:cubicBezTo>
                  <a:lnTo>
                    <a:pt x="147862" y="147862"/>
                  </a:lnTo>
                  <a:lnTo>
                    <a:pt x="147862" y="61369"/>
                  </a:lnTo>
                  <a:lnTo>
                    <a:pt x="86493" y="61369"/>
                  </a:lnTo>
                  <a:lnTo>
                    <a:pt x="864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descr="Slidesgo" title="Logo"/>
            <p:cNvSpPr/>
            <p:nvPr/>
          </p:nvSpPr>
          <p:spPr>
            <a:xfrm>
              <a:off x="1190475" y="1768475"/>
              <a:ext cx="3700400" cy="3700425"/>
            </a:xfrm>
            <a:custGeom>
              <a:avLst/>
              <a:gdLst/>
              <a:ahLst/>
              <a:cxnLst/>
              <a:rect l="l" t="t" r="r" b="b"/>
              <a:pathLst>
                <a:path w="148016" h="148017" extrusionOk="0">
                  <a:moveTo>
                    <a:pt x="61510" y="1"/>
                  </a:moveTo>
                  <a:lnTo>
                    <a:pt x="0" y="155"/>
                  </a:lnTo>
                  <a:lnTo>
                    <a:pt x="0" y="86648"/>
                  </a:lnTo>
                  <a:lnTo>
                    <a:pt x="61368" y="86648"/>
                  </a:lnTo>
                  <a:lnTo>
                    <a:pt x="61368" y="148017"/>
                  </a:lnTo>
                  <a:lnTo>
                    <a:pt x="147861" y="148017"/>
                  </a:lnTo>
                  <a:lnTo>
                    <a:pt x="148015" y="86648"/>
                  </a:lnTo>
                  <a:cubicBezTo>
                    <a:pt x="148015" y="38894"/>
                    <a:pt x="109275" y="1"/>
                    <a:pt x="615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Picture 7" descr="Logo DHTL">
            <a:extLst>
              <a:ext uri="{FF2B5EF4-FFF2-40B4-BE49-F238E27FC236}">
                <a16:creationId xmlns:a16="http://schemas.microsoft.com/office/drawing/2014/main" id="{12542335-271A-4726-B1DD-D23DE5B32DD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4407" y="334193"/>
            <a:ext cx="1847850" cy="1261560"/>
          </a:xfrm>
          <a:prstGeom prst="rect">
            <a:avLst/>
          </a:prstGeom>
          <a:noFill/>
          <a:ln>
            <a:noFill/>
          </a:ln>
        </p:spPr>
      </p:pic>
      <p:pic>
        <p:nvPicPr>
          <p:cNvPr id="1026" name="Picture 2" descr="Thiết kế website bán hàng chuyên nghiệp - Chuẩn seo - mypage.vn">
            <a:extLst>
              <a:ext uri="{FF2B5EF4-FFF2-40B4-BE49-F238E27FC236}">
                <a16:creationId xmlns:a16="http://schemas.microsoft.com/office/drawing/2014/main" id="{0B21A6BD-8A2E-4A56-BC22-B6A0177B65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6902" y="2899063"/>
            <a:ext cx="2220453" cy="19060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2" name="Title 1">
            <a:extLst>
              <a:ext uri="{FF2B5EF4-FFF2-40B4-BE49-F238E27FC236}">
                <a16:creationId xmlns:a16="http://schemas.microsoft.com/office/drawing/2014/main" id="{C268189C-F18C-4482-A53F-A3FF3EBE8537}"/>
              </a:ext>
            </a:extLst>
          </p:cNvPr>
          <p:cNvSpPr>
            <a:spLocks noGrp="1"/>
          </p:cNvSpPr>
          <p:nvPr>
            <p:ph type="title"/>
          </p:nvPr>
        </p:nvSpPr>
        <p:spPr>
          <a:xfrm>
            <a:off x="819300" y="-45950"/>
            <a:ext cx="7717500" cy="475500"/>
          </a:xfrm>
        </p:spPr>
        <p:txBody>
          <a:bodyPr/>
          <a:lstStyle/>
          <a:p>
            <a:r>
              <a:rPr lang="en-US" sz="2800" b="1" dirty="0">
                <a:solidFill>
                  <a:schemeClr val="bg1"/>
                </a:solidFill>
                <a:latin typeface="Roboto Condensed" panose="020B0604020202020204" charset="0"/>
                <a:cs typeface="Roboto Condensed" panose="020B0604020202020204" charset="0"/>
              </a:rPr>
              <a:t>4. </a:t>
            </a:r>
            <a:r>
              <a:rPr lang="en-US" sz="2800" b="1" dirty="0" err="1">
                <a:solidFill>
                  <a:schemeClr val="bg1"/>
                </a:solidFill>
                <a:latin typeface="Roboto Condensed" panose="020B0604020202020204" charset="0"/>
                <a:cs typeface="Roboto Condensed" panose="020B0604020202020204" charset="0"/>
              </a:rPr>
              <a:t>Kết</a:t>
            </a:r>
            <a:r>
              <a:rPr lang="en-US" sz="2800" b="1" dirty="0">
                <a:solidFill>
                  <a:schemeClr val="bg1"/>
                </a:solidFill>
                <a:latin typeface="Roboto Condensed" panose="020B0604020202020204" charset="0"/>
                <a:cs typeface="Roboto Condensed" panose="020B0604020202020204" charset="0"/>
              </a:rPr>
              <a:t> </a:t>
            </a:r>
            <a:r>
              <a:rPr lang="en-US" sz="2800" b="1" dirty="0" err="1">
                <a:solidFill>
                  <a:schemeClr val="bg1"/>
                </a:solidFill>
                <a:latin typeface="Roboto Condensed" panose="020B0604020202020204" charset="0"/>
                <a:cs typeface="Roboto Condensed" panose="020B0604020202020204" charset="0"/>
              </a:rPr>
              <a:t>quả</a:t>
            </a:r>
            <a:r>
              <a:rPr lang="en-US" sz="2800" b="1" dirty="0">
                <a:solidFill>
                  <a:schemeClr val="bg1"/>
                </a:solidFill>
                <a:latin typeface="Roboto Condensed" panose="020B0604020202020204" charset="0"/>
                <a:cs typeface="Roboto Condensed" panose="020B0604020202020204" charset="0"/>
              </a:rPr>
              <a:t> </a:t>
            </a:r>
            <a:r>
              <a:rPr lang="en-US" sz="2800" b="1" dirty="0" err="1">
                <a:solidFill>
                  <a:schemeClr val="bg1"/>
                </a:solidFill>
                <a:latin typeface="Roboto Condensed" panose="020B0604020202020204" charset="0"/>
                <a:cs typeface="Roboto Condensed" panose="020B0604020202020204" charset="0"/>
              </a:rPr>
              <a:t>ch</a:t>
            </a:r>
            <a:r>
              <a:rPr lang="vi-VN" sz="2800" b="1" dirty="0">
                <a:solidFill>
                  <a:schemeClr val="bg1"/>
                </a:solidFill>
                <a:latin typeface="Roboto Condensed" panose="020B0604020202020204" charset="0"/>
                <a:cs typeface="Roboto Condensed" panose="020B0604020202020204" charset="0"/>
              </a:rPr>
              <a:t>ư</a:t>
            </a:r>
            <a:r>
              <a:rPr lang="en-US" sz="2800" b="1" dirty="0" err="1">
                <a:solidFill>
                  <a:schemeClr val="bg1"/>
                </a:solidFill>
                <a:latin typeface="Roboto Condensed" panose="020B0604020202020204" charset="0"/>
                <a:cs typeface="Roboto Condensed" panose="020B0604020202020204" charset="0"/>
              </a:rPr>
              <a:t>ơng</a:t>
            </a:r>
            <a:r>
              <a:rPr lang="en-US" sz="2800" b="1" dirty="0">
                <a:solidFill>
                  <a:schemeClr val="bg1"/>
                </a:solidFill>
                <a:latin typeface="Roboto Condensed" panose="020B0604020202020204" charset="0"/>
                <a:cs typeface="Roboto Condensed" panose="020B0604020202020204" charset="0"/>
              </a:rPr>
              <a:t> </a:t>
            </a:r>
            <a:r>
              <a:rPr lang="en-US" sz="2800" b="1" dirty="0" err="1">
                <a:solidFill>
                  <a:schemeClr val="bg1"/>
                </a:solidFill>
                <a:latin typeface="Roboto Condensed" panose="020B0604020202020204" charset="0"/>
                <a:cs typeface="Roboto Condensed" panose="020B0604020202020204" charset="0"/>
              </a:rPr>
              <a:t>trình</a:t>
            </a:r>
            <a:r>
              <a:rPr lang="en-US" sz="3200" dirty="0">
                <a:solidFill>
                  <a:schemeClr val="bg1"/>
                </a:solidFill>
                <a:latin typeface="Roboto Condensed" panose="020B0604020202020204" charset="0"/>
                <a:cs typeface="Roboto Condensed" panose="020B0604020202020204" charset="0"/>
              </a:rPr>
              <a:t>. </a:t>
            </a:r>
            <a:endParaRPr lang="en-US" sz="2800" dirty="0">
              <a:latin typeface="Roboto Condensed" panose="020B0604020202020204" charset="0"/>
              <a:cs typeface="Roboto Condensed" panose="020B0604020202020204" charset="0"/>
            </a:endParaRPr>
          </a:p>
        </p:txBody>
      </p:sp>
      <p:grpSp>
        <p:nvGrpSpPr>
          <p:cNvPr id="28" name="Google Shape;993;p58">
            <a:extLst>
              <a:ext uri="{FF2B5EF4-FFF2-40B4-BE49-F238E27FC236}">
                <a16:creationId xmlns:a16="http://schemas.microsoft.com/office/drawing/2014/main" id="{72C790EE-FF58-48F5-ABFA-D9EB868EB714}"/>
              </a:ext>
            </a:extLst>
          </p:cNvPr>
          <p:cNvGrpSpPr/>
          <p:nvPr/>
        </p:nvGrpSpPr>
        <p:grpSpPr>
          <a:xfrm flipH="1">
            <a:off x="0" y="368142"/>
            <a:ext cx="2029619" cy="335562"/>
            <a:chOff x="1474881" y="3308553"/>
            <a:chExt cx="3226226" cy="533400"/>
          </a:xfrm>
        </p:grpSpPr>
        <p:sp>
          <p:nvSpPr>
            <p:cNvPr id="29" name="Google Shape;994;p58">
              <a:extLst>
                <a:ext uri="{FF2B5EF4-FFF2-40B4-BE49-F238E27FC236}">
                  <a16:creationId xmlns:a16="http://schemas.microsoft.com/office/drawing/2014/main" id="{A14631AA-D6A9-436C-B870-949FE865D178}"/>
                </a:ext>
              </a:extLst>
            </p:cNvPr>
            <p:cNvSpPr/>
            <p:nvPr/>
          </p:nvSpPr>
          <p:spPr>
            <a:xfrm>
              <a:off x="3794645" y="3308553"/>
              <a:ext cx="906462" cy="533400"/>
            </a:xfrm>
            <a:custGeom>
              <a:avLst/>
              <a:gdLst/>
              <a:ahLst/>
              <a:cxnLst/>
              <a:rect l="l" t="t" r="r" b="b"/>
              <a:pathLst>
                <a:path w="348" h="203" extrusionOk="0">
                  <a:moveTo>
                    <a:pt x="340" y="127"/>
                  </a:moveTo>
                  <a:cubicBezTo>
                    <a:pt x="214" y="127"/>
                    <a:pt x="214" y="127"/>
                    <a:pt x="214" y="127"/>
                  </a:cubicBezTo>
                  <a:cubicBezTo>
                    <a:pt x="211" y="127"/>
                    <a:pt x="207" y="127"/>
                    <a:pt x="207" y="129"/>
                  </a:cubicBezTo>
                  <a:cubicBezTo>
                    <a:pt x="202" y="146"/>
                    <a:pt x="202" y="146"/>
                    <a:pt x="202" y="146"/>
                  </a:cubicBezTo>
                  <a:cubicBezTo>
                    <a:pt x="177" y="7"/>
                    <a:pt x="177" y="7"/>
                    <a:pt x="177" y="7"/>
                  </a:cubicBezTo>
                  <a:cubicBezTo>
                    <a:pt x="176" y="3"/>
                    <a:pt x="173" y="1"/>
                    <a:pt x="169" y="0"/>
                  </a:cubicBezTo>
                  <a:cubicBezTo>
                    <a:pt x="165" y="0"/>
                    <a:pt x="162" y="3"/>
                    <a:pt x="161" y="7"/>
                  </a:cubicBezTo>
                  <a:cubicBezTo>
                    <a:pt x="126" y="149"/>
                    <a:pt x="126" y="149"/>
                    <a:pt x="126" y="149"/>
                  </a:cubicBezTo>
                  <a:cubicBezTo>
                    <a:pt x="104" y="62"/>
                    <a:pt x="104" y="62"/>
                    <a:pt x="104" y="62"/>
                  </a:cubicBezTo>
                  <a:cubicBezTo>
                    <a:pt x="103" y="59"/>
                    <a:pt x="100" y="57"/>
                    <a:pt x="97" y="57"/>
                  </a:cubicBezTo>
                  <a:cubicBezTo>
                    <a:pt x="94" y="57"/>
                    <a:pt x="90" y="61"/>
                    <a:pt x="89" y="64"/>
                  </a:cubicBezTo>
                  <a:cubicBezTo>
                    <a:pt x="66" y="127"/>
                    <a:pt x="66" y="127"/>
                    <a:pt x="66" y="127"/>
                  </a:cubicBezTo>
                  <a:cubicBezTo>
                    <a:pt x="0" y="127"/>
                    <a:pt x="0" y="127"/>
                    <a:pt x="0" y="127"/>
                  </a:cubicBezTo>
                  <a:cubicBezTo>
                    <a:pt x="0" y="143"/>
                    <a:pt x="0" y="143"/>
                    <a:pt x="0" y="143"/>
                  </a:cubicBezTo>
                  <a:cubicBezTo>
                    <a:pt x="72" y="143"/>
                    <a:pt x="72" y="143"/>
                    <a:pt x="72" y="143"/>
                  </a:cubicBezTo>
                  <a:cubicBezTo>
                    <a:pt x="75" y="143"/>
                    <a:pt x="78" y="137"/>
                    <a:pt x="79" y="134"/>
                  </a:cubicBezTo>
                  <a:cubicBezTo>
                    <a:pt x="95" y="90"/>
                    <a:pt x="95" y="90"/>
                    <a:pt x="95" y="90"/>
                  </a:cubicBezTo>
                  <a:cubicBezTo>
                    <a:pt x="118" y="186"/>
                    <a:pt x="118" y="186"/>
                    <a:pt x="118" y="186"/>
                  </a:cubicBezTo>
                  <a:cubicBezTo>
                    <a:pt x="119" y="190"/>
                    <a:pt x="122" y="195"/>
                    <a:pt x="126" y="195"/>
                  </a:cubicBezTo>
                  <a:cubicBezTo>
                    <a:pt x="126" y="195"/>
                    <a:pt x="126" y="195"/>
                    <a:pt x="126" y="195"/>
                  </a:cubicBezTo>
                  <a:cubicBezTo>
                    <a:pt x="130" y="195"/>
                    <a:pt x="133" y="191"/>
                    <a:pt x="134" y="188"/>
                  </a:cubicBezTo>
                  <a:cubicBezTo>
                    <a:pt x="168" y="49"/>
                    <a:pt x="168" y="49"/>
                    <a:pt x="168" y="49"/>
                  </a:cubicBezTo>
                  <a:cubicBezTo>
                    <a:pt x="193" y="191"/>
                    <a:pt x="193" y="191"/>
                    <a:pt x="193" y="191"/>
                  </a:cubicBezTo>
                  <a:cubicBezTo>
                    <a:pt x="193" y="194"/>
                    <a:pt x="196" y="203"/>
                    <a:pt x="200" y="203"/>
                  </a:cubicBezTo>
                  <a:cubicBezTo>
                    <a:pt x="200" y="203"/>
                    <a:pt x="200" y="203"/>
                    <a:pt x="200" y="203"/>
                  </a:cubicBezTo>
                  <a:cubicBezTo>
                    <a:pt x="204" y="203"/>
                    <a:pt x="207" y="199"/>
                    <a:pt x="208" y="196"/>
                  </a:cubicBezTo>
                  <a:cubicBezTo>
                    <a:pt x="221" y="143"/>
                    <a:pt x="221" y="143"/>
                    <a:pt x="221" y="143"/>
                  </a:cubicBezTo>
                  <a:cubicBezTo>
                    <a:pt x="340" y="143"/>
                    <a:pt x="340" y="143"/>
                    <a:pt x="340" y="143"/>
                  </a:cubicBezTo>
                  <a:cubicBezTo>
                    <a:pt x="344" y="143"/>
                    <a:pt x="348" y="139"/>
                    <a:pt x="348" y="135"/>
                  </a:cubicBezTo>
                  <a:cubicBezTo>
                    <a:pt x="348" y="131"/>
                    <a:pt x="344" y="127"/>
                    <a:pt x="340" y="1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Source Sans Pro Light"/>
                <a:ea typeface="Source Sans Pro Light"/>
                <a:cs typeface="Source Sans Pro Light"/>
                <a:sym typeface="Source Sans Pro Light"/>
              </a:endParaRPr>
            </a:p>
          </p:txBody>
        </p:sp>
        <p:sp>
          <p:nvSpPr>
            <p:cNvPr id="30" name="Google Shape;995;p58">
              <a:extLst>
                <a:ext uri="{FF2B5EF4-FFF2-40B4-BE49-F238E27FC236}">
                  <a16:creationId xmlns:a16="http://schemas.microsoft.com/office/drawing/2014/main" id="{9ECB48D0-9AF8-4A57-9DFA-C7B68027610B}"/>
                </a:ext>
              </a:extLst>
            </p:cNvPr>
            <p:cNvSpPr/>
            <p:nvPr/>
          </p:nvSpPr>
          <p:spPr>
            <a:xfrm>
              <a:off x="1474881" y="3641928"/>
              <a:ext cx="2412000" cy="429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Source Sans Pro Light"/>
                <a:ea typeface="Source Sans Pro Light"/>
                <a:cs typeface="Source Sans Pro Light"/>
                <a:sym typeface="Source Sans Pro Light"/>
              </a:endParaRPr>
            </a:p>
          </p:txBody>
        </p:sp>
      </p:grpSp>
      <p:sp>
        <p:nvSpPr>
          <p:cNvPr id="3" name="TextBox 2">
            <a:extLst>
              <a:ext uri="{FF2B5EF4-FFF2-40B4-BE49-F238E27FC236}">
                <a16:creationId xmlns:a16="http://schemas.microsoft.com/office/drawing/2014/main" id="{1330CCF2-51C9-4177-973E-71A7038F56C6}"/>
              </a:ext>
            </a:extLst>
          </p:cNvPr>
          <p:cNvSpPr txBox="1"/>
          <p:nvPr/>
        </p:nvSpPr>
        <p:spPr>
          <a:xfrm>
            <a:off x="3814521" y="4070697"/>
            <a:ext cx="2232988" cy="276999"/>
          </a:xfrm>
          <a:prstGeom prst="rect">
            <a:avLst/>
          </a:prstGeom>
          <a:noFill/>
        </p:spPr>
        <p:txBody>
          <a:bodyPr wrap="square" rtlCol="0">
            <a:spAutoFit/>
          </a:bodyPr>
          <a:lstStyle/>
          <a:p>
            <a:r>
              <a:rPr lang="en-US" sz="1200" i="1" dirty="0">
                <a:solidFill>
                  <a:schemeClr val="bg1"/>
                </a:solidFill>
                <a:latin typeface="Roboto Condensed" panose="020B0604020202020204" charset="0"/>
                <a:cs typeface="Roboto Condensed" panose="020B0604020202020204" charset="0"/>
                <a:sym typeface="Comfortaa Regular"/>
              </a:rPr>
              <a:t>Trang </a:t>
            </a:r>
            <a:r>
              <a:rPr lang="en-US" sz="1200" i="1" dirty="0" err="1" smtClean="0">
                <a:solidFill>
                  <a:schemeClr val="bg1"/>
                </a:solidFill>
                <a:latin typeface="Roboto Condensed" panose="020B0604020202020204" charset="0"/>
                <a:cs typeface="Roboto Condensed" panose="020B0604020202020204" charset="0"/>
                <a:sym typeface="Comfortaa Regular"/>
              </a:rPr>
              <a:t>thanh</a:t>
            </a:r>
            <a:r>
              <a:rPr lang="en-US" sz="1200" i="1" dirty="0" smtClean="0">
                <a:solidFill>
                  <a:schemeClr val="bg1"/>
                </a:solidFill>
                <a:latin typeface="Roboto Condensed" panose="020B0604020202020204" charset="0"/>
                <a:cs typeface="Roboto Condensed" panose="020B0604020202020204" charset="0"/>
                <a:sym typeface="Comfortaa Regular"/>
              </a:rPr>
              <a:t> </a:t>
            </a:r>
            <a:r>
              <a:rPr lang="en-US" sz="1200" i="1" dirty="0" err="1" smtClean="0">
                <a:solidFill>
                  <a:schemeClr val="bg1"/>
                </a:solidFill>
                <a:latin typeface="Roboto Condensed" panose="020B0604020202020204" charset="0"/>
                <a:cs typeface="Roboto Condensed" panose="020B0604020202020204" charset="0"/>
                <a:sym typeface="Comfortaa Regular"/>
              </a:rPr>
              <a:t>toán</a:t>
            </a:r>
            <a:r>
              <a:rPr lang="en-US" sz="1200" i="1" dirty="0" smtClean="0">
                <a:solidFill>
                  <a:schemeClr val="bg1"/>
                </a:solidFill>
                <a:latin typeface="Roboto Condensed" panose="020B0604020202020204" charset="0"/>
                <a:cs typeface="Roboto Condensed" panose="020B0604020202020204" charset="0"/>
                <a:sym typeface="Comfortaa Regular"/>
              </a:rPr>
              <a:t> qua VNPAY</a:t>
            </a:r>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1183813" y="814583"/>
            <a:ext cx="6297642" cy="3050836"/>
          </a:xfrm>
          <a:prstGeom prst="rect">
            <a:avLst/>
          </a:prstGeom>
        </p:spPr>
      </p:pic>
    </p:spTree>
    <p:extLst>
      <p:ext uri="{BB962C8B-B14F-4D97-AF65-F5344CB8AC3E}">
        <p14:creationId xmlns:p14="http://schemas.microsoft.com/office/powerpoint/2010/main" val="310663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2" name="Title 1">
            <a:extLst>
              <a:ext uri="{FF2B5EF4-FFF2-40B4-BE49-F238E27FC236}">
                <a16:creationId xmlns:a16="http://schemas.microsoft.com/office/drawing/2014/main" id="{C268189C-F18C-4482-A53F-A3FF3EBE8537}"/>
              </a:ext>
            </a:extLst>
          </p:cNvPr>
          <p:cNvSpPr>
            <a:spLocks noGrp="1"/>
          </p:cNvSpPr>
          <p:nvPr>
            <p:ph type="title"/>
          </p:nvPr>
        </p:nvSpPr>
        <p:spPr>
          <a:xfrm>
            <a:off x="819300" y="-45950"/>
            <a:ext cx="7717500" cy="475500"/>
          </a:xfrm>
        </p:spPr>
        <p:txBody>
          <a:bodyPr/>
          <a:lstStyle/>
          <a:p>
            <a:r>
              <a:rPr lang="en-US" sz="2800" b="1" dirty="0">
                <a:solidFill>
                  <a:schemeClr val="bg1"/>
                </a:solidFill>
                <a:latin typeface="Roboto Condensed" panose="020B0604020202020204" charset="0"/>
                <a:cs typeface="Roboto Condensed" panose="020B0604020202020204" charset="0"/>
              </a:rPr>
              <a:t>5. </a:t>
            </a:r>
            <a:r>
              <a:rPr lang="en-US" sz="2800" b="1" dirty="0" err="1">
                <a:solidFill>
                  <a:schemeClr val="bg1"/>
                </a:solidFill>
                <a:latin typeface="Roboto Condensed" panose="020B0604020202020204" charset="0"/>
                <a:cs typeface="Roboto Condensed" panose="020B0604020202020204" charset="0"/>
              </a:rPr>
              <a:t>Tổng</a:t>
            </a:r>
            <a:r>
              <a:rPr lang="en-US" sz="2800" b="1" dirty="0">
                <a:solidFill>
                  <a:schemeClr val="bg1"/>
                </a:solidFill>
                <a:latin typeface="Roboto Condensed" panose="020B0604020202020204" charset="0"/>
                <a:cs typeface="Roboto Condensed" panose="020B0604020202020204" charset="0"/>
              </a:rPr>
              <a:t> </a:t>
            </a:r>
            <a:r>
              <a:rPr lang="en-US" sz="2800" b="1" dirty="0" err="1">
                <a:solidFill>
                  <a:schemeClr val="bg1"/>
                </a:solidFill>
                <a:latin typeface="Roboto Condensed" panose="020B0604020202020204" charset="0"/>
                <a:cs typeface="Roboto Condensed" panose="020B0604020202020204" charset="0"/>
              </a:rPr>
              <a:t>kết</a:t>
            </a:r>
            <a:r>
              <a:rPr lang="en-US" sz="3200" dirty="0">
                <a:solidFill>
                  <a:schemeClr val="bg1"/>
                </a:solidFill>
                <a:latin typeface="Roboto Condensed" panose="020B0604020202020204" charset="0"/>
                <a:cs typeface="Roboto Condensed" panose="020B0604020202020204" charset="0"/>
              </a:rPr>
              <a:t>. </a:t>
            </a:r>
            <a:endParaRPr lang="en-US" sz="2800" dirty="0">
              <a:latin typeface="Roboto Condensed" panose="020B0604020202020204" charset="0"/>
              <a:cs typeface="Roboto Condensed" panose="020B0604020202020204" charset="0"/>
            </a:endParaRPr>
          </a:p>
        </p:txBody>
      </p:sp>
      <p:grpSp>
        <p:nvGrpSpPr>
          <p:cNvPr id="28" name="Google Shape;993;p58">
            <a:extLst>
              <a:ext uri="{FF2B5EF4-FFF2-40B4-BE49-F238E27FC236}">
                <a16:creationId xmlns:a16="http://schemas.microsoft.com/office/drawing/2014/main" id="{72C790EE-FF58-48F5-ABFA-D9EB868EB714}"/>
              </a:ext>
            </a:extLst>
          </p:cNvPr>
          <p:cNvGrpSpPr/>
          <p:nvPr/>
        </p:nvGrpSpPr>
        <p:grpSpPr>
          <a:xfrm flipH="1">
            <a:off x="0" y="368142"/>
            <a:ext cx="2029619" cy="335562"/>
            <a:chOff x="1474881" y="3308553"/>
            <a:chExt cx="3226226" cy="533400"/>
          </a:xfrm>
        </p:grpSpPr>
        <p:sp>
          <p:nvSpPr>
            <p:cNvPr id="29" name="Google Shape;994;p58">
              <a:extLst>
                <a:ext uri="{FF2B5EF4-FFF2-40B4-BE49-F238E27FC236}">
                  <a16:creationId xmlns:a16="http://schemas.microsoft.com/office/drawing/2014/main" id="{A14631AA-D6A9-436C-B870-949FE865D178}"/>
                </a:ext>
              </a:extLst>
            </p:cNvPr>
            <p:cNvSpPr/>
            <p:nvPr/>
          </p:nvSpPr>
          <p:spPr>
            <a:xfrm>
              <a:off x="3794645" y="3308553"/>
              <a:ext cx="906462" cy="533400"/>
            </a:xfrm>
            <a:custGeom>
              <a:avLst/>
              <a:gdLst/>
              <a:ahLst/>
              <a:cxnLst/>
              <a:rect l="l" t="t" r="r" b="b"/>
              <a:pathLst>
                <a:path w="348" h="203" extrusionOk="0">
                  <a:moveTo>
                    <a:pt x="340" y="127"/>
                  </a:moveTo>
                  <a:cubicBezTo>
                    <a:pt x="214" y="127"/>
                    <a:pt x="214" y="127"/>
                    <a:pt x="214" y="127"/>
                  </a:cubicBezTo>
                  <a:cubicBezTo>
                    <a:pt x="211" y="127"/>
                    <a:pt x="207" y="127"/>
                    <a:pt x="207" y="129"/>
                  </a:cubicBezTo>
                  <a:cubicBezTo>
                    <a:pt x="202" y="146"/>
                    <a:pt x="202" y="146"/>
                    <a:pt x="202" y="146"/>
                  </a:cubicBezTo>
                  <a:cubicBezTo>
                    <a:pt x="177" y="7"/>
                    <a:pt x="177" y="7"/>
                    <a:pt x="177" y="7"/>
                  </a:cubicBezTo>
                  <a:cubicBezTo>
                    <a:pt x="176" y="3"/>
                    <a:pt x="173" y="1"/>
                    <a:pt x="169" y="0"/>
                  </a:cubicBezTo>
                  <a:cubicBezTo>
                    <a:pt x="165" y="0"/>
                    <a:pt x="162" y="3"/>
                    <a:pt x="161" y="7"/>
                  </a:cubicBezTo>
                  <a:cubicBezTo>
                    <a:pt x="126" y="149"/>
                    <a:pt x="126" y="149"/>
                    <a:pt x="126" y="149"/>
                  </a:cubicBezTo>
                  <a:cubicBezTo>
                    <a:pt x="104" y="62"/>
                    <a:pt x="104" y="62"/>
                    <a:pt x="104" y="62"/>
                  </a:cubicBezTo>
                  <a:cubicBezTo>
                    <a:pt x="103" y="59"/>
                    <a:pt x="100" y="57"/>
                    <a:pt x="97" y="57"/>
                  </a:cubicBezTo>
                  <a:cubicBezTo>
                    <a:pt x="94" y="57"/>
                    <a:pt x="90" y="61"/>
                    <a:pt x="89" y="64"/>
                  </a:cubicBezTo>
                  <a:cubicBezTo>
                    <a:pt x="66" y="127"/>
                    <a:pt x="66" y="127"/>
                    <a:pt x="66" y="127"/>
                  </a:cubicBezTo>
                  <a:cubicBezTo>
                    <a:pt x="0" y="127"/>
                    <a:pt x="0" y="127"/>
                    <a:pt x="0" y="127"/>
                  </a:cubicBezTo>
                  <a:cubicBezTo>
                    <a:pt x="0" y="143"/>
                    <a:pt x="0" y="143"/>
                    <a:pt x="0" y="143"/>
                  </a:cubicBezTo>
                  <a:cubicBezTo>
                    <a:pt x="72" y="143"/>
                    <a:pt x="72" y="143"/>
                    <a:pt x="72" y="143"/>
                  </a:cubicBezTo>
                  <a:cubicBezTo>
                    <a:pt x="75" y="143"/>
                    <a:pt x="78" y="137"/>
                    <a:pt x="79" y="134"/>
                  </a:cubicBezTo>
                  <a:cubicBezTo>
                    <a:pt x="95" y="90"/>
                    <a:pt x="95" y="90"/>
                    <a:pt x="95" y="90"/>
                  </a:cubicBezTo>
                  <a:cubicBezTo>
                    <a:pt x="118" y="186"/>
                    <a:pt x="118" y="186"/>
                    <a:pt x="118" y="186"/>
                  </a:cubicBezTo>
                  <a:cubicBezTo>
                    <a:pt x="119" y="190"/>
                    <a:pt x="122" y="195"/>
                    <a:pt x="126" y="195"/>
                  </a:cubicBezTo>
                  <a:cubicBezTo>
                    <a:pt x="126" y="195"/>
                    <a:pt x="126" y="195"/>
                    <a:pt x="126" y="195"/>
                  </a:cubicBezTo>
                  <a:cubicBezTo>
                    <a:pt x="130" y="195"/>
                    <a:pt x="133" y="191"/>
                    <a:pt x="134" y="188"/>
                  </a:cubicBezTo>
                  <a:cubicBezTo>
                    <a:pt x="168" y="49"/>
                    <a:pt x="168" y="49"/>
                    <a:pt x="168" y="49"/>
                  </a:cubicBezTo>
                  <a:cubicBezTo>
                    <a:pt x="193" y="191"/>
                    <a:pt x="193" y="191"/>
                    <a:pt x="193" y="191"/>
                  </a:cubicBezTo>
                  <a:cubicBezTo>
                    <a:pt x="193" y="194"/>
                    <a:pt x="196" y="203"/>
                    <a:pt x="200" y="203"/>
                  </a:cubicBezTo>
                  <a:cubicBezTo>
                    <a:pt x="200" y="203"/>
                    <a:pt x="200" y="203"/>
                    <a:pt x="200" y="203"/>
                  </a:cubicBezTo>
                  <a:cubicBezTo>
                    <a:pt x="204" y="203"/>
                    <a:pt x="207" y="199"/>
                    <a:pt x="208" y="196"/>
                  </a:cubicBezTo>
                  <a:cubicBezTo>
                    <a:pt x="221" y="143"/>
                    <a:pt x="221" y="143"/>
                    <a:pt x="221" y="143"/>
                  </a:cubicBezTo>
                  <a:cubicBezTo>
                    <a:pt x="340" y="143"/>
                    <a:pt x="340" y="143"/>
                    <a:pt x="340" y="143"/>
                  </a:cubicBezTo>
                  <a:cubicBezTo>
                    <a:pt x="344" y="143"/>
                    <a:pt x="348" y="139"/>
                    <a:pt x="348" y="135"/>
                  </a:cubicBezTo>
                  <a:cubicBezTo>
                    <a:pt x="348" y="131"/>
                    <a:pt x="344" y="127"/>
                    <a:pt x="340" y="1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Source Sans Pro Light"/>
                <a:ea typeface="Source Sans Pro Light"/>
                <a:cs typeface="Source Sans Pro Light"/>
                <a:sym typeface="Source Sans Pro Light"/>
              </a:endParaRPr>
            </a:p>
          </p:txBody>
        </p:sp>
        <p:sp>
          <p:nvSpPr>
            <p:cNvPr id="30" name="Google Shape;995;p58">
              <a:extLst>
                <a:ext uri="{FF2B5EF4-FFF2-40B4-BE49-F238E27FC236}">
                  <a16:creationId xmlns:a16="http://schemas.microsoft.com/office/drawing/2014/main" id="{9ECB48D0-9AF8-4A57-9DFA-C7B68027610B}"/>
                </a:ext>
              </a:extLst>
            </p:cNvPr>
            <p:cNvSpPr/>
            <p:nvPr/>
          </p:nvSpPr>
          <p:spPr>
            <a:xfrm>
              <a:off x="1474881" y="3641928"/>
              <a:ext cx="2412000" cy="429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Source Sans Pro Light"/>
                <a:ea typeface="Source Sans Pro Light"/>
                <a:cs typeface="Source Sans Pro Light"/>
                <a:sym typeface="Source Sans Pro Light"/>
              </a:endParaRPr>
            </a:p>
          </p:txBody>
        </p:sp>
      </p:grpSp>
      <p:sp>
        <p:nvSpPr>
          <p:cNvPr id="4" name="TextBox 3">
            <a:extLst>
              <a:ext uri="{FF2B5EF4-FFF2-40B4-BE49-F238E27FC236}">
                <a16:creationId xmlns:a16="http://schemas.microsoft.com/office/drawing/2014/main" id="{85640514-383E-4BCA-9BD1-8BFA691DC9E9}"/>
              </a:ext>
            </a:extLst>
          </p:cNvPr>
          <p:cNvSpPr txBox="1"/>
          <p:nvPr/>
        </p:nvSpPr>
        <p:spPr>
          <a:xfrm>
            <a:off x="819301" y="875071"/>
            <a:ext cx="7717500" cy="3582519"/>
          </a:xfrm>
          <a:prstGeom prst="rect">
            <a:avLst/>
          </a:prstGeom>
          <a:noFill/>
        </p:spPr>
        <p:txBody>
          <a:bodyPr wrap="square" rtlCol="0">
            <a:spAutoFit/>
          </a:bodyPr>
          <a:lstStyle/>
          <a:p>
            <a:pPr marL="457200" indent="-304800" algn="just">
              <a:lnSpc>
                <a:spcPct val="115000"/>
              </a:lnSpc>
              <a:buClr>
                <a:schemeClr val="dk2"/>
              </a:buClr>
              <a:buSzPts val="1200"/>
              <a:buFont typeface="Comfortaa Regular"/>
              <a:buChar char="●"/>
            </a:pPr>
            <a:r>
              <a:rPr lang="en-US" sz="1600" b="1" dirty="0" err="1">
                <a:solidFill>
                  <a:schemeClr val="bg1"/>
                </a:solidFill>
                <a:latin typeface="Roboto Condensed" panose="020B0604020202020204" charset="0"/>
                <a:cs typeface="Roboto Condensed" panose="020B0604020202020204" charset="0"/>
                <a:sym typeface="Comfortaa Regular"/>
              </a:rPr>
              <a:t>Những</a:t>
            </a:r>
            <a:r>
              <a:rPr lang="en-US" sz="1600" b="1" dirty="0">
                <a:solidFill>
                  <a:schemeClr val="bg1"/>
                </a:solidFill>
                <a:latin typeface="Roboto Condensed" panose="020B0604020202020204" charset="0"/>
                <a:cs typeface="Roboto Condensed" panose="020B0604020202020204" charset="0"/>
                <a:sym typeface="Comfortaa Regular"/>
              </a:rPr>
              <a:t> </a:t>
            </a:r>
            <a:r>
              <a:rPr lang="en-US" sz="1600" b="1" dirty="0" err="1">
                <a:solidFill>
                  <a:schemeClr val="bg1"/>
                </a:solidFill>
                <a:latin typeface="Roboto Condensed" panose="020B0604020202020204" charset="0"/>
                <a:cs typeface="Roboto Condensed" panose="020B0604020202020204" charset="0"/>
                <a:sym typeface="Comfortaa Regular"/>
              </a:rPr>
              <a:t>điểm</a:t>
            </a:r>
            <a:r>
              <a:rPr lang="en-US" sz="1600" b="1" dirty="0">
                <a:solidFill>
                  <a:schemeClr val="bg1"/>
                </a:solidFill>
                <a:latin typeface="Roboto Condensed" panose="020B0604020202020204" charset="0"/>
                <a:cs typeface="Roboto Condensed" panose="020B0604020202020204" charset="0"/>
                <a:sym typeface="Comfortaa Regular"/>
              </a:rPr>
              <a:t> </a:t>
            </a:r>
            <a:r>
              <a:rPr lang="en-US" sz="1600" b="1" dirty="0" err="1">
                <a:solidFill>
                  <a:schemeClr val="bg1"/>
                </a:solidFill>
                <a:latin typeface="Roboto Condensed" panose="020B0604020202020204" charset="0"/>
                <a:cs typeface="Roboto Condensed" panose="020B0604020202020204" charset="0"/>
                <a:sym typeface="Comfortaa Regular"/>
              </a:rPr>
              <a:t>đã</a:t>
            </a:r>
            <a:r>
              <a:rPr lang="en-US" sz="1600" b="1" dirty="0">
                <a:solidFill>
                  <a:schemeClr val="bg1"/>
                </a:solidFill>
                <a:latin typeface="Roboto Condensed" panose="020B0604020202020204" charset="0"/>
                <a:cs typeface="Roboto Condensed" panose="020B0604020202020204" charset="0"/>
                <a:sym typeface="Comfortaa Regular"/>
              </a:rPr>
              <a:t> </a:t>
            </a:r>
            <a:r>
              <a:rPr lang="en-US" sz="1600" b="1" dirty="0" err="1">
                <a:solidFill>
                  <a:schemeClr val="bg1"/>
                </a:solidFill>
                <a:latin typeface="Roboto Condensed" panose="020B0604020202020204" charset="0"/>
                <a:cs typeface="Roboto Condensed" panose="020B0604020202020204" charset="0"/>
                <a:sym typeface="Comfortaa Regular"/>
              </a:rPr>
              <a:t>đạt</a:t>
            </a:r>
            <a:r>
              <a:rPr lang="en-US" sz="1600" b="1" dirty="0">
                <a:solidFill>
                  <a:schemeClr val="bg1"/>
                </a:solidFill>
                <a:latin typeface="Roboto Condensed" panose="020B0604020202020204" charset="0"/>
                <a:cs typeface="Roboto Condensed" panose="020B0604020202020204" charset="0"/>
                <a:sym typeface="Comfortaa Regular"/>
              </a:rPr>
              <a:t> đ</a:t>
            </a:r>
            <a:r>
              <a:rPr lang="vi-VN" sz="1600" b="1" dirty="0">
                <a:solidFill>
                  <a:schemeClr val="bg1"/>
                </a:solidFill>
                <a:latin typeface="Roboto Condensed" panose="020B0604020202020204" charset="0"/>
                <a:cs typeface="Roboto Condensed" panose="020B0604020202020204" charset="0"/>
                <a:sym typeface="Comfortaa Regular"/>
              </a:rPr>
              <a:t>ược</a:t>
            </a:r>
            <a:r>
              <a:rPr lang="vi-VN" sz="1600" dirty="0">
                <a:solidFill>
                  <a:schemeClr val="bg1"/>
                </a:solidFill>
                <a:latin typeface="Roboto Condensed" panose="020B0604020202020204" charset="0"/>
                <a:cs typeface="Roboto Condensed" panose="020B0604020202020204" charset="0"/>
                <a:sym typeface="Comfortaa Regular"/>
              </a:rPr>
              <a:t>:</a:t>
            </a:r>
          </a:p>
          <a:p>
            <a:r>
              <a:rPr lang="vi-VN" sz="1600" dirty="0">
                <a:solidFill>
                  <a:schemeClr val="bg1"/>
                </a:solidFill>
                <a:latin typeface="Roboto Condensed" panose="020B0604020202020204" charset="0"/>
                <a:cs typeface="Roboto Condensed" panose="020B0604020202020204" charset="0"/>
                <a:sym typeface="Comfortaa Regular"/>
              </a:rPr>
              <a:t>- Giao diện thân thiện, dễ sử dụng</a:t>
            </a:r>
          </a:p>
          <a:p>
            <a:r>
              <a:rPr lang="vi-VN" sz="1600" dirty="0">
                <a:solidFill>
                  <a:schemeClr val="bg1"/>
                </a:solidFill>
                <a:latin typeface="Roboto Condensed" panose="020B0604020202020204" charset="0"/>
                <a:cs typeface="Roboto Condensed" panose="020B0604020202020204" charset="0"/>
                <a:sym typeface="Comfortaa Regular"/>
              </a:rPr>
              <a:t>- Website đáp ứng được yêu cầu xử lý nghiệp vụ cơ bản của quá trình bán hàng như quản lý sản phẩm, quản lý đơn hàng.</a:t>
            </a:r>
          </a:p>
          <a:p>
            <a:r>
              <a:rPr lang="vi-VN" sz="1600" dirty="0">
                <a:solidFill>
                  <a:schemeClr val="bg1"/>
                </a:solidFill>
                <a:latin typeface="Roboto Condensed" panose="020B0604020202020204" charset="0"/>
                <a:cs typeface="Roboto Condensed" panose="020B0604020202020204" charset="0"/>
                <a:sym typeface="Comfortaa Regular"/>
              </a:rPr>
              <a:t>- Các vùng nhập dữ liệu được kiểm soát, tránh việc sai sót thông tin trong quá trình nhập dữ liệu.</a:t>
            </a:r>
          </a:p>
          <a:p>
            <a:r>
              <a:rPr lang="vi-VN" sz="1600" dirty="0">
                <a:solidFill>
                  <a:schemeClr val="bg1"/>
                </a:solidFill>
                <a:latin typeface="Roboto Condensed" panose="020B0604020202020204" charset="0"/>
                <a:cs typeface="Roboto Condensed" panose="020B0604020202020204" charset="0"/>
                <a:sym typeface="Comfortaa Regular"/>
              </a:rPr>
              <a:t>- Hỗ trợ đánh giá, bình luận cho mỗi sản phẩm.</a:t>
            </a:r>
          </a:p>
          <a:p>
            <a:r>
              <a:rPr lang="vi-VN" sz="1600" dirty="0">
                <a:solidFill>
                  <a:schemeClr val="bg1"/>
                </a:solidFill>
                <a:latin typeface="Roboto Condensed" panose="020B0604020202020204" charset="0"/>
                <a:cs typeface="Roboto Condensed" panose="020B0604020202020204" charset="0"/>
                <a:sym typeface="Comfortaa Regular"/>
              </a:rPr>
              <a:t>- </a:t>
            </a:r>
            <a:r>
              <a:rPr lang="en-US" sz="1600" dirty="0" err="1" smtClean="0">
                <a:solidFill>
                  <a:schemeClr val="bg1"/>
                </a:solidFill>
                <a:latin typeface="Roboto Condensed" panose="020B0604020202020204" charset="0"/>
                <a:cs typeface="Roboto Condensed" panose="020B0604020202020204" charset="0"/>
                <a:sym typeface="Comfortaa Regular"/>
              </a:rPr>
              <a:t>Thanh</a:t>
            </a:r>
            <a:r>
              <a:rPr lang="en-US" sz="1600" dirty="0" smtClean="0">
                <a:solidFill>
                  <a:schemeClr val="bg1"/>
                </a:solidFill>
                <a:latin typeface="Roboto Condensed" panose="020B0604020202020204" charset="0"/>
                <a:cs typeface="Roboto Condensed" panose="020B0604020202020204" charset="0"/>
                <a:sym typeface="Comfortaa Regular"/>
              </a:rPr>
              <a:t> </a:t>
            </a:r>
            <a:r>
              <a:rPr lang="en-US" sz="1600" dirty="0" err="1" smtClean="0">
                <a:solidFill>
                  <a:schemeClr val="bg1"/>
                </a:solidFill>
                <a:latin typeface="Roboto Condensed" panose="020B0604020202020204" charset="0"/>
                <a:cs typeface="Roboto Condensed" panose="020B0604020202020204" charset="0"/>
                <a:sym typeface="Comfortaa Regular"/>
              </a:rPr>
              <a:t>toán</a:t>
            </a:r>
            <a:r>
              <a:rPr lang="en-US" sz="1600" dirty="0" smtClean="0">
                <a:solidFill>
                  <a:schemeClr val="bg1"/>
                </a:solidFill>
                <a:latin typeface="Roboto Condensed" panose="020B0604020202020204" charset="0"/>
                <a:cs typeface="Roboto Condensed" panose="020B0604020202020204" charset="0"/>
                <a:sym typeface="Comfortaa Regular"/>
              </a:rPr>
              <a:t> qua VNPAY </a:t>
            </a:r>
            <a:r>
              <a:rPr lang="en-US" sz="1600" dirty="0" err="1" smtClean="0">
                <a:solidFill>
                  <a:schemeClr val="bg1"/>
                </a:solidFill>
                <a:latin typeface="Roboto Condensed" panose="020B0604020202020204" charset="0"/>
                <a:cs typeface="Roboto Condensed" panose="020B0604020202020204" charset="0"/>
                <a:sym typeface="Comfortaa Regular"/>
              </a:rPr>
              <a:t>và</a:t>
            </a:r>
            <a:r>
              <a:rPr lang="en-US" sz="1600" dirty="0" smtClean="0">
                <a:solidFill>
                  <a:schemeClr val="bg1"/>
                </a:solidFill>
                <a:latin typeface="Roboto Condensed" panose="020B0604020202020204" charset="0"/>
                <a:cs typeface="Roboto Condensed" panose="020B0604020202020204" charset="0"/>
                <a:sym typeface="Comfortaa Regular"/>
              </a:rPr>
              <a:t> </a:t>
            </a:r>
            <a:r>
              <a:rPr lang="en-US" sz="1600" dirty="0" err="1" smtClean="0">
                <a:solidFill>
                  <a:schemeClr val="bg1"/>
                </a:solidFill>
                <a:latin typeface="Roboto Condensed" panose="020B0604020202020204" charset="0"/>
                <a:cs typeface="Roboto Condensed" panose="020B0604020202020204" charset="0"/>
                <a:sym typeface="Comfortaa Regular"/>
              </a:rPr>
              <a:t>tích</a:t>
            </a:r>
            <a:r>
              <a:rPr lang="en-US" sz="1600" dirty="0" smtClean="0">
                <a:solidFill>
                  <a:schemeClr val="bg1"/>
                </a:solidFill>
                <a:latin typeface="Roboto Condensed" panose="020B0604020202020204" charset="0"/>
                <a:cs typeface="Roboto Condensed" panose="020B0604020202020204" charset="0"/>
                <a:sym typeface="Comfortaa Regular"/>
              </a:rPr>
              <a:t> </a:t>
            </a:r>
            <a:r>
              <a:rPr lang="en-US" sz="1600" dirty="0" err="1" smtClean="0">
                <a:solidFill>
                  <a:schemeClr val="bg1"/>
                </a:solidFill>
                <a:latin typeface="Roboto Condensed" panose="020B0604020202020204" charset="0"/>
                <a:cs typeface="Roboto Condensed" panose="020B0604020202020204" charset="0"/>
                <a:sym typeface="Comfortaa Regular"/>
              </a:rPr>
              <a:t>hợp</a:t>
            </a:r>
            <a:r>
              <a:rPr lang="en-US" sz="1600" dirty="0" smtClean="0">
                <a:solidFill>
                  <a:schemeClr val="bg1"/>
                </a:solidFill>
                <a:latin typeface="Roboto Condensed" panose="020B0604020202020204" charset="0"/>
                <a:cs typeface="Roboto Condensed" panose="020B0604020202020204" charset="0"/>
                <a:sym typeface="Comfortaa Regular"/>
              </a:rPr>
              <a:t> </a:t>
            </a:r>
            <a:r>
              <a:rPr lang="en-US" sz="1600" dirty="0" err="1" smtClean="0">
                <a:solidFill>
                  <a:schemeClr val="bg1"/>
                </a:solidFill>
                <a:latin typeface="Roboto Condensed" panose="020B0604020202020204" charset="0"/>
                <a:cs typeface="Roboto Condensed" panose="020B0604020202020204" charset="0"/>
                <a:sym typeface="Comfortaa Regular"/>
              </a:rPr>
              <a:t>giao</a:t>
            </a:r>
            <a:r>
              <a:rPr lang="en-US" sz="1600" dirty="0" smtClean="0">
                <a:solidFill>
                  <a:schemeClr val="bg1"/>
                </a:solidFill>
                <a:latin typeface="Roboto Condensed" panose="020B0604020202020204" charset="0"/>
                <a:cs typeface="Roboto Condensed" panose="020B0604020202020204" charset="0"/>
                <a:sym typeface="Comfortaa Regular"/>
              </a:rPr>
              <a:t> </a:t>
            </a:r>
            <a:r>
              <a:rPr lang="en-US" sz="1600" dirty="0" err="1" smtClean="0">
                <a:solidFill>
                  <a:schemeClr val="bg1"/>
                </a:solidFill>
                <a:latin typeface="Roboto Condensed" panose="020B0604020202020204" charset="0"/>
                <a:cs typeface="Roboto Condensed" panose="020B0604020202020204" charset="0"/>
                <a:sym typeface="Comfortaa Regular"/>
              </a:rPr>
              <a:t>hàng</a:t>
            </a:r>
            <a:r>
              <a:rPr lang="en-US" sz="1600" dirty="0" smtClean="0">
                <a:solidFill>
                  <a:schemeClr val="bg1"/>
                </a:solidFill>
                <a:latin typeface="Roboto Condensed" panose="020B0604020202020204" charset="0"/>
                <a:cs typeface="Roboto Condensed" panose="020B0604020202020204" charset="0"/>
                <a:sym typeface="Comfortaa Regular"/>
              </a:rPr>
              <a:t> </a:t>
            </a:r>
            <a:r>
              <a:rPr lang="en-US" sz="1600" dirty="0" err="1" smtClean="0">
                <a:solidFill>
                  <a:schemeClr val="bg1"/>
                </a:solidFill>
                <a:latin typeface="Roboto Condensed" panose="020B0604020202020204" charset="0"/>
                <a:cs typeface="Roboto Condensed" panose="020B0604020202020204" charset="0"/>
                <a:sym typeface="Comfortaa Regular"/>
              </a:rPr>
              <a:t>nhanh</a:t>
            </a:r>
            <a:r>
              <a:rPr lang="en-US" sz="1600" dirty="0" smtClean="0">
                <a:solidFill>
                  <a:schemeClr val="bg1"/>
                </a:solidFill>
                <a:latin typeface="Roboto Condensed" panose="020B0604020202020204" charset="0"/>
                <a:cs typeface="Roboto Condensed" panose="020B0604020202020204" charset="0"/>
                <a:sym typeface="Comfortaa Regular"/>
              </a:rPr>
              <a:t> </a:t>
            </a:r>
            <a:r>
              <a:rPr lang="en-US" sz="1600" dirty="0" err="1" smtClean="0">
                <a:solidFill>
                  <a:schemeClr val="bg1"/>
                </a:solidFill>
                <a:latin typeface="Roboto Condensed" panose="020B0604020202020204" charset="0"/>
                <a:cs typeface="Roboto Condensed" panose="020B0604020202020204" charset="0"/>
                <a:sym typeface="Comfortaa Regular"/>
              </a:rPr>
              <a:t>vào</a:t>
            </a:r>
            <a:r>
              <a:rPr lang="en-US" sz="1600" dirty="0">
                <a:solidFill>
                  <a:schemeClr val="bg1"/>
                </a:solidFill>
                <a:latin typeface="Roboto Condensed" panose="020B0604020202020204" charset="0"/>
                <a:cs typeface="Roboto Condensed" panose="020B0604020202020204" charset="0"/>
                <a:sym typeface="Comfortaa Regular"/>
              </a:rPr>
              <a:t> </a:t>
            </a:r>
            <a:r>
              <a:rPr lang="en-US" sz="1600" dirty="0" err="1" smtClean="0">
                <a:solidFill>
                  <a:schemeClr val="bg1"/>
                </a:solidFill>
                <a:latin typeface="Roboto Condensed" panose="020B0604020202020204" charset="0"/>
                <a:cs typeface="Roboto Condensed" panose="020B0604020202020204" charset="0"/>
                <a:sym typeface="Comfortaa Regular"/>
              </a:rPr>
              <a:t>hệ</a:t>
            </a:r>
            <a:r>
              <a:rPr lang="en-US" sz="1600" dirty="0" smtClean="0">
                <a:solidFill>
                  <a:schemeClr val="bg1"/>
                </a:solidFill>
                <a:latin typeface="Roboto Condensed" panose="020B0604020202020204" charset="0"/>
                <a:cs typeface="Roboto Condensed" panose="020B0604020202020204" charset="0"/>
                <a:sym typeface="Comfortaa Regular"/>
              </a:rPr>
              <a:t> </a:t>
            </a:r>
            <a:r>
              <a:rPr lang="en-US" sz="1600" dirty="0" err="1" smtClean="0">
                <a:solidFill>
                  <a:schemeClr val="bg1"/>
                </a:solidFill>
                <a:latin typeface="Roboto Condensed" panose="020B0604020202020204" charset="0"/>
                <a:cs typeface="Roboto Condensed" panose="020B0604020202020204" charset="0"/>
                <a:sym typeface="Comfortaa Regular"/>
              </a:rPr>
              <a:t>thống</a:t>
            </a:r>
            <a:endParaRPr lang="vi-VN" sz="1600" dirty="0">
              <a:solidFill>
                <a:schemeClr val="bg1"/>
              </a:solidFill>
              <a:latin typeface="Roboto Condensed" panose="020B0604020202020204" charset="0"/>
              <a:cs typeface="Roboto Condensed" panose="020B0604020202020204" charset="0"/>
              <a:sym typeface="Comfortaa Regular"/>
            </a:endParaRPr>
          </a:p>
          <a:p>
            <a:endParaRPr lang="vi-VN" sz="1600" dirty="0">
              <a:solidFill>
                <a:schemeClr val="bg1"/>
              </a:solidFill>
              <a:latin typeface="Roboto Condensed" panose="020B0604020202020204" charset="0"/>
              <a:cs typeface="Roboto Condensed" panose="020B0604020202020204" charset="0"/>
              <a:sym typeface="Comfortaa Regular"/>
            </a:endParaRPr>
          </a:p>
          <a:p>
            <a:pPr marL="457200" indent="-304800" algn="just">
              <a:lnSpc>
                <a:spcPct val="115000"/>
              </a:lnSpc>
              <a:buClr>
                <a:schemeClr val="dk2"/>
              </a:buClr>
              <a:buSzPts val="1200"/>
              <a:buFont typeface="Comfortaa Regular"/>
              <a:buChar char="●"/>
            </a:pPr>
            <a:r>
              <a:rPr lang="vi-VN" sz="1600" b="1" dirty="0">
                <a:solidFill>
                  <a:schemeClr val="bg1"/>
                </a:solidFill>
                <a:latin typeface="Roboto Condensed" panose="020B0604020202020204" charset="0"/>
                <a:cs typeface="Roboto Condensed" panose="020B0604020202020204" charset="0"/>
                <a:sym typeface="Comfortaa Regular"/>
              </a:rPr>
              <a:t>Hướng phát triển</a:t>
            </a:r>
            <a:r>
              <a:rPr lang="vi-VN" sz="1600" dirty="0">
                <a:solidFill>
                  <a:schemeClr val="bg1"/>
                </a:solidFill>
                <a:latin typeface="Roboto Condensed" panose="020B0604020202020204" charset="0"/>
                <a:cs typeface="Roboto Condensed" panose="020B0604020202020204" charset="0"/>
                <a:sym typeface="Comfortaa Regular"/>
              </a:rPr>
              <a:t>:</a:t>
            </a:r>
          </a:p>
          <a:p>
            <a:r>
              <a:rPr lang="vi-VN" sz="1600" dirty="0">
                <a:solidFill>
                  <a:schemeClr val="bg1"/>
                </a:solidFill>
                <a:latin typeface="Roboto Condensed" panose="020B0604020202020204" charset="0"/>
                <a:cs typeface="Roboto Condensed" panose="020B0604020202020204" charset="0"/>
                <a:sym typeface="Comfortaa Regular"/>
              </a:rPr>
              <a:t>- </a:t>
            </a:r>
            <a:r>
              <a:rPr lang="vi-VN" sz="1600" dirty="0" smtClean="0">
                <a:solidFill>
                  <a:schemeClr val="bg1"/>
                </a:solidFill>
                <a:latin typeface="Roboto Condensed" panose="020B0604020202020204" charset="0"/>
                <a:cs typeface="Roboto Condensed" panose="020B0604020202020204" charset="0"/>
                <a:sym typeface="Comfortaa Regular"/>
              </a:rPr>
              <a:t>Hoàn </a:t>
            </a:r>
            <a:r>
              <a:rPr lang="vi-VN" sz="1600" dirty="0">
                <a:solidFill>
                  <a:schemeClr val="bg1"/>
                </a:solidFill>
                <a:latin typeface="Roboto Condensed" panose="020B0604020202020204" charset="0"/>
                <a:cs typeface="Roboto Condensed" panose="020B0604020202020204" charset="0"/>
                <a:sym typeface="Comfortaa Regular"/>
              </a:rPr>
              <a:t>thiện chức năng liên hệ giữa người bán và người mua.</a:t>
            </a:r>
          </a:p>
          <a:p>
            <a:r>
              <a:rPr lang="vi-VN" sz="1600" dirty="0">
                <a:solidFill>
                  <a:schemeClr val="bg1"/>
                </a:solidFill>
                <a:latin typeface="Roboto Condensed" panose="020B0604020202020204" charset="0"/>
                <a:cs typeface="Roboto Condensed" panose="020B0604020202020204" charset="0"/>
                <a:sym typeface="Comfortaa Regular"/>
              </a:rPr>
              <a:t>- </a:t>
            </a:r>
            <a:r>
              <a:rPr lang="en-US" sz="1600" dirty="0" err="1" smtClean="0">
                <a:solidFill>
                  <a:schemeClr val="bg1"/>
                </a:solidFill>
                <a:latin typeface="Roboto Condensed" panose="020B0604020202020204" charset="0"/>
                <a:cs typeface="Roboto Condensed" panose="020B0604020202020204" charset="0"/>
                <a:sym typeface="Comfortaa Regular"/>
              </a:rPr>
              <a:t>Tích</a:t>
            </a:r>
            <a:r>
              <a:rPr lang="en-US" sz="1600" dirty="0" smtClean="0">
                <a:solidFill>
                  <a:schemeClr val="bg1"/>
                </a:solidFill>
                <a:latin typeface="Roboto Condensed" panose="020B0604020202020204" charset="0"/>
                <a:cs typeface="Roboto Condensed" panose="020B0604020202020204" charset="0"/>
                <a:sym typeface="Comfortaa Regular"/>
              </a:rPr>
              <a:t> </a:t>
            </a:r>
            <a:r>
              <a:rPr lang="en-US" sz="1600" dirty="0" err="1" smtClean="0">
                <a:solidFill>
                  <a:schemeClr val="bg1"/>
                </a:solidFill>
                <a:latin typeface="Roboto Condensed" panose="020B0604020202020204" charset="0"/>
                <a:cs typeface="Roboto Condensed" panose="020B0604020202020204" charset="0"/>
                <a:sym typeface="Comfortaa Regular"/>
              </a:rPr>
              <a:t>hợp</a:t>
            </a:r>
            <a:r>
              <a:rPr lang="en-US" sz="1600" dirty="0" smtClean="0">
                <a:solidFill>
                  <a:schemeClr val="bg1"/>
                </a:solidFill>
                <a:latin typeface="Roboto Condensed" panose="020B0604020202020204" charset="0"/>
                <a:cs typeface="Roboto Condensed" panose="020B0604020202020204" charset="0"/>
                <a:sym typeface="Comfortaa Regular"/>
              </a:rPr>
              <a:t> </a:t>
            </a:r>
            <a:r>
              <a:rPr lang="en-US" sz="1600" dirty="0" err="1" smtClean="0">
                <a:solidFill>
                  <a:schemeClr val="bg1"/>
                </a:solidFill>
                <a:latin typeface="Roboto Condensed" panose="020B0604020202020204" charset="0"/>
                <a:cs typeface="Roboto Condensed" panose="020B0604020202020204" charset="0"/>
                <a:sym typeface="Comfortaa Regular"/>
              </a:rPr>
              <a:t>thêm</a:t>
            </a:r>
            <a:r>
              <a:rPr lang="en-US" sz="1600" dirty="0" smtClean="0">
                <a:solidFill>
                  <a:schemeClr val="bg1"/>
                </a:solidFill>
                <a:latin typeface="Roboto Condensed" panose="020B0604020202020204" charset="0"/>
                <a:cs typeface="Roboto Condensed" panose="020B0604020202020204" charset="0"/>
                <a:sym typeface="Comfortaa Regular"/>
              </a:rPr>
              <a:t> </a:t>
            </a:r>
            <a:r>
              <a:rPr lang="en-US" sz="1600" dirty="0" err="1" smtClean="0">
                <a:solidFill>
                  <a:schemeClr val="bg1"/>
                </a:solidFill>
                <a:latin typeface="Roboto Condensed" panose="020B0604020202020204" charset="0"/>
                <a:cs typeface="Roboto Condensed" panose="020B0604020202020204" charset="0"/>
                <a:sym typeface="Comfortaa Regular"/>
              </a:rPr>
              <a:t>nhiều</a:t>
            </a:r>
            <a:r>
              <a:rPr lang="en-US" sz="1600" dirty="0" smtClean="0">
                <a:solidFill>
                  <a:schemeClr val="bg1"/>
                </a:solidFill>
                <a:latin typeface="Roboto Condensed" panose="020B0604020202020204" charset="0"/>
                <a:cs typeface="Roboto Condensed" panose="020B0604020202020204" charset="0"/>
                <a:sym typeface="Comfortaa Regular"/>
              </a:rPr>
              <a:t> </a:t>
            </a:r>
            <a:r>
              <a:rPr lang="en-US" sz="1600" dirty="0" err="1" smtClean="0">
                <a:solidFill>
                  <a:schemeClr val="bg1"/>
                </a:solidFill>
                <a:latin typeface="Roboto Condensed" panose="020B0604020202020204" charset="0"/>
                <a:cs typeface="Roboto Condensed" panose="020B0604020202020204" charset="0"/>
                <a:sym typeface="Comfortaa Regular"/>
              </a:rPr>
              <a:t>hình</a:t>
            </a:r>
            <a:r>
              <a:rPr lang="en-US" sz="1600" dirty="0" smtClean="0">
                <a:solidFill>
                  <a:schemeClr val="bg1"/>
                </a:solidFill>
                <a:latin typeface="Roboto Condensed" panose="020B0604020202020204" charset="0"/>
                <a:cs typeface="Roboto Condensed" panose="020B0604020202020204" charset="0"/>
                <a:sym typeface="Comfortaa Regular"/>
              </a:rPr>
              <a:t> </a:t>
            </a:r>
            <a:r>
              <a:rPr lang="en-US" sz="1600" dirty="0" err="1" smtClean="0">
                <a:solidFill>
                  <a:schemeClr val="bg1"/>
                </a:solidFill>
                <a:latin typeface="Roboto Condensed" panose="020B0604020202020204" charset="0"/>
                <a:cs typeface="Roboto Condensed" panose="020B0604020202020204" charset="0"/>
                <a:sym typeface="Comfortaa Regular"/>
              </a:rPr>
              <a:t>thức</a:t>
            </a:r>
            <a:r>
              <a:rPr lang="en-US" sz="1600" dirty="0" smtClean="0">
                <a:solidFill>
                  <a:schemeClr val="bg1"/>
                </a:solidFill>
                <a:latin typeface="Roboto Condensed" panose="020B0604020202020204" charset="0"/>
                <a:cs typeface="Roboto Condensed" panose="020B0604020202020204" charset="0"/>
                <a:sym typeface="Comfortaa Regular"/>
              </a:rPr>
              <a:t> </a:t>
            </a:r>
            <a:r>
              <a:rPr lang="en-US" sz="1600" dirty="0" err="1" smtClean="0">
                <a:solidFill>
                  <a:schemeClr val="bg1"/>
                </a:solidFill>
                <a:latin typeface="Roboto Condensed" panose="020B0604020202020204" charset="0"/>
                <a:cs typeface="Roboto Condensed" panose="020B0604020202020204" charset="0"/>
                <a:sym typeface="Comfortaa Regular"/>
              </a:rPr>
              <a:t>thanh</a:t>
            </a:r>
            <a:r>
              <a:rPr lang="en-US" sz="1600" dirty="0" smtClean="0">
                <a:solidFill>
                  <a:schemeClr val="bg1"/>
                </a:solidFill>
                <a:latin typeface="Roboto Condensed" panose="020B0604020202020204" charset="0"/>
                <a:cs typeface="Roboto Condensed" panose="020B0604020202020204" charset="0"/>
                <a:sym typeface="Comfortaa Regular"/>
              </a:rPr>
              <a:t> </a:t>
            </a:r>
            <a:r>
              <a:rPr lang="en-US" sz="1600" dirty="0" err="1" smtClean="0">
                <a:solidFill>
                  <a:schemeClr val="bg1"/>
                </a:solidFill>
                <a:latin typeface="Roboto Condensed" panose="020B0604020202020204" charset="0"/>
                <a:cs typeface="Roboto Condensed" panose="020B0604020202020204" charset="0"/>
                <a:sym typeface="Comfortaa Regular"/>
              </a:rPr>
              <a:t>toán</a:t>
            </a:r>
            <a:r>
              <a:rPr lang="en-US" sz="1600" dirty="0" smtClean="0">
                <a:solidFill>
                  <a:schemeClr val="bg1"/>
                </a:solidFill>
                <a:latin typeface="Roboto Condensed" panose="020B0604020202020204" charset="0"/>
                <a:cs typeface="Roboto Condensed" panose="020B0604020202020204" charset="0"/>
                <a:sym typeface="Comfortaa Regular"/>
              </a:rPr>
              <a:t> </a:t>
            </a:r>
            <a:r>
              <a:rPr lang="en-US" sz="1600" dirty="0" err="1" smtClean="0">
                <a:solidFill>
                  <a:schemeClr val="bg1"/>
                </a:solidFill>
                <a:latin typeface="Roboto Condensed" panose="020B0604020202020204" charset="0"/>
                <a:cs typeface="Roboto Condensed" panose="020B0604020202020204" charset="0"/>
                <a:sym typeface="Comfortaa Regular"/>
              </a:rPr>
              <a:t>hơn</a:t>
            </a:r>
            <a:r>
              <a:rPr lang="vi-VN" sz="1600" dirty="0" smtClean="0">
                <a:solidFill>
                  <a:schemeClr val="bg1"/>
                </a:solidFill>
                <a:latin typeface="Roboto Condensed" panose="020B0604020202020204" charset="0"/>
                <a:cs typeface="Roboto Condensed" panose="020B0604020202020204" charset="0"/>
                <a:sym typeface="Comfortaa Regular"/>
              </a:rPr>
              <a:t>.</a:t>
            </a:r>
            <a:endParaRPr lang="vi-VN" sz="1600" dirty="0">
              <a:solidFill>
                <a:schemeClr val="bg1"/>
              </a:solidFill>
              <a:latin typeface="Roboto Condensed" panose="020B0604020202020204" charset="0"/>
              <a:cs typeface="Roboto Condensed" panose="020B0604020202020204" charset="0"/>
              <a:sym typeface="Comfortaa Regular"/>
            </a:endParaRPr>
          </a:p>
          <a:p>
            <a:r>
              <a:rPr lang="vi-VN" sz="1600" dirty="0">
                <a:solidFill>
                  <a:schemeClr val="bg1"/>
                </a:solidFill>
                <a:latin typeface="Roboto Condensed" panose="020B0604020202020204" charset="0"/>
                <a:cs typeface="Roboto Condensed" panose="020B0604020202020204" charset="0"/>
                <a:sym typeface="Comfortaa Regular"/>
              </a:rPr>
              <a:t>- Thêm chức năng thống </a:t>
            </a:r>
            <a:r>
              <a:rPr lang="en-US" sz="1600" dirty="0" err="1" smtClean="0">
                <a:solidFill>
                  <a:schemeClr val="bg1"/>
                </a:solidFill>
                <a:latin typeface="Roboto Condensed" panose="020B0604020202020204" charset="0"/>
                <a:cs typeface="Roboto Condensed" panose="020B0604020202020204" charset="0"/>
                <a:sym typeface="Comfortaa Regular"/>
              </a:rPr>
              <a:t>tự</a:t>
            </a:r>
            <a:r>
              <a:rPr lang="en-US" sz="1600" dirty="0" smtClean="0">
                <a:solidFill>
                  <a:schemeClr val="bg1"/>
                </a:solidFill>
                <a:latin typeface="Roboto Condensed" panose="020B0604020202020204" charset="0"/>
                <a:cs typeface="Roboto Condensed" panose="020B0604020202020204" charset="0"/>
                <a:sym typeface="Comfortaa Regular"/>
              </a:rPr>
              <a:t> </a:t>
            </a:r>
            <a:r>
              <a:rPr lang="en-US" sz="1600" dirty="0" err="1" smtClean="0">
                <a:solidFill>
                  <a:schemeClr val="bg1"/>
                </a:solidFill>
                <a:latin typeface="Roboto Condensed" panose="020B0604020202020204" charset="0"/>
                <a:cs typeface="Roboto Condensed" panose="020B0604020202020204" charset="0"/>
                <a:sym typeface="Comfortaa Regular"/>
              </a:rPr>
              <a:t>động</a:t>
            </a:r>
            <a:r>
              <a:rPr lang="en-US" sz="1600" dirty="0" smtClean="0">
                <a:solidFill>
                  <a:schemeClr val="bg1"/>
                </a:solidFill>
                <a:latin typeface="Roboto Condensed" panose="020B0604020202020204" charset="0"/>
                <a:cs typeface="Roboto Condensed" panose="020B0604020202020204" charset="0"/>
                <a:sym typeface="Comfortaa Regular"/>
              </a:rPr>
              <a:t>, </a:t>
            </a:r>
            <a:r>
              <a:rPr lang="en-US" sz="1600" dirty="0" err="1" smtClean="0">
                <a:solidFill>
                  <a:schemeClr val="bg1"/>
                </a:solidFill>
                <a:latin typeface="Roboto Condensed" panose="020B0604020202020204" charset="0"/>
                <a:cs typeface="Roboto Condensed" panose="020B0604020202020204" charset="0"/>
                <a:sym typeface="Comfortaa Regular"/>
              </a:rPr>
              <a:t>nhắc</a:t>
            </a:r>
            <a:r>
              <a:rPr lang="en-US" sz="1600" dirty="0" smtClean="0">
                <a:solidFill>
                  <a:schemeClr val="bg1"/>
                </a:solidFill>
                <a:latin typeface="Roboto Condensed" panose="020B0604020202020204" charset="0"/>
                <a:cs typeface="Roboto Condensed" panose="020B0604020202020204" charset="0"/>
                <a:sym typeface="Comfortaa Regular"/>
              </a:rPr>
              <a:t> </a:t>
            </a:r>
            <a:r>
              <a:rPr lang="en-US" sz="1600" dirty="0" err="1" smtClean="0">
                <a:solidFill>
                  <a:schemeClr val="bg1"/>
                </a:solidFill>
                <a:latin typeface="Roboto Condensed" panose="020B0604020202020204" charset="0"/>
                <a:cs typeface="Roboto Condensed" panose="020B0604020202020204" charset="0"/>
                <a:sym typeface="Comfortaa Regular"/>
              </a:rPr>
              <a:t>nhở</a:t>
            </a:r>
            <a:r>
              <a:rPr lang="en-US" sz="1600" dirty="0" smtClean="0">
                <a:solidFill>
                  <a:schemeClr val="bg1"/>
                </a:solidFill>
                <a:latin typeface="Roboto Condensed" panose="020B0604020202020204" charset="0"/>
                <a:cs typeface="Roboto Condensed" panose="020B0604020202020204" charset="0"/>
                <a:sym typeface="Comfortaa Regular"/>
              </a:rPr>
              <a:t> </a:t>
            </a:r>
            <a:r>
              <a:rPr lang="en-US" sz="1600" dirty="0" err="1" smtClean="0">
                <a:solidFill>
                  <a:schemeClr val="bg1"/>
                </a:solidFill>
                <a:latin typeface="Roboto Condensed" panose="020B0604020202020204" charset="0"/>
                <a:cs typeface="Roboto Condensed" panose="020B0604020202020204" charset="0"/>
                <a:sym typeface="Comfortaa Regular"/>
              </a:rPr>
              <a:t>doanh</a:t>
            </a:r>
            <a:r>
              <a:rPr lang="en-US" sz="1600" dirty="0" smtClean="0">
                <a:solidFill>
                  <a:schemeClr val="bg1"/>
                </a:solidFill>
                <a:latin typeface="Roboto Condensed" panose="020B0604020202020204" charset="0"/>
                <a:cs typeface="Roboto Condensed" panose="020B0604020202020204" charset="0"/>
                <a:sym typeface="Comfortaa Regular"/>
              </a:rPr>
              <a:t> </a:t>
            </a:r>
            <a:r>
              <a:rPr lang="en-US" sz="1600" dirty="0" err="1" smtClean="0">
                <a:solidFill>
                  <a:schemeClr val="bg1"/>
                </a:solidFill>
                <a:latin typeface="Roboto Condensed" panose="020B0604020202020204" charset="0"/>
                <a:cs typeface="Roboto Condensed" panose="020B0604020202020204" charset="0"/>
                <a:sym typeface="Comfortaa Regular"/>
              </a:rPr>
              <a:t>nghiệp</a:t>
            </a:r>
            <a:r>
              <a:rPr lang="en-US" sz="1600" dirty="0" smtClean="0">
                <a:solidFill>
                  <a:schemeClr val="bg1"/>
                </a:solidFill>
                <a:latin typeface="Roboto Condensed" panose="020B0604020202020204" charset="0"/>
                <a:cs typeface="Roboto Condensed" panose="020B0604020202020204" charset="0"/>
                <a:sym typeface="Comfortaa Regular"/>
              </a:rPr>
              <a:t> </a:t>
            </a:r>
            <a:r>
              <a:rPr lang="en-US" sz="1600" dirty="0" err="1" smtClean="0">
                <a:solidFill>
                  <a:schemeClr val="bg1"/>
                </a:solidFill>
                <a:latin typeface="Roboto Condensed" panose="020B0604020202020204" charset="0"/>
                <a:cs typeface="Roboto Condensed" panose="020B0604020202020204" charset="0"/>
                <a:sym typeface="Comfortaa Regular"/>
              </a:rPr>
              <a:t>hoàn</a:t>
            </a:r>
            <a:r>
              <a:rPr lang="en-US" sz="1600" dirty="0" smtClean="0">
                <a:solidFill>
                  <a:schemeClr val="bg1"/>
                </a:solidFill>
                <a:latin typeface="Roboto Condensed" panose="020B0604020202020204" charset="0"/>
                <a:cs typeface="Roboto Condensed" panose="020B0604020202020204" charset="0"/>
                <a:sym typeface="Comfortaa Regular"/>
              </a:rPr>
              <a:t> </a:t>
            </a:r>
            <a:r>
              <a:rPr lang="en-US" sz="1600" dirty="0" err="1" smtClean="0">
                <a:solidFill>
                  <a:schemeClr val="bg1"/>
                </a:solidFill>
                <a:latin typeface="Roboto Condensed" panose="020B0604020202020204" charset="0"/>
                <a:cs typeface="Roboto Condensed" panose="020B0604020202020204" charset="0"/>
                <a:sym typeface="Comfortaa Regular"/>
              </a:rPr>
              <a:t>tiền</a:t>
            </a:r>
            <a:r>
              <a:rPr lang="en-US" sz="1600" dirty="0" smtClean="0">
                <a:solidFill>
                  <a:schemeClr val="bg1"/>
                </a:solidFill>
                <a:latin typeface="Roboto Condensed" panose="020B0604020202020204" charset="0"/>
                <a:cs typeface="Roboto Condensed" panose="020B0604020202020204" charset="0"/>
                <a:sym typeface="Comfortaa Regular"/>
              </a:rPr>
              <a:t> </a:t>
            </a:r>
            <a:r>
              <a:rPr lang="en-US" sz="1600" dirty="0" err="1" smtClean="0">
                <a:solidFill>
                  <a:schemeClr val="bg1"/>
                </a:solidFill>
                <a:latin typeface="Roboto Condensed" panose="020B0604020202020204" charset="0"/>
                <a:cs typeface="Roboto Condensed" panose="020B0604020202020204" charset="0"/>
                <a:sym typeface="Comfortaa Regular"/>
              </a:rPr>
              <a:t>cho</a:t>
            </a:r>
            <a:r>
              <a:rPr lang="en-US" sz="1600" dirty="0" smtClean="0">
                <a:solidFill>
                  <a:schemeClr val="bg1"/>
                </a:solidFill>
                <a:latin typeface="Roboto Condensed" panose="020B0604020202020204" charset="0"/>
                <a:cs typeface="Roboto Condensed" panose="020B0604020202020204" charset="0"/>
                <a:sym typeface="Comfortaa Regular"/>
              </a:rPr>
              <a:t> admin</a:t>
            </a:r>
            <a:r>
              <a:rPr lang="vi-VN" sz="1600" dirty="0" smtClean="0">
                <a:solidFill>
                  <a:schemeClr val="bg1"/>
                </a:solidFill>
                <a:latin typeface="Roboto Condensed" panose="020B0604020202020204" charset="0"/>
                <a:cs typeface="Roboto Condensed" panose="020B0604020202020204" charset="0"/>
                <a:sym typeface="Comfortaa Regular"/>
              </a:rPr>
              <a:t>.</a:t>
            </a:r>
            <a:endParaRPr lang="vi-VN" sz="1600" dirty="0">
              <a:solidFill>
                <a:schemeClr val="bg1"/>
              </a:solidFill>
              <a:latin typeface="Roboto Condensed" panose="020B0604020202020204" charset="0"/>
              <a:cs typeface="Roboto Condensed" panose="020B0604020202020204" charset="0"/>
              <a:sym typeface="Comfortaa Regular"/>
            </a:endParaRPr>
          </a:p>
          <a:p>
            <a:endParaRPr lang="vi-VN" dirty="0"/>
          </a:p>
        </p:txBody>
      </p:sp>
    </p:spTree>
    <p:extLst>
      <p:ext uri="{BB962C8B-B14F-4D97-AF65-F5344CB8AC3E}">
        <p14:creationId xmlns:p14="http://schemas.microsoft.com/office/powerpoint/2010/main" val="2877410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56"/>
          <p:cNvSpPr txBox="1">
            <a:spLocks noGrp="1"/>
          </p:cNvSpPr>
          <p:nvPr>
            <p:ph type="title"/>
          </p:nvPr>
        </p:nvSpPr>
        <p:spPr>
          <a:xfrm>
            <a:off x="316411" y="1729052"/>
            <a:ext cx="8017098" cy="478200"/>
          </a:xfrm>
          <a:prstGeom prst="rect">
            <a:avLst/>
          </a:prstGeom>
        </p:spPr>
        <p:txBody>
          <a:bodyPr spcFirstLastPara="1" wrap="square" lIns="91425" tIns="91425" rIns="91425" bIns="91425" anchor="ctr" anchorCtr="0">
            <a:noAutofit/>
          </a:bodyPr>
          <a:lstStyle/>
          <a:p>
            <a:pPr lvl="0"/>
            <a:r>
              <a:rPr lang="en" dirty="0" smtClean="0">
                <a:solidFill>
                  <a:schemeClr val="bg1"/>
                </a:solidFill>
              </a:rPr>
              <a:t>Thank </a:t>
            </a:r>
            <a:r>
              <a:rPr lang="vi-VN" dirty="0" smtClean="0">
                <a:solidFill>
                  <a:schemeClr val="bg1"/>
                </a:solidFill>
              </a:rPr>
              <a:t>f</a:t>
            </a:r>
            <a:r>
              <a:rPr lang="en-US" dirty="0" smtClean="0">
                <a:solidFill>
                  <a:schemeClr val="bg1"/>
                </a:solidFill>
              </a:rPr>
              <a:t>or </a:t>
            </a:r>
            <a:r>
              <a:rPr lang="en-US" dirty="0" err="1" smtClean="0">
                <a:solidFill>
                  <a:schemeClr val="bg1"/>
                </a:solidFill>
              </a:rPr>
              <a:t>listenin</a:t>
            </a:r>
            <a:r>
              <a:rPr lang="en-US" dirty="0" err="1">
                <a:solidFill>
                  <a:schemeClr val="bg1"/>
                </a:solidFill>
              </a:rPr>
              <a:t>G</a:t>
            </a:r>
            <a:r>
              <a:rPr lang="en" dirty="0" smtClean="0">
                <a:solidFill>
                  <a:schemeClr val="bg1"/>
                </a:solidFill>
              </a:rPr>
              <a:t>!</a:t>
            </a:r>
            <a:endParaRPr dirty="0">
              <a:solidFill>
                <a:schemeClr val="bg1"/>
              </a:solidFill>
            </a:endParaRPr>
          </a:p>
        </p:txBody>
      </p:sp>
      <p:grpSp>
        <p:nvGrpSpPr>
          <p:cNvPr id="782" name="Google Shape;782;p56"/>
          <p:cNvGrpSpPr/>
          <p:nvPr/>
        </p:nvGrpSpPr>
        <p:grpSpPr>
          <a:xfrm>
            <a:off x="1824627" y="2936248"/>
            <a:ext cx="267709" cy="267413"/>
            <a:chOff x="3303268" y="3817349"/>
            <a:chExt cx="346056" cy="345674"/>
          </a:xfrm>
        </p:grpSpPr>
        <p:sp>
          <p:nvSpPr>
            <p:cNvPr id="783" name="Google Shape;783;p5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21" name="Google Shape;421;p34"/>
          <p:cNvSpPr txBox="1">
            <a:spLocks noGrp="1"/>
          </p:cNvSpPr>
          <p:nvPr>
            <p:ph type="title"/>
          </p:nvPr>
        </p:nvSpPr>
        <p:spPr>
          <a:xfrm>
            <a:off x="713225" y="330506"/>
            <a:ext cx="7717500" cy="7262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solidFill>
                  <a:schemeClr val="bg1"/>
                </a:solidFill>
                <a:latin typeface="Roboto Condensed" panose="020B0604020202020204" charset="0"/>
                <a:cs typeface="Roboto Condensed" panose="020B0604020202020204" charset="0"/>
              </a:rPr>
              <a:t>Nội</a:t>
            </a:r>
            <a:r>
              <a:rPr lang="en-US" sz="3200" dirty="0">
                <a:solidFill>
                  <a:schemeClr val="bg1"/>
                </a:solidFill>
                <a:latin typeface="Roboto Condensed" panose="020B0604020202020204" charset="0"/>
                <a:cs typeface="Roboto Condensed" panose="020B0604020202020204" charset="0"/>
              </a:rPr>
              <a:t> dung </a:t>
            </a:r>
            <a:r>
              <a:rPr lang="en-US" sz="3200" dirty="0" err="1">
                <a:solidFill>
                  <a:schemeClr val="bg1"/>
                </a:solidFill>
                <a:latin typeface="Roboto Condensed" panose="020B0604020202020204" charset="0"/>
                <a:cs typeface="Roboto Condensed" panose="020B0604020202020204" charset="0"/>
              </a:rPr>
              <a:t>trình</a:t>
            </a:r>
            <a:r>
              <a:rPr lang="en-US" sz="3200" dirty="0">
                <a:solidFill>
                  <a:schemeClr val="bg1"/>
                </a:solidFill>
                <a:latin typeface="Roboto Condensed" panose="020B0604020202020204" charset="0"/>
                <a:cs typeface="Roboto Condensed" panose="020B0604020202020204" charset="0"/>
              </a:rPr>
              <a:t> </a:t>
            </a:r>
            <a:r>
              <a:rPr lang="en-US" sz="3200" dirty="0" err="1">
                <a:solidFill>
                  <a:schemeClr val="bg1"/>
                </a:solidFill>
                <a:latin typeface="Roboto Condensed" panose="020B0604020202020204" charset="0"/>
                <a:cs typeface="Roboto Condensed" panose="020B0604020202020204" charset="0"/>
              </a:rPr>
              <a:t>bày</a:t>
            </a:r>
            <a:r>
              <a:rPr lang="en-US" sz="3200" dirty="0">
                <a:solidFill>
                  <a:schemeClr val="bg1"/>
                </a:solidFill>
                <a:latin typeface="Roboto Condensed" panose="020B0604020202020204" charset="0"/>
                <a:cs typeface="Roboto Condensed" panose="020B0604020202020204" charset="0"/>
              </a:rPr>
              <a:t>:</a:t>
            </a:r>
            <a:endParaRPr sz="3200" b="1" dirty="0">
              <a:solidFill>
                <a:schemeClr val="bg1"/>
              </a:solidFill>
              <a:latin typeface="Roboto Condensed" panose="020B0604020202020204" charset="0"/>
              <a:ea typeface="Source Sans Pro" panose="020B0503030403020204" pitchFamily="34" charset="0"/>
              <a:cs typeface="Roboto Condensed" panose="020B0604020202020204" charset="0"/>
            </a:endParaRPr>
          </a:p>
        </p:txBody>
      </p:sp>
      <p:sp>
        <p:nvSpPr>
          <p:cNvPr id="437" name="Google Shape;437;p34"/>
          <p:cNvSpPr txBox="1">
            <a:spLocks noGrp="1"/>
          </p:cNvSpPr>
          <p:nvPr>
            <p:ph type="body" idx="1"/>
          </p:nvPr>
        </p:nvSpPr>
        <p:spPr>
          <a:xfrm>
            <a:off x="713225" y="1421176"/>
            <a:ext cx="7717500" cy="290845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a:solidFill>
                  <a:schemeClr val="bg1"/>
                </a:solidFill>
                <a:latin typeface="Roboto Condensed" panose="020B0604020202020204" charset="0"/>
                <a:ea typeface="Roboto Condensed" panose="020B0604020202020204" charset="0"/>
              </a:rPr>
              <a:t>1. </a:t>
            </a:r>
            <a:r>
              <a:rPr lang="en-US" sz="2400" dirty="0" err="1">
                <a:solidFill>
                  <a:schemeClr val="bg1"/>
                </a:solidFill>
                <a:latin typeface="Roboto Condensed" panose="020B0604020202020204" charset="0"/>
                <a:ea typeface="Roboto Condensed" panose="020B0604020202020204" charset="0"/>
              </a:rPr>
              <a:t>Tổng</a:t>
            </a:r>
            <a:r>
              <a:rPr lang="en-US" sz="2400" dirty="0">
                <a:solidFill>
                  <a:schemeClr val="bg1"/>
                </a:solidFill>
                <a:latin typeface="Roboto Condensed" panose="020B0604020202020204" charset="0"/>
                <a:ea typeface="Roboto Condensed" panose="020B0604020202020204" charset="0"/>
              </a:rPr>
              <a:t> </a:t>
            </a:r>
            <a:r>
              <a:rPr lang="en-US" sz="2400" dirty="0" err="1">
                <a:solidFill>
                  <a:schemeClr val="bg1"/>
                </a:solidFill>
                <a:latin typeface="Roboto Condensed" panose="020B0604020202020204" charset="0"/>
                <a:ea typeface="Roboto Condensed" panose="020B0604020202020204" charset="0"/>
              </a:rPr>
              <a:t>quan</a:t>
            </a:r>
            <a:r>
              <a:rPr lang="en-US" sz="2400" dirty="0">
                <a:solidFill>
                  <a:schemeClr val="bg1"/>
                </a:solidFill>
                <a:latin typeface="Roboto Condensed" panose="020B0604020202020204" charset="0"/>
                <a:ea typeface="Roboto Condensed" panose="020B0604020202020204" charset="0"/>
              </a:rPr>
              <a:t> </a:t>
            </a:r>
            <a:r>
              <a:rPr lang="en-US" sz="2400" dirty="0" err="1">
                <a:solidFill>
                  <a:schemeClr val="bg1"/>
                </a:solidFill>
                <a:latin typeface="Roboto Condensed" panose="020B0604020202020204" charset="0"/>
                <a:ea typeface="Roboto Condensed" panose="020B0604020202020204" charset="0"/>
              </a:rPr>
              <a:t>về</a:t>
            </a:r>
            <a:r>
              <a:rPr lang="en-US" sz="2400" dirty="0">
                <a:solidFill>
                  <a:schemeClr val="bg1"/>
                </a:solidFill>
                <a:latin typeface="Roboto Condensed" panose="020B0604020202020204" charset="0"/>
                <a:ea typeface="Roboto Condensed" panose="020B0604020202020204" charset="0"/>
              </a:rPr>
              <a:t> </a:t>
            </a:r>
            <a:r>
              <a:rPr lang="en-US" sz="2400" dirty="0" err="1">
                <a:solidFill>
                  <a:schemeClr val="bg1"/>
                </a:solidFill>
                <a:latin typeface="Roboto Condensed" panose="020B0604020202020204" charset="0"/>
                <a:ea typeface="Roboto Condensed" panose="020B0604020202020204" charset="0"/>
              </a:rPr>
              <a:t>sàn</a:t>
            </a:r>
            <a:r>
              <a:rPr lang="en-US" sz="2400" dirty="0">
                <a:solidFill>
                  <a:schemeClr val="bg1"/>
                </a:solidFill>
                <a:latin typeface="Roboto Condensed" panose="020B0604020202020204" charset="0"/>
                <a:ea typeface="Roboto Condensed" panose="020B0604020202020204" charset="0"/>
              </a:rPr>
              <a:t> </a:t>
            </a:r>
            <a:r>
              <a:rPr lang="en-US" sz="2400" dirty="0" err="1">
                <a:solidFill>
                  <a:schemeClr val="bg1"/>
                </a:solidFill>
                <a:latin typeface="Roboto Condensed" panose="020B0604020202020204" charset="0"/>
                <a:ea typeface="Roboto Condensed" panose="020B0604020202020204" charset="0"/>
              </a:rPr>
              <a:t>giao</a:t>
            </a:r>
            <a:r>
              <a:rPr lang="en-US" sz="2400" dirty="0">
                <a:solidFill>
                  <a:schemeClr val="bg1"/>
                </a:solidFill>
                <a:latin typeface="Roboto Condensed" panose="020B0604020202020204" charset="0"/>
                <a:ea typeface="Roboto Condensed" panose="020B0604020202020204" charset="0"/>
              </a:rPr>
              <a:t> </a:t>
            </a:r>
            <a:r>
              <a:rPr lang="en-US" sz="2400" dirty="0" err="1">
                <a:solidFill>
                  <a:schemeClr val="bg1"/>
                </a:solidFill>
                <a:latin typeface="Roboto Condensed" panose="020B0604020202020204" charset="0"/>
                <a:ea typeface="Roboto Condensed" panose="020B0604020202020204" charset="0"/>
              </a:rPr>
              <a:t>dịch</a:t>
            </a:r>
            <a:r>
              <a:rPr lang="en-US" sz="2400" dirty="0">
                <a:solidFill>
                  <a:schemeClr val="bg1"/>
                </a:solidFill>
                <a:latin typeface="Roboto Condensed" panose="020B0604020202020204" charset="0"/>
                <a:ea typeface="Roboto Condensed" panose="020B0604020202020204" charset="0"/>
              </a:rPr>
              <a:t> </a:t>
            </a:r>
            <a:r>
              <a:rPr lang="en-US" sz="2400" dirty="0" err="1">
                <a:solidFill>
                  <a:schemeClr val="bg1"/>
                </a:solidFill>
                <a:latin typeface="Roboto Condensed" panose="020B0604020202020204" charset="0"/>
                <a:ea typeface="Roboto Condensed" panose="020B0604020202020204" charset="0"/>
              </a:rPr>
              <a:t>th</a:t>
            </a:r>
            <a:r>
              <a:rPr lang="vi-VN" sz="2400" dirty="0">
                <a:solidFill>
                  <a:schemeClr val="bg1"/>
                </a:solidFill>
                <a:latin typeface="Roboto Condensed" panose="020B0604020202020204" charset="0"/>
                <a:ea typeface="Roboto Condensed" panose="020B0604020202020204" charset="0"/>
              </a:rPr>
              <a:t>ư</a:t>
            </a:r>
            <a:r>
              <a:rPr lang="en-US" sz="2400" dirty="0" err="1">
                <a:solidFill>
                  <a:schemeClr val="bg1"/>
                </a:solidFill>
                <a:latin typeface="Roboto Condensed" panose="020B0604020202020204" charset="0"/>
                <a:ea typeface="Roboto Condensed" panose="020B0604020202020204" charset="0"/>
              </a:rPr>
              <a:t>ơng</a:t>
            </a:r>
            <a:r>
              <a:rPr lang="en-US" sz="2400" dirty="0">
                <a:solidFill>
                  <a:schemeClr val="bg1"/>
                </a:solidFill>
                <a:latin typeface="Roboto Condensed" panose="020B0604020202020204" charset="0"/>
                <a:ea typeface="Roboto Condensed" panose="020B0604020202020204" charset="0"/>
              </a:rPr>
              <a:t> </a:t>
            </a:r>
            <a:r>
              <a:rPr lang="en-US" sz="2400" dirty="0" err="1">
                <a:solidFill>
                  <a:schemeClr val="bg1"/>
                </a:solidFill>
                <a:latin typeface="Roboto Condensed" panose="020B0604020202020204" charset="0"/>
                <a:ea typeface="Roboto Condensed" panose="020B0604020202020204" charset="0"/>
              </a:rPr>
              <a:t>mại</a:t>
            </a:r>
            <a:r>
              <a:rPr lang="en-US" sz="2400" dirty="0">
                <a:solidFill>
                  <a:schemeClr val="bg1"/>
                </a:solidFill>
                <a:latin typeface="Roboto Condensed" panose="020B0604020202020204" charset="0"/>
                <a:ea typeface="Roboto Condensed" panose="020B0604020202020204" charset="0"/>
              </a:rPr>
              <a:t> </a:t>
            </a:r>
            <a:r>
              <a:rPr lang="en-US" sz="2400" dirty="0" err="1">
                <a:solidFill>
                  <a:schemeClr val="bg1"/>
                </a:solidFill>
                <a:latin typeface="Roboto Condensed" panose="020B0604020202020204" charset="0"/>
                <a:ea typeface="Roboto Condensed" panose="020B0604020202020204" charset="0"/>
              </a:rPr>
              <a:t>điện</a:t>
            </a:r>
            <a:r>
              <a:rPr lang="en-US" sz="2400" dirty="0">
                <a:solidFill>
                  <a:schemeClr val="bg1"/>
                </a:solidFill>
                <a:latin typeface="Roboto Condensed" panose="020B0604020202020204" charset="0"/>
                <a:ea typeface="Roboto Condensed" panose="020B0604020202020204" charset="0"/>
              </a:rPr>
              <a:t> </a:t>
            </a:r>
            <a:r>
              <a:rPr lang="en-US" sz="2400" dirty="0" err="1">
                <a:solidFill>
                  <a:schemeClr val="bg1"/>
                </a:solidFill>
                <a:latin typeface="Roboto Condensed" panose="020B0604020202020204" charset="0"/>
                <a:ea typeface="Roboto Condensed" panose="020B0604020202020204" charset="0"/>
              </a:rPr>
              <a:t>tử</a:t>
            </a:r>
            <a:r>
              <a:rPr lang="en-US" sz="2400" dirty="0">
                <a:solidFill>
                  <a:schemeClr val="bg1"/>
                </a:solidFill>
                <a:latin typeface="Roboto Condensed" panose="020B0604020202020204" charset="0"/>
                <a:ea typeface="Roboto Condensed" panose="020B0604020202020204" charset="0"/>
              </a:rPr>
              <a:t> B2C.</a:t>
            </a:r>
          </a:p>
          <a:p>
            <a:pPr marL="0" indent="0">
              <a:spcBef>
                <a:spcPts val="600"/>
              </a:spcBef>
              <a:buNone/>
            </a:pPr>
            <a:r>
              <a:rPr lang="en-US" sz="2400" dirty="0">
                <a:solidFill>
                  <a:schemeClr val="bg1"/>
                </a:solidFill>
                <a:latin typeface="Roboto Condensed" panose="020B0604020202020204" charset="0"/>
                <a:ea typeface="Roboto Condensed" panose="020B0604020202020204" charset="0"/>
              </a:rPr>
              <a:t>2. </a:t>
            </a:r>
            <a:r>
              <a:rPr lang="en-US" sz="2400" dirty="0" err="1">
                <a:solidFill>
                  <a:schemeClr val="bg1"/>
                </a:solidFill>
                <a:latin typeface="Roboto Condensed" panose="020B0604020202020204" charset="0"/>
              </a:rPr>
              <a:t>Công</a:t>
            </a:r>
            <a:r>
              <a:rPr lang="en-US" sz="2400" dirty="0">
                <a:solidFill>
                  <a:schemeClr val="bg1"/>
                </a:solidFill>
                <a:latin typeface="Roboto Condensed" panose="020B0604020202020204" charset="0"/>
              </a:rPr>
              <a:t> </a:t>
            </a:r>
            <a:r>
              <a:rPr lang="en-US" sz="2400" dirty="0" err="1">
                <a:solidFill>
                  <a:schemeClr val="bg1"/>
                </a:solidFill>
                <a:latin typeface="Roboto Condensed" panose="020B0604020202020204" charset="0"/>
              </a:rPr>
              <a:t>cụ</a:t>
            </a:r>
            <a:r>
              <a:rPr lang="en-US" sz="2400" dirty="0">
                <a:solidFill>
                  <a:schemeClr val="bg1"/>
                </a:solidFill>
                <a:latin typeface="Roboto Condensed" panose="020B0604020202020204" charset="0"/>
              </a:rPr>
              <a:t> </a:t>
            </a:r>
            <a:r>
              <a:rPr lang="en-US" sz="2400" dirty="0" err="1">
                <a:solidFill>
                  <a:schemeClr val="bg1"/>
                </a:solidFill>
                <a:latin typeface="Roboto Condensed" panose="020B0604020202020204" charset="0"/>
              </a:rPr>
              <a:t>thực</a:t>
            </a:r>
            <a:r>
              <a:rPr lang="en-US" sz="2400" dirty="0">
                <a:solidFill>
                  <a:schemeClr val="bg1"/>
                </a:solidFill>
                <a:latin typeface="Roboto Condensed" panose="020B0604020202020204" charset="0"/>
              </a:rPr>
              <a:t> </a:t>
            </a:r>
            <a:r>
              <a:rPr lang="en-US" sz="2400" dirty="0" err="1">
                <a:solidFill>
                  <a:schemeClr val="bg1"/>
                </a:solidFill>
                <a:latin typeface="Roboto Condensed" panose="020B0604020202020204" charset="0"/>
              </a:rPr>
              <a:t>hiện</a:t>
            </a:r>
            <a:r>
              <a:rPr lang="en-US" sz="2400" dirty="0">
                <a:solidFill>
                  <a:schemeClr val="bg1"/>
                </a:solidFill>
                <a:latin typeface="Roboto Condensed" panose="020B0604020202020204" charset="0"/>
              </a:rPr>
              <a:t>.</a:t>
            </a:r>
          </a:p>
          <a:p>
            <a:pPr marL="0" indent="0">
              <a:spcBef>
                <a:spcPts val="600"/>
              </a:spcBef>
              <a:buNone/>
            </a:pPr>
            <a:r>
              <a:rPr lang="en-US" sz="2400" dirty="0">
                <a:solidFill>
                  <a:schemeClr val="bg1"/>
                </a:solidFill>
                <a:latin typeface="Roboto Condensed" panose="020B0604020202020204" charset="0"/>
              </a:rPr>
              <a:t>3. </a:t>
            </a:r>
            <a:r>
              <a:rPr lang="en-US" sz="2400" dirty="0" err="1">
                <a:solidFill>
                  <a:schemeClr val="bg1"/>
                </a:solidFill>
                <a:latin typeface="Roboto Condensed" panose="020B0604020202020204" charset="0"/>
              </a:rPr>
              <a:t>Phân</a:t>
            </a:r>
            <a:r>
              <a:rPr lang="en-US" sz="2400" dirty="0">
                <a:solidFill>
                  <a:schemeClr val="bg1"/>
                </a:solidFill>
                <a:latin typeface="Roboto Condensed" panose="020B0604020202020204" charset="0"/>
              </a:rPr>
              <a:t> </a:t>
            </a:r>
            <a:r>
              <a:rPr lang="en-US" sz="2400" dirty="0" err="1">
                <a:solidFill>
                  <a:schemeClr val="bg1"/>
                </a:solidFill>
                <a:latin typeface="Roboto Condensed" panose="020B0604020202020204" charset="0"/>
              </a:rPr>
              <a:t>tích</a:t>
            </a:r>
            <a:r>
              <a:rPr lang="en-US" sz="2400" dirty="0">
                <a:solidFill>
                  <a:schemeClr val="bg1"/>
                </a:solidFill>
                <a:latin typeface="Roboto Condensed" panose="020B0604020202020204" charset="0"/>
              </a:rPr>
              <a:t> </a:t>
            </a:r>
            <a:r>
              <a:rPr lang="en-US" sz="2400" dirty="0" err="1">
                <a:solidFill>
                  <a:schemeClr val="bg1"/>
                </a:solidFill>
                <a:latin typeface="Roboto Condensed" panose="020B0604020202020204" charset="0"/>
              </a:rPr>
              <a:t>và</a:t>
            </a:r>
            <a:r>
              <a:rPr lang="en-US" sz="2400" dirty="0">
                <a:solidFill>
                  <a:schemeClr val="bg1"/>
                </a:solidFill>
                <a:latin typeface="Roboto Condensed" panose="020B0604020202020204" charset="0"/>
              </a:rPr>
              <a:t> </a:t>
            </a:r>
            <a:r>
              <a:rPr lang="en-US" sz="2400" dirty="0" err="1">
                <a:solidFill>
                  <a:schemeClr val="bg1"/>
                </a:solidFill>
                <a:latin typeface="Roboto Condensed" panose="020B0604020202020204" charset="0"/>
              </a:rPr>
              <a:t>thiết</a:t>
            </a:r>
            <a:r>
              <a:rPr lang="en-US" sz="2400" dirty="0">
                <a:solidFill>
                  <a:schemeClr val="bg1"/>
                </a:solidFill>
                <a:latin typeface="Roboto Condensed" panose="020B0604020202020204" charset="0"/>
              </a:rPr>
              <a:t> </a:t>
            </a:r>
            <a:r>
              <a:rPr lang="en-US" sz="2400" dirty="0" err="1">
                <a:solidFill>
                  <a:schemeClr val="bg1"/>
                </a:solidFill>
                <a:latin typeface="Roboto Condensed" panose="020B0604020202020204" charset="0"/>
              </a:rPr>
              <a:t>kế</a:t>
            </a:r>
            <a:r>
              <a:rPr lang="en-US" sz="2400" dirty="0">
                <a:solidFill>
                  <a:schemeClr val="bg1"/>
                </a:solidFill>
                <a:latin typeface="Roboto Condensed" panose="020B0604020202020204" charset="0"/>
              </a:rPr>
              <a:t> </a:t>
            </a:r>
            <a:r>
              <a:rPr lang="en-US" sz="2400" dirty="0" err="1">
                <a:solidFill>
                  <a:schemeClr val="bg1"/>
                </a:solidFill>
                <a:latin typeface="Roboto Condensed" panose="020B0604020202020204" charset="0"/>
              </a:rPr>
              <a:t>hệ</a:t>
            </a:r>
            <a:r>
              <a:rPr lang="en-US" sz="2400" dirty="0">
                <a:solidFill>
                  <a:schemeClr val="bg1"/>
                </a:solidFill>
                <a:latin typeface="Roboto Condensed" panose="020B0604020202020204" charset="0"/>
              </a:rPr>
              <a:t> </a:t>
            </a:r>
            <a:r>
              <a:rPr lang="en-US" sz="2400" dirty="0" err="1">
                <a:solidFill>
                  <a:schemeClr val="bg1"/>
                </a:solidFill>
                <a:latin typeface="Roboto Condensed" panose="020B0604020202020204" charset="0"/>
              </a:rPr>
              <a:t>thống</a:t>
            </a:r>
            <a:r>
              <a:rPr lang="en-US" sz="2400" dirty="0">
                <a:solidFill>
                  <a:schemeClr val="bg1"/>
                </a:solidFill>
                <a:latin typeface="Roboto Condensed" panose="020B0604020202020204" charset="0"/>
              </a:rPr>
              <a:t>.</a:t>
            </a:r>
          </a:p>
          <a:p>
            <a:pPr marL="0" indent="0">
              <a:spcBef>
                <a:spcPts val="600"/>
              </a:spcBef>
              <a:buNone/>
            </a:pPr>
            <a:r>
              <a:rPr lang="en-US" sz="2400" dirty="0">
                <a:solidFill>
                  <a:schemeClr val="bg1"/>
                </a:solidFill>
                <a:latin typeface="Roboto Condensed" panose="020B0604020202020204" charset="0"/>
              </a:rPr>
              <a:t>4. </a:t>
            </a:r>
            <a:r>
              <a:rPr lang="en-US" sz="2400" dirty="0" err="1">
                <a:solidFill>
                  <a:schemeClr val="bg1"/>
                </a:solidFill>
                <a:latin typeface="Roboto Condensed" panose="020B0604020202020204" charset="0"/>
              </a:rPr>
              <a:t>Kết</a:t>
            </a:r>
            <a:r>
              <a:rPr lang="en-US" sz="2400" dirty="0">
                <a:solidFill>
                  <a:schemeClr val="bg1"/>
                </a:solidFill>
                <a:latin typeface="Roboto Condensed" panose="020B0604020202020204" charset="0"/>
              </a:rPr>
              <a:t> </a:t>
            </a:r>
            <a:r>
              <a:rPr lang="en-US" sz="2400" dirty="0" err="1">
                <a:solidFill>
                  <a:schemeClr val="bg1"/>
                </a:solidFill>
                <a:latin typeface="Roboto Condensed" panose="020B0604020202020204" charset="0"/>
              </a:rPr>
              <a:t>quả</a:t>
            </a:r>
            <a:r>
              <a:rPr lang="en-US" sz="2400" dirty="0">
                <a:solidFill>
                  <a:schemeClr val="bg1"/>
                </a:solidFill>
                <a:latin typeface="Roboto Condensed" panose="020B0604020202020204" charset="0"/>
              </a:rPr>
              <a:t> </a:t>
            </a:r>
            <a:r>
              <a:rPr lang="en-US" sz="2400" dirty="0" err="1">
                <a:solidFill>
                  <a:schemeClr val="bg1"/>
                </a:solidFill>
                <a:latin typeface="Roboto Condensed" panose="020B0604020202020204" charset="0"/>
              </a:rPr>
              <a:t>ch</a:t>
            </a:r>
            <a:r>
              <a:rPr lang="vi-VN" sz="2400" dirty="0">
                <a:solidFill>
                  <a:schemeClr val="bg1"/>
                </a:solidFill>
                <a:latin typeface="Roboto Condensed" panose="020B0604020202020204" charset="0"/>
              </a:rPr>
              <a:t>ư</a:t>
            </a:r>
            <a:r>
              <a:rPr lang="en-US" sz="2400" dirty="0" err="1">
                <a:solidFill>
                  <a:schemeClr val="bg1"/>
                </a:solidFill>
                <a:latin typeface="Roboto Condensed" panose="020B0604020202020204" charset="0"/>
              </a:rPr>
              <a:t>ơng</a:t>
            </a:r>
            <a:r>
              <a:rPr lang="en-US" sz="2400" dirty="0">
                <a:solidFill>
                  <a:schemeClr val="bg1"/>
                </a:solidFill>
                <a:latin typeface="Roboto Condensed" panose="020B0604020202020204" charset="0"/>
              </a:rPr>
              <a:t> </a:t>
            </a:r>
            <a:r>
              <a:rPr lang="en-US" sz="2400" dirty="0" err="1">
                <a:solidFill>
                  <a:schemeClr val="bg1"/>
                </a:solidFill>
                <a:latin typeface="Roboto Condensed" panose="020B0604020202020204" charset="0"/>
              </a:rPr>
              <a:t>trình</a:t>
            </a:r>
            <a:r>
              <a:rPr lang="en-US" sz="2400" dirty="0">
                <a:solidFill>
                  <a:schemeClr val="bg1"/>
                </a:solidFill>
                <a:latin typeface="Roboto Condensed" panose="020B0604020202020204" charset="0"/>
              </a:rPr>
              <a:t>.</a:t>
            </a:r>
          </a:p>
          <a:p>
            <a:pPr marL="0" indent="0">
              <a:spcBef>
                <a:spcPts val="600"/>
              </a:spcBef>
              <a:buNone/>
            </a:pPr>
            <a:r>
              <a:rPr lang="en-US" sz="2400" dirty="0">
                <a:solidFill>
                  <a:schemeClr val="bg1"/>
                </a:solidFill>
                <a:latin typeface="Roboto Condensed" panose="020B0604020202020204" charset="0"/>
              </a:rPr>
              <a:t>5. </a:t>
            </a:r>
            <a:r>
              <a:rPr lang="en-US" sz="2400" dirty="0" err="1">
                <a:solidFill>
                  <a:schemeClr val="bg1"/>
                </a:solidFill>
                <a:latin typeface="Roboto Condensed" panose="020B0604020202020204" charset="0"/>
              </a:rPr>
              <a:t>Tổng</a:t>
            </a:r>
            <a:r>
              <a:rPr lang="en-US" sz="2400" dirty="0">
                <a:solidFill>
                  <a:schemeClr val="bg1"/>
                </a:solidFill>
                <a:latin typeface="Roboto Condensed" panose="020B0604020202020204" charset="0"/>
              </a:rPr>
              <a:t> </a:t>
            </a:r>
            <a:r>
              <a:rPr lang="en-US" sz="2400" dirty="0" err="1">
                <a:solidFill>
                  <a:schemeClr val="bg1"/>
                </a:solidFill>
                <a:latin typeface="Roboto Condensed" panose="020B0604020202020204" charset="0"/>
              </a:rPr>
              <a:t>kết</a:t>
            </a:r>
            <a:r>
              <a:rPr lang="en-US" sz="2400" dirty="0">
                <a:solidFill>
                  <a:schemeClr val="bg1"/>
                </a:solidFill>
                <a:latin typeface="Roboto Condensed" panose="020B0604020202020204" charset="0"/>
              </a:rPr>
              <a:t>.</a:t>
            </a:r>
          </a:p>
        </p:txBody>
      </p:sp>
      <p:sp>
        <p:nvSpPr>
          <p:cNvPr id="33" name="Google Shape;437;p34">
            <a:extLst>
              <a:ext uri="{FF2B5EF4-FFF2-40B4-BE49-F238E27FC236}">
                <a16:creationId xmlns:a16="http://schemas.microsoft.com/office/drawing/2014/main" id="{E1D2F63A-A21B-4574-BB7E-B89B25D34A8B}"/>
              </a:ext>
            </a:extLst>
          </p:cNvPr>
          <p:cNvSpPr txBox="1">
            <a:spLocks/>
          </p:cNvSpPr>
          <p:nvPr/>
        </p:nvSpPr>
        <p:spPr>
          <a:xfrm>
            <a:off x="6471425" y="3245944"/>
            <a:ext cx="1959300" cy="927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200"/>
              <a:buFont typeface="Comfortaa Regular"/>
              <a:buNone/>
              <a:defRPr sz="1400" b="0" i="0" u="none" strike="noStrike" cap="none">
                <a:solidFill>
                  <a:schemeClr val="dk2"/>
                </a:solidFill>
                <a:latin typeface="Comfortaa Regular"/>
                <a:ea typeface="Comfortaa Regular"/>
                <a:cs typeface="Comfortaa Regular"/>
                <a:sym typeface="Comfortaa Regular"/>
              </a:defRPr>
            </a:lvl1pPr>
            <a:lvl2pPr marL="914400" marR="0" lvl="1" indent="-317500" algn="ctr" rtl="0">
              <a:lnSpc>
                <a:spcPct val="115000"/>
              </a:lnSpc>
              <a:spcBef>
                <a:spcPts val="0"/>
              </a:spcBef>
              <a:spcAft>
                <a:spcPts val="0"/>
              </a:spcAft>
              <a:buClr>
                <a:schemeClr val="dk2"/>
              </a:buClr>
              <a:buSzPts val="1400"/>
              <a:buFont typeface="Comfortaa Regular"/>
              <a:buNone/>
              <a:defRPr sz="1400" b="0" i="0" u="none" strike="noStrike" cap="none">
                <a:solidFill>
                  <a:schemeClr val="dk2"/>
                </a:solidFill>
                <a:latin typeface="Comfortaa Regular"/>
                <a:ea typeface="Comfortaa Regular"/>
                <a:cs typeface="Comfortaa Regular"/>
                <a:sym typeface="Comfortaa Regular"/>
              </a:defRPr>
            </a:lvl2pPr>
            <a:lvl3pPr marL="1371600" marR="0" lvl="2" indent="-317500" algn="ctr" rtl="0">
              <a:lnSpc>
                <a:spcPct val="115000"/>
              </a:lnSpc>
              <a:spcBef>
                <a:spcPts val="1600"/>
              </a:spcBef>
              <a:spcAft>
                <a:spcPts val="0"/>
              </a:spcAft>
              <a:buClr>
                <a:schemeClr val="dk2"/>
              </a:buClr>
              <a:buSzPts val="1400"/>
              <a:buFont typeface="Comfortaa Regular"/>
              <a:buNone/>
              <a:defRPr sz="1400" b="0" i="0" u="none" strike="noStrike" cap="none">
                <a:solidFill>
                  <a:schemeClr val="dk2"/>
                </a:solidFill>
                <a:latin typeface="Comfortaa Regular"/>
                <a:ea typeface="Comfortaa Regular"/>
                <a:cs typeface="Comfortaa Regular"/>
                <a:sym typeface="Comfortaa Regular"/>
              </a:defRPr>
            </a:lvl3pPr>
            <a:lvl4pPr marL="1828800" marR="0" lvl="3" indent="-317500" algn="ctr" rtl="0">
              <a:lnSpc>
                <a:spcPct val="115000"/>
              </a:lnSpc>
              <a:spcBef>
                <a:spcPts val="1600"/>
              </a:spcBef>
              <a:spcAft>
                <a:spcPts val="0"/>
              </a:spcAft>
              <a:buClr>
                <a:schemeClr val="dk2"/>
              </a:buClr>
              <a:buSzPts val="1400"/>
              <a:buFont typeface="Comfortaa Regular"/>
              <a:buNone/>
              <a:defRPr sz="1400" b="0" i="0" u="none" strike="noStrike" cap="none">
                <a:solidFill>
                  <a:schemeClr val="dk2"/>
                </a:solidFill>
                <a:latin typeface="Comfortaa Regular"/>
                <a:ea typeface="Comfortaa Regular"/>
                <a:cs typeface="Comfortaa Regular"/>
                <a:sym typeface="Comfortaa Regular"/>
              </a:defRPr>
            </a:lvl4pPr>
            <a:lvl5pPr marL="2286000" marR="0" lvl="4" indent="-317500" algn="ctr" rtl="0">
              <a:lnSpc>
                <a:spcPct val="115000"/>
              </a:lnSpc>
              <a:spcBef>
                <a:spcPts val="1600"/>
              </a:spcBef>
              <a:spcAft>
                <a:spcPts val="0"/>
              </a:spcAft>
              <a:buClr>
                <a:schemeClr val="dk2"/>
              </a:buClr>
              <a:buSzPts val="1400"/>
              <a:buFont typeface="Comfortaa Regular"/>
              <a:buNone/>
              <a:defRPr sz="1400" b="0" i="0" u="none" strike="noStrike" cap="none">
                <a:solidFill>
                  <a:schemeClr val="dk2"/>
                </a:solidFill>
                <a:latin typeface="Comfortaa Regular"/>
                <a:ea typeface="Comfortaa Regular"/>
                <a:cs typeface="Comfortaa Regular"/>
                <a:sym typeface="Comfortaa Regular"/>
              </a:defRPr>
            </a:lvl5pPr>
            <a:lvl6pPr marL="2743200" marR="0" lvl="5" indent="-317500" algn="ctr" rtl="0">
              <a:lnSpc>
                <a:spcPct val="115000"/>
              </a:lnSpc>
              <a:spcBef>
                <a:spcPts val="1600"/>
              </a:spcBef>
              <a:spcAft>
                <a:spcPts val="0"/>
              </a:spcAft>
              <a:buClr>
                <a:schemeClr val="dk2"/>
              </a:buClr>
              <a:buSzPts val="1400"/>
              <a:buFont typeface="Comfortaa Regular"/>
              <a:buNone/>
              <a:defRPr sz="1400" b="0" i="0" u="none" strike="noStrike" cap="none">
                <a:solidFill>
                  <a:schemeClr val="dk2"/>
                </a:solidFill>
                <a:latin typeface="Comfortaa Regular"/>
                <a:ea typeface="Comfortaa Regular"/>
                <a:cs typeface="Comfortaa Regular"/>
                <a:sym typeface="Comfortaa Regular"/>
              </a:defRPr>
            </a:lvl6pPr>
            <a:lvl7pPr marL="3200400" marR="0" lvl="6" indent="-317500" algn="ctr" rtl="0">
              <a:lnSpc>
                <a:spcPct val="115000"/>
              </a:lnSpc>
              <a:spcBef>
                <a:spcPts val="1600"/>
              </a:spcBef>
              <a:spcAft>
                <a:spcPts val="0"/>
              </a:spcAft>
              <a:buClr>
                <a:schemeClr val="dk2"/>
              </a:buClr>
              <a:buSzPts val="1400"/>
              <a:buFont typeface="Comfortaa Regular"/>
              <a:buNone/>
              <a:defRPr sz="1400" b="0" i="0" u="none" strike="noStrike" cap="none">
                <a:solidFill>
                  <a:schemeClr val="dk2"/>
                </a:solidFill>
                <a:latin typeface="Comfortaa Regular"/>
                <a:ea typeface="Comfortaa Regular"/>
                <a:cs typeface="Comfortaa Regular"/>
                <a:sym typeface="Comfortaa Regular"/>
              </a:defRPr>
            </a:lvl7pPr>
            <a:lvl8pPr marL="3657600" marR="0" lvl="7" indent="-317500" algn="ctr" rtl="0">
              <a:lnSpc>
                <a:spcPct val="115000"/>
              </a:lnSpc>
              <a:spcBef>
                <a:spcPts val="1600"/>
              </a:spcBef>
              <a:spcAft>
                <a:spcPts val="0"/>
              </a:spcAft>
              <a:buClr>
                <a:schemeClr val="dk2"/>
              </a:buClr>
              <a:buSzPts val="1400"/>
              <a:buFont typeface="Comfortaa Regular"/>
              <a:buNone/>
              <a:defRPr sz="1400" b="0" i="0" u="none" strike="noStrike" cap="none">
                <a:solidFill>
                  <a:schemeClr val="dk2"/>
                </a:solidFill>
                <a:latin typeface="Comfortaa Regular"/>
                <a:ea typeface="Comfortaa Regular"/>
                <a:cs typeface="Comfortaa Regular"/>
                <a:sym typeface="Comfortaa Regular"/>
              </a:defRPr>
            </a:lvl8pPr>
            <a:lvl9pPr marL="4114800" marR="0" lvl="8" indent="-317500" algn="ctr" rtl="0">
              <a:lnSpc>
                <a:spcPct val="115000"/>
              </a:lnSpc>
              <a:spcBef>
                <a:spcPts val="1600"/>
              </a:spcBef>
              <a:spcAft>
                <a:spcPts val="1600"/>
              </a:spcAft>
              <a:buClr>
                <a:schemeClr val="dk2"/>
              </a:buClr>
              <a:buSzPts val="1400"/>
              <a:buFont typeface="Comfortaa Regular"/>
              <a:buNone/>
              <a:defRPr sz="1400" b="0" i="0" u="none" strike="noStrike" cap="none">
                <a:solidFill>
                  <a:schemeClr val="dk2"/>
                </a:solidFill>
                <a:latin typeface="Comfortaa Regular"/>
                <a:ea typeface="Comfortaa Regular"/>
                <a:cs typeface="Comfortaa Regular"/>
                <a:sym typeface="Comfortaa Regular"/>
              </a:defRPr>
            </a:lvl9pPr>
          </a:lstStyle>
          <a:p>
            <a:pPr marL="0" indent="0"/>
            <a:endParaRPr lang="en-US" sz="1800" b="1" dirty="0">
              <a:solidFill>
                <a:schemeClr val="tx1"/>
              </a:solidFill>
              <a:latin typeface="Source Sans Pro" panose="020B0503030403020204" pitchFamily="34" charset="0"/>
              <a:ea typeface="Source Sans Pro" panose="020B0503030403020204" pitchFamily="34" charset="0"/>
            </a:endParaRPr>
          </a:p>
          <a:p>
            <a:pPr marL="0" indent="0"/>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2" name="Text Placeholder 1">
            <a:extLst>
              <a:ext uri="{FF2B5EF4-FFF2-40B4-BE49-F238E27FC236}">
                <a16:creationId xmlns:a16="http://schemas.microsoft.com/office/drawing/2014/main" id="{3FC93C7F-0497-4069-B338-5DFBF859CE7D}"/>
              </a:ext>
            </a:extLst>
          </p:cNvPr>
          <p:cNvSpPr>
            <a:spLocks noGrp="1"/>
          </p:cNvSpPr>
          <p:nvPr>
            <p:ph type="body" idx="1"/>
          </p:nvPr>
        </p:nvSpPr>
        <p:spPr>
          <a:xfrm>
            <a:off x="854969" y="1301465"/>
            <a:ext cx="7719000" cy="3179400"/>
          </a:xfrm>
        </p:spPr>
        <p:txBody>
          <a:bodyPr/>
          <a:lstStyle/>
          <a:p>
            <a:pPr marL="152400" indent="0" algn="just">
              <a:buNone/>
            </a:pPr>
            <a:r>
              <a:rPr lang="vi-VN" sz="1800" dirty="0">
                <a:solidFill>
                  <a:schemeClr val="bg1"/>
                </a:solidFill>
                <a:latin typeface="Roboto Condensed" panose="020B0604020202020204" charset="0"/>
                <a:cs typeface="Roboto Condensed" panose="020B0604020202020204" charset="0"/>
              </a:rPr>
              <a:t>- </a:t>
            </a:r>
            <a:r>
              <a:rPr lang="vi-VN" sz="1800" b="1" dirty="0">
                <a:solidFill>
                  <a:schemeClr val="bg1"/>
                </a:solidFill>
                <a:latin typeface="Roboto Condensed" panose="020B0604020202020204" charset="0"/>
                <a:cs typeface="Roboto Condensed" panose="020B0604020202020204" charset="0"/>
              </a:rPr>
              <a:t>Sàn giao dịch thương mại điện tử </a:t>
            </a:r>
            <a:r>
              <a:rPr lang="vi-VN" sz="1800" dirty="0">
                <a:solidFill>
                  <a:schemeClr val="bg1"/>
                </a:solidFill>
                <a:latin typeface="Roboto Condensed" panose="020B0604020202020204" charset="0"/>
                <a:cs typeface="Roboto Condensed" panose="020B0604020202020204" charset="0"/>
              </a:rPr>
              <a:t>là website thương mại điện tử cho phép các thương nhân, tổ chức, cá nhân không phải chủ sở hữu hoặc người quản lý website có thể tiến hành bán hàng hoặc cung ứng các dịch vụ trên đó. </a:t>
            </a:r>
            <a:endParaRPr lang="en-US" sz="1800" dirty="0">
              <a:solidFill>
                <a:schemeClr val="bg1"/>
              </a:solidFill>
              <a:latin typeface="Roboto Condensed" panose="020B0604020202020204" charset="0"/>
              <a:cs typeface="Roboto Condensed" panose="020B0604020202020204" charset="0"/>
            </a:endParaRPr>
          </a:p>
          <a:p>
            <a:pPr marL="152400" indent="0" algn="just">
              <a:buNone/>
            </a:pPr>
            <a:r>
              <a:rPr lang="vi-VN" sz="1800" dirty="0">
                <a:solidFill>
                  <a:schemeClr val="bg1"/>
                </a:solidFill>
                <a:latin typeface="Roboto Condensed" panose="020B0604020202020204" charset="0"/>
                <a:cs typeface="Roboto Condensed" panose="020B0604020202020204" charset="0"/>
              </a:rPr>
              <a:t>- Có 6 loại hình thương mại điện tử cơ bản: </a:t>
            </a:r>
          </a:p>
          <a:p>
            <a:pPr algn="just"/>
            <a:r>
              <a:rPr lang="vi-VN" sz="1800" dirty="0">
                <a:solidFill>
                  <a:schemeClr val="bg1"/>
                </a:solidFill>
                <a:latin typeface="Roboto Condensed" panose="020B0604020202020204" charset="0"/>
                <a:cs typeface="Roboto Condensed" panose="020B0604020202020204" charset="0"/>
              </a:rPr>
              <a:t>Doanh nghiệp với Doanh nghiệp (B2B).</a:t>
            </a:r>
          </a:p>
          <a:p>
            <a:pPr algn="just"/>
            <a:r>
              <a:rPr lang="vi-VN" sz="1800" b="1" dirty="0">
                <a:solidFill>
                  <a:schemeClr val="bg1"/>
                </a:solidFill>
                <a:latin typeface="Roboto Condensed" panose="020B0604020202020204" charset="0"/>
                <a:cs typeface="Roboto Condensed" panose="020B0604020202020204" charset="0"/>
              </a:rPr>
              <a:t>Doanh nghiệp với Khách hàng (B2C).</a:t>
            </a:r>
          </a:p>
          <a:p>
            <a:pPr algn="just"/>
            <a:r>
              <a:rPr lang="vi-VN" sz="1800" dirty="0">
                <a:solidFill>
                  <a:schemeClr val="bg1"/>
                </a:solidFill>
                <a:latin typeface="Roboto Condensed" panose="020B0604020202020204" charset="0"/>
                <a:cs typeface="Roboto Condensed" panose="020B0604020202020204" charset="0"/>
              </a:rPr>
              <a:t>Khách hàng với Khách hàng (C2C).</a:t>
            </a:r>
          </a:p>
          <a:p>
            <a:pPr algn="just"/>
            <a:r>
              <a:rPr lang="vi-VN" sz="1800" dirty="0">
                <a:solidFill>
                  <a:schemeClr val="bg1"/>
                </a:solidFill>
                <a:latin typeface="Roboto Condensed" panose="020B0604020202020204" charset="0"/>
                <a:cs typeface="Roboto Condensed" panose="020B0604020202020204" charset="0"/>
              </a:rPr>
              <a:t>Khách hàng với Doanh nghiệp (C2B). </a:t>
            </a:r>
          </a:p>
          <a:p>
            <a:pPr algn="just"/>
            <a:r>
              <a:rPr lang="vi-VN" sz="1800" dirty="0">
                <a:solidFill>
                  <a:schemeClr val="bg1"/>
                </a:solidFill>
                <a:latin typeface="Roboto Condensed" panose="020B0604020202020204" charset="0"/>
                <a:cs typeface="Roboto Condensed" panose="020B0604020202020204" charset="0"/>
              </a:rPr>
              <a:t>Doanh nghiệp với chính phủ (B2A).</a:t>
            </a:r>
          </a:p>
          <a:p>
            <a:pPr algn="just"/>
            <a:r>
              <a:rPr lang="vi-VN" sz="1800" dirty="0">
                <a:solidFill>
                  <a:schemeClr val="bg1"/>
                </a:solidFill>
                <a:latin typeface="Roboto Condensed" panose="020B0604020202020204" charset="0"/>
                <a:cs typeface="Roboto Condensed" panose="020B0604020202020204" charset="0"/>
              </a:rPr>
              <a:t>Khách hàng với Chính phủ (C2A).</a:t>
            </a:r>
            <a:endParaRPr lang="en-US" sz="1800" dirty="0">
              <a:solidFill>
                <a:schemeClr val="bg1"/>
              </a:solidFill>
              <a:latin typeface="Roboto Condensed" panose="020B0604020202020204" charset="0"/>
              <a:cs typeface="Roboto Condensed" panose="020B0604020202020204" charset="0"/>
            </a:endParaRPr>
          </a:p>
          <a:p>
            <a:pPr marL="152400" indent="0">
              <a:buNone/>
            </a:pPr>
            <a:endParaRPr lang="en-US" sz="1600" dirty="0">
              <a:latin typeface="Roboto Condensed" panose="020B0604020202020204" charset="0"/>
              <a:cs typeface="Roboto Condensed" panose="020B0604020202020204" charset="0"/>
            </a:endParaRPr>
          </a:p>
        </p:txBody>
      </p:sp>
      <p:sp>
        <p:nvSpPr>
          <p:cNvPr id="479" name="Google Shape;479;p37"/>
          <p:cNvSpPr txBox="1">
            <a:spLocks noGrp="1"/>
          </p:cNvSpPr>
          <p:nvPr>
            <p:ph type="title"/>
          </p:nvPr>
        </p:nvSpPr>
        <p:spPr>
          <a:xfrm>
            <a:off x="584490" y="495589"/>
            <a:ext cx="7975019" cy="552165"/>
          </a:xfrm>
          <a:prstGeom prst="rect">
            <a:avLst/>
          </a:prstGeom>
        </p:spPr>
        <p:txBody>
          <a:bodyPr spcFirstLastPara="1" wrap="square" lIns="91425" tIns="91425" rIns="91425" bIns="91425" anchor="ctr" anchorCtr="0">
            <a:noAutofit/>
          </a:bodyPr>
          <a:lstStyle/>
          <a:p>
            <a:r>
              <a:rPr lang="en-US" sz="3600" i="0" dirty="0">
                <a:solidFill>
                  <a:srgbClr val="000000"/>
                </a:solidFill>
                <a:effectLst/>
                <a:latin typeface="Roboto Condensed" panose="020B0604020202020204" charset="0"/>
                <a:ea typeface="Roboto Condensed" panose="020B0604020202020204" charset="0"/>
              </a:rPr>
              <a:t/>
            </a:r>
            <a:br>
              <a:rPr lang="en-US" sz="3600" i="0" dirty="0">
                <a:solidFill>
                  <a:srgbClr val="000000"/>
                </a:solidFill>
                <a:effectLst/>
                <a:latin typeface="Roboto Condensed" panose="020B0604020202020204" charset="0"/>
                <a:ea typeface="Roboto Condensed" panose="020B0604020202020204" charset="0"/>
              </a:rPr>
            </a:br>
            <a:r>
              <a:rPr lang="en-US" sz="2800" b="1" i="0" dirty="0">
                <a:solidFill>
                  <a:schemeClr val="bg1"/>
                </a:solidFill>
                <a:effectLst/>
                <a:latin typeface="Roboto Condensed" panose="020B0604020202020204" charset="0"/>
                <a:ea typeface="Roboto Condensed" panose="020B0604020202020204" charset="0"/>
              </a:rPr>
              <a:t>1</a:t>
            </a:r>
            <a:r>
              <a:rPr lang="en-US" sz="2800" b="1" dirty="0">
                <a:solidFill>
                  <a:schemeClr val="bg1"/>
                </a:solidFill>
                <a:latin typeface="Roboto Condensed" panose="020B0604020202020204" charset="0"/>
              </a:rPr>
              <a:t>. </a:t>
            </a:r>
            <a:r>
              <a:rPr lang="en-US" sz="2800" b="1" dirty="0" err="1">
                <a:solidFill>
                  <a:schemeClr val="bg1"/>
                </a:solidFill>
                <a:latin typeface="Roboto Condensed" panose="020B0604020202020204" charset="0"/>
              </a:rPr>
              <a:t>Tổng</a:t>
            </a:r>
            <a:r>
              <a:rPr lang="en-US" sz="2800" b="1" dirty="0">
                <a:solidFill>
                  <a:schemeClr val="bg1"/>
                </a:solidFill>
                <a:latin typeface="Roboto Condensed" panose="020B0604020202020204" charset="0"/>
              </a:rPr>
              <a:t> </a:t>
            </a:r>
            <a:r>
              <a:rPr lang="en-US" sz="2800" b="1" dirty="0" err="1">
                <a:solidFill>
                  <a:schemeClr val="bg1"/>
                </a:solidFill>
                <a:latin typeface="Roboto Condensed" panose="020B0604020202020204" charset="0"/>
              </a:rPr>
              <a:t>quan</a:t>
            </a:r>
            <a:r>
              <a:rPr lang="en-US" sz="2800" b="1" dirty="0">
                <a:solidFill>
                  <a:schemeClr val="bg1"/>
                </a:solidFill>
                <a:latin typeface="Roboto Condensed" panose="020B0604020202020204" charset="0"/>
              </a:rPr>
              <a:t> </a:t>
            </a:r>
            <a:r>
              <a:rPr lang="en-US" sz="2800" b="1" dirty="0" err="1">
                <a:solidFill>
                  <a:schemeClr val="bg1"/>
                </a:solidFill>
                <a:latin typeface="Roboto Condensed" panose="020B0604020202020204" charset="0"/>
              </a:rPr>
              <a:t>về</a:t>
            </a:r>
            <a:r>
              <a:rPr lang="en-US" sz="2800" b="1" dirty="0">
                <a:solidFill>
                  <a:schemeClr val="bg1"/>
                </a:solidFill>
                <a:latin typeface="Roboto Condensed" panose="020B0604020202020204" charset="0"/>
              </a:rPr>
              <a:t> </a:t>
            </a:r>
            <a:r>
              <a:rPr lang="en-US" sz="2800" b="1" dirty="0" err="1">
                <a:solidFill>
                  <a:schemeClr val="bg1"/>
                </a:solidFill>
                <a:latin typeface="Roboto Condensed" panose="020B0604020202020204" charset="0"/>
              </a:rPr>
              <a:t>sàn</a:t>
            </a:r>
            <a:r>
              <a:rPr lang="en-US" sz="2800" b="1" dirty="0">
                <a:solidFill>
                  <a:schemeClr val="bg1"/>
                </a:solidFill>
                <a:latin typeface="Roboto Condensed" panose="020B0604020202020204" charset="0"/>
              </a:rPr>
              <a:t> </a:t>
            </a:r>
            <a:r>
              <a:rPr lang="en-US" sz="2800" b="1" dirty="0" err="1">
                <a:solidFill>
                  <a:schemeClr val="bg1"/>
                </a:solidFill>
                <a:latin typeface="Roboto Condensed" panose="020B0604020202020204" charset="0"/>
              </a:rPr>
              <a:t>giao</a:t>
            </a:r>
            <a:r>
              <a:rPr lang="en-US" sz="2800" b="1" dirty="0">
                <a:solidFill>
                  <a:schemeClr val="bg1"/>
                </a:solidFill>
                <a:latin typeface="Roboto Condensed" panose="020B0604020202020204" charset="0"/>
              </a:rPr>
              <a:t> </a:t>
            </a:r>
            <a:r>
              <a:rPr lang="en-US" sz="2800" b="1" dirty="0" err="1">
                <a:solidFill>
                  <a:schemeClr val="bg1"/>
                </a:solidFill>
                <a:latin typeface="Roboto Condensed" panose="020B0604020202020204" charset="0"/>
              </a:rPr>
              <a:t>dịch</a:t>
            </a:r>
            <a:r>
              <a:rPr lang="en-US" sz="2800" b="1" dirty="0">
                <a:solidFill>
                  <a:schemeClr val="bg1"/>
                </a:solidFill>
                <a:latin typeface="Roboto Condensed" panose="020B0604020202020204" charset="0"/>
              </a:rPr>
              <a:t> </a:t>
            </a:r>
            <a:r>
              <a:rPr lang="en-US" sz="2800" b="1" dirty="0" err="1">
                <a:solidFill>
                  <a:schemeClr val="bg1"/>
                </a:solidFill>
                <a:latin typeface="Roboto Condensed" panose="020B0604020202020204" charset="0"/>
              </a:rPr>
              <a:t>th</a:t>
            </a:r>
            <a:r>
              <a:rPr lang="vi-VN" sz="2800" b="1" dirty="0">
                <a:solidFill>
                  <a:schemeClr val="bg1"/>
                </a:solidFill>
                <a:latin typeface="Roboto Condensed" panose="020B0604020202020204" charset="0"/>
              </a:rPr>
              <a:t>ư</a:t>
            </a:r>
            <a:r>
              <a:rPr lang="en-US" sz="2800" b="1" dirty="0" err="1">
                <a:solidFill>
                  <a:schemeClr val="bg1"/>
                </a:solidFill>
                <a:latin typeface="Roboto Condensed" panose="020B0604020202020204" charset="0"/>
              </a:rPr>
              <a:t>ơng</a:t>
            </a:r>
            <a:r>
              <a:rPr lang="en-US" sz="2800" b="1" dirty="0">
                <a:solidFill>
                  <a:schemeClr val="bg1"/>
                </a:solidFill>
                <a:latin typeface="Roboto Condensed" panose="020B0604020202020204" charset="0"/>
              </a:rPr>
              <a:t> </a:t>
            </a:r>
            <a:r>
              <a:rPr lang="en-US" sz="2800" b="1" dirty="0" err="1">
                <a:solidFill>
                  <a:schemeClr val="bg1"/>
                </a:solidFill>
                <a:latin typeface="Roboto Condensed" panose="020B0604020202020204" charset="0"/>
              </a:rPr>
              <a:t>mại</a:t>
            </a:r>
            <a:r>
              <a:rPr lang="en-US" sz="2800" b="1" dirty="0">
                <a:solidFill>
                  <a:schemeClr val="bg1"/>
                </a:solidFill>
                <a:latin typeface="Roboto Condensed" panose="020B0604020202020204" charset="0"/>
              </a:rPr>
              <a:t> </a:t>
            </a:r>
            <a:r>
              <a:rPr lang="en-US" sz="2800" b="1" dirty="0" err="1">
                <a:solidFill>
                  <a:schemeClr val="bg1"/>
                </a:solidFill>
                <a:latin typeface="Roboto Condensed" panose="020B0604020202020204" charset="0"/>
              </a:rPr>
              <a:t>điện</a:t>
            </a:r>
            <a:r>
              <a:rPr lang="en-US" sz="2800" b="1" dirty="0">
                <a:solidFill>
                  <a:schemeClr val="bg1"/>
                </a:solidFill>
                <a:latin typeface="Roboto Condensed" panose="020B0604020202020204" charset="0"/>
              </a:rPr>
              <a:t> </a:t>
            </a:r>
            <a:r>
              <a:rPr lang="en-US" sz="2800" b="1" dirty="0" err="1">
                <a:solidFill>
                  <a:schemeClr val="bg1"/>
                </a:solidFill>
                <a:latin typeface="Roboto Condensed" panose="020B0604020202020204" charset="0"/>
              </a:rPr>
              <a:t>tử</a:t>
            </a:r>
            <a:r>
              <a:rPr lang="en-US" sz="2800" b="1" dirty="0">
                <a:solidFill>
                  <a:schemeClr val="bg1"/>
                </a:solidFill>
                <a:latin typeface="Roboto Condensed" panose="020B0604020202020204" charset="0"/>
              </a:rPr>
              <a:t> B2C.</a:t>
            </a:r>
            <a:r>
              <a:rPr lang="en-US" sz="2800" b="1" dirty="0">
                <a:solidFill>
                  <a:schemeClr val="tx1"/>
                </a:solidFill>
                <a:latin typeface="Roboto Condensed" panose="020B0604020202020204" charset="0"/>
              </a:rPr>
              <a:t/>
            </a:r>
            <a:br>
              <a:rPr lang="en-US" sz="2800" b="1" dirty="0">
                <a:solidFill>
                  <a:schemeClr val="tx1"/>
                </a:solidFill>
                <a:latin typeface="Roboto Condensed" panose="020B0604020202020204" charset="0"/>
              </a:rPr>
            </a:br>
            <a:r>
              <a:rPr lang="en-US" sz="2800" i="0" dirty="0">
                <a:solidFill>
                  <a:schemeClr val="tx1"/>
                </a:solidFill>
                <a:effectLst/>
                <a:latin typeface="Source Sans Pro" panose="020B0503030403020204" pitchFamily="34" charset="0"/>
                <a:ea typeface="Source Sans Pro" panose="020B0503030403020204" pitchFamily="34" charset="0"/>
              </a:rPr>
              <a:t/>
            </a:r>
            <a:br>
              <a:rPr lang="en-US" sz="2800" i="0" dirty="0">
                <a:solidFill>
                  <a:schemeClr val="tx1"/>
                </a:solidFill>
                <a:effectLst/>
                <a:latin typeface="Source Sans Pro" panose="020B0503030403020204" pitchFamily="34" charset="0"/>
                <a:ea typeface="Source Sans Pro" panose="020B0503030403020204" pitchFamily="34" charset="0"/>
              </a:rPr>
            </a:br>
            <a:endParaRPr sz="2800" dirty="0"/>
          </a:p>
        </p:txBody>
      </p:sp>
      <p:pic>
        <p:nvPicPr>
          <p:cNvPr id="4" name="Picture 2" descr="B2C là gì? Sự bùng nổ mua sắm trực tuyến B2C">
            <a:extLst>
              <a:ext uri="{FF2B5EF4-FFF2-40B4-BE49-F238E27FC236}">
                <a16:creationId xmlns:a16="http://schemas.microsoft.com/office/drawing/2014/main" id="{41B7701B-E937-44AF-AD80-7280480BD1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0949" y="2571750"/>
            <a:ext cx="2980399" cy="18616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2"/>
          <p:cNvSpPr txBox="1">
            <a:spLocks noGrp="1"/>
          </p:cNvSpPr>
          <p:nvPr>
            <p:ph type="title"/>
          </p:nvPr>
        </p:nvSpPr>
        <p:spPr>
          <a:xfrm>
            <a:off x="567611" y="136785"/>
            <a:ext cx="8008777" cy="638997"/>
          </a:xfrm>
          <a:prstGeom prst="rect">
            <a:avLst/>
          </a:prstGeom>
        </p:spPr>
        <p:txBody>
          <a:bodyPr spcFirstLastPara="1" wrap="square" lIns="91425" tIns="91425" rIns="91425" bIns="91425" anchor="t" anchorCtr="0">
            <a:noAutofit/>
          </a:bodyPr>
          <a:lstStyle/>
          <a:p>
            <a:r>
              <a:rPr lang="en-US" sz="2800" b="1" dirty="0">
                <a:solidFill>
                  <a:schemeClr val="bg1"/>
                </a:solidFill>
                <a:latin typeface="Roboto Condensed" panose="020B0604020202020204" charset="0"/>
                <a:ea typeface="Roboto Condensed" panose="020B0604020202020204" charset="0"/>
              </a:rPr>
              <a:t>1</a:t>
            </a:r>
            <a:r>
              <a:rPr lang="en-US" sz="2800" b="1" dirty="0">
                <a:solidFill>
                  <a:schemeClr val="bg1"/>
                </a:solidFill>
                <a:latin typeface="Roboto Condensed" panose="020B0604020202020204" charset="0"/>
              </a:rPr>
              <a:t>. </a:t>
            </a:r>
            <a:r>
              <a:rPr lang="en-US" sz="2800" b="1" dirty="0" err="1">
                <a:solidFill>
                  <a:schemeClr val="bg1"/>
                </a:solidFill>
                <a:latin typeface="Roboto Condensed" panose="020B0604020202020204" charset="0"/>
              </a:rPr>
              <a:t>Tổng</a:t>
            </a:r>
            <a:r>
              <a:rPr lang="en-US" sz="2800" b="1" dirty="0">
                <a:solidFill>
                  <a:schemeClr val="bg1"/>
                </a:solidFill>
                <a:latin typeface="Roboto Condensed" panose="020B0604020202020204" charset="0"/>
              </a:rPr>
              <a:t> </a:t>
            </a:r>
            <a:r>
              <a:rPr lang="en-US" sz="2800" b="1" dirty="0" err="1">
                <a:solidFill>
                  <a:schemeClr val="bg1"/>
                </a:solidFill>
                <a:latin typeface="Roboto Condensed" panose="020B0604020202020204" charset="0"/>
              </a:rPr>
              <a:t>quan</a:t>
            </a:r>
            <a:r>
              <a:rPr lang="en-US" sz="2800" b="1" dirty="0">
                <a:solidFill>
                  <a:schemeClr val="bg1"/>
                </a:solidFill>
                <a:latin typeface="Roboto Condensed" panose="020B0604020202020204" charset="0"/>
              </a:rPr>
              <a:t> </a:t>
            </a:r>
            <a:r>
              <a:rPr lang="en-US" sz="2800" b="1" dirty="0" err="1">
                <a:solidFill>
                  <a:schemeClr val="bg1"/>
                </a:solidFill>
                <a:latin typeface="Roboto Condensed" panose="020B0604020202020204" charset="0"/>
              </a:rPr>
              <a:t>về</a:t>
            </a:r>
            <a:r>
              <a:rPr lang="en-US" sz="2800" b="1" dirty="0">
                <a:solidFill>
                  <a:schemeClr val="bg1"/>
                </a:solidFill>
                <a:latin typeface="Roboto Condensed" panose="020B0604020202020204" charset="0"/>
              </a:rPr>
              <a:t> </a:t>
            </a:r>
            <a:r>
              <a:rPr lang="en-US" sz="2800" b="1" dirty="0" err="1">
                <a:solidFill>
                  <a:schemeClr val="bg1"/>
                </a:solidFill>
                <a:latin typeface="Roboto Condensed" panose="020B0604020202020204" charset="0"/>
              </a:rPr>
              <a:t>sàn</a:t>
            </a:r>
            <a:r>
              <a:rPr lang="en-US" sz="2800" b="1" dirty="0">
                <a:solidFill>
                  <a:schemeClr val="bg1"/>
                </a:solidFill>
                <a:latin typeface="Roboto Condensed" panose="020B0604020202020204" charset="0"/>
              </a:rPr>
              <a:t> </a:t>
            </a:r>
            <a:r>
              <a:rPr lang="en-US" sz="2800" b="1" dirty="0" err="1">
                <a:solidFill>
                  <a:schemeClr val="bg1"/>
                </a:solidFill>
                <a:latin typeface="Roboto Condensed" panose="020B0604020202020204" charset="0"/>
              </a:rPr>
              <a:t>giao</a:t>
            </a:r>
            <a:r>
              <a:rPr lang="en-US" sz="2800" b="1" dirty="0">
                <a:solidFill>
                  <a:schemeClr val="bg1"/>
                </a:solidFill>
                <a:latin typeface="Roboto Condensed" panose="020B0604020202020204" charset="0"/>
              </a:rPr>
              <a:t> </a:t>
            </a:r>
            <a:r>
              <a:rPr lang="en-US" sz="2800" b="1" dirty="0" err="1">
                <a:solidFill>
                  <a:schemeClr val="bg1"/>
                </a:solidFill>
                <a:latin typeface="Roboto Condensed" panose="020B0604020202020204" charset="0"/>
              </a:rPr>
              <a:t>dịch</a:t>
            </a:r>
            <a:r>
              <a:rPr lang="en-US" sz="2800" b="1" dirty="0">
                <a:solidFill>
                  <a:schemeClr val="bg1"/>
                </a:solidFill>
                <a:latin typeface="Roboto Condensed" panose="020B0604020202020204" charset="0"/>
              </a:rPr>
              <a:t> </a:t>
            </a:r>
            <a:r>
              <a:rPr lang="en-US" sz="2800" b="1" dirty="0" err="1">
                <a:solidFill>
                  <a:schemeClr val="bg1"/>
                </a:solidFill>
                <a:latin typeface="Roboto Condensed" panose="020B0604020202020204" charset="0"/>
              </a:rPr>
              <a:t>th</a:t>
            </a:r>
            <a:r>
              <a:rPr lang="vi-VN" sz="2800" b="1" dirty="0">
                <a:solidFill>
                  <a:schemeClr val="bg1"/>
                </a:solidFill>
                <a:latin typeface="Roboto Condensed" panose="020B0604020202020204" charset="0"/>
              </a:rPr>
              <a:t>ư</a:t>
            </a:r>
            <a:r>
              <a:rPr lang="en-US" sz="2800" b="1" dirty="0" err="1">
                <a:solidFill>
                  <a:schemeClr val="bg1"/>
                </a:solidFill>
                <a:latin typeface="Roboto Condensed" panose="020B0604020202020204" charset="0"/>
              </a:rPr>
              <a:t>ơng</a:t>
            </a:r>
            <a:r>
              <a:rPr lang="en-US" sz="2800" b="1" dirty="0">
                <a:solidFill>
                  <a:schemeClr val="bg1"/>
                </a:solidFill>
                <a:latin typeface="Roboto Condensed" panose="020B0604020202020204" charset="0"/>
              </a:rPr>
              <a:t> </a:t>
            </a:r>
            <a:r>
              <a:rPr lang="en-US" sz="2800" b="1" dirty="0" err="1">
                <a:solidFill>
                  <a:schemeClr val="bg1"/>
                </a:solidFill>
                <a:latin typeface="Roboto Condensed" panose="020B0604020202020204" charset="0"/>
              </a:rPr>
              <a:t>mại</a:t>
            </a:r>
            <a:r>
              <a:rPr lang="en-US" sz="2800" b="1" dirty="0">
                <a:solidFill>
                  <a:schemeClr val="bg1"/>
                </a:solidFill>
                <a:latin typeface="Roboto Condensed" panose="020B0604020202020204" charset="0"/>
              </a:rPr>
              <a:t> </a:t>
            </a:r>
            <a:r>
              <a:rPr lang="en-US" sz="2800" b="1" dirty="0" err="1">
                <a:solidFill>
                  <a:schemeClr val="bg1"/>
                </a:solidFill>
                <a:latin typeface="Roboto Condensed" panose="020B0604020202020204" charset="0"/>
              </a:rPr>
              <a:t>điện</a:t>
            </a:r>
            <a:r>
              <a:rPr lang="en-US" sz="2800" b="1" dirty="0">
                <a:solidFill>
                  <a:schemeClr val="bg1"/>
                </a:solidFill>
                <a:latin typeface="Roboto Condensed" panose="020B0604020202020204" charset="0"/>
              </a:rPr>
              <a:t> </a:t>
            </a:r>
            <a:r>
              <a:rPr lang="en-US" sz="2800" b="1" dirty="0" err="1">
                <a:solidFill>
                  <a:schemeClr val="bg1"/>
                </a:solidFill>
                <a:latin typeface="Roboto Condensed" panose="020B0604020202020204" charset="0"/>
              </a:rPr>
              <a:t>tử</a:t>
            </a:r>
            <a:r>
              <a:rPr lang="en-US" sz="2800" b="1" dirty="0">
                <a:solidFill>
                  <a:schemeClr val="bg1"/>
                </a:solidFill>
                <a:latin typeface="Roboto Condensed" panose="020B0604020202020204" charset="0"/>
              </a:rPr>
              <a:t> B2C.</a:t>
            </a:r>
          </a:p>
        </p:txBody>
      </p:sp>
      <p:sp>
        <p:nvSpPr>
          <p:cNvPr id="400" name="Google Shape;400;p32"/>
          <p:cNvSpPr txBox="1">
            <a:spLocks noGrp="1"/>
          </p:cNvSpPr>
          <p:nvPr>
            <p:ph type="body" idx="1"/>
          </p:nvPr>
        </p:nvSpPr>
        <p:spPr>
          <a:xfrm>
            <a:off x="617431" y="1123720"/>
            <a:ext cx="8008776" cy="3649976"/>
          </a:xfrm>
          <a:prstGeom prst="rect">
            <a:avLst/>
          </a:prstGeom>
        </p:spPr>
        <p:txBody>
          <a:bodyPr spcFirstLastPara="1" wrap="square" lIns="91425" tIns="91425" rIns="91425" bIns="91425" anchor="t" anchorCtr="0">
            <a:noAutofit/>
          </a:bodyPr>
          <a:lstStyle/>
          <a:p>
            <a:pPr marL="152400" indent="0">
              <a:buNone/>
            </a:pPr>
            <a:r>
              <a:rPr lang="vi-VN" sz="1800" dirty="0">
                <a:solidFill>
                  <a:schemeClr val="bg1"/>
                </a:solidFill>
                <a:latin typeface="Roboto Condensed" panose="020B0604020202020204" charset="0"/>
                <a:cs typeface="Roboto Condensed" panose="020B0604020202020204" charset="0"/>
              </a:rPr>
              <a:t>- Hình thức thương mại điện tử B2C:</a:t>
            </a:r>
          </a:p>
          <a:p>
            <a:pPr algn="just">
              <a:lnSpc>
                <a:spcPct val="115000"/>
              </a:lnSpc>
              <a:buFont typeface="Comfortaa Regular"/>
              <a:buChar char="●"/>
            </a:pPr>
            <a:r>
              <a:rPr lang="vi-VN" sz="1800" dirty="0">
                <a:solidFill>
                  <a:schemeClr val="bg1"/>
                </a:solidFill>
                <a:latin typeface="Roboto Condensed" panose="020B0604020202020204" charset="0"/>
                <a:cs typeface="Roboto Condensed" panose="020B0604020202020204" charset="0"/>
              </a:rPr>
              <a:t>B2C là chữ viết tắt của cụm từ Business to Customer có nghĩa là hình thức thương mại điện tử giữa doanh nghiệp với khách hàng.</a:t>
            </a:r>
          </a:p>
          <a:p>
            <a:pPr algn="just">
              <a:lnSpc>
                <a:spcPct val="115000"/>
              </a:lnSpc>
              <a:buFont typeface="Comfortaa Regular"/>
              <a:buChar char="●"/>
            </a:pPr>
            <a:r>
              <a:rPr lang="vi-VN" sz="1800" dirty="0">
                <a:solidFill>
                  <a:schemeClr val="bg1"/>
                </a:solidFill>
                <a:latin typeface="Roboto Condensed" panose="020B0604020202020204" charset="0"/>
                <a:cs typeface="Roboto Condensed" panose="020B0604020202020204" charset="0"/>
              </a:rPr>
              <a:t>Là loại mô hình kinh doanh doanh nghiệp cung cấp các sản phẩm/ dịch vụ đến tận tay người tiêu dùng cuối cùng mà không thông qua khâu trung gian.</a:t>
            </a:r>
            <a:endParaRPr lang="en-US" sz="1800" dirty="0">
              <a:solidFill>
                <a:schemeClr val="bg1"/>
              </a:solidFill>
              <a:latin typeface="Roboto Condensed" panose="020B0604020202020204" charset="0"/>
              <a:cs typeface="Roboto Condensed" panose="020B0604020202020204" charset="0"/>
            </a:endParaRPr>
          </a:p>
          <a:p>
            <a:pPr marL="0" lvl="0" indent="0" algn="l" rtl="0">
              <a:lnSpc>
                <a:spcPct val="150000"/>
              </a:lnSpc>
              <a:spcBef>
                <a:spcPts val="0"/>
              </a:spcBef>
              <a:spcAft>
                <a:spcPts val="0"/>
              </a:spcAft>
              <a:buNone/>
            </a:pPr>
            <a:endParaRPr lang="en-US" sz="1400" dirty="0">
              <a:solidFill>
                <a:srgbClr val="000000"/>
              </a:solidFill>
              <a:latin typeface="Roboto Condensed" panose="020B0604020202020204" charset="0"/>
              <a:ea typeface="Source Sans Pro" panose="020B0503030403020204" pitchFamily="34" charset="0"/>
              <a:cs typeface="Roboto Condensed" panose="020B0604020202020204" charset="0"/>
            </a:endParaRPr>
          </a:p>
          <a:p>
            <a:pPr marL="0" lvl="0" indent="0" algn="l" rtl="0">
              <a:spcBef>
                <a:spcPts val="0"/>
              </a:spcBef>
              <a:spcAft>
                <a:spcPts val="0"/>
              </a:spcAft>
              <a:buNone/>
            </a:pPr>
            <a:endParaRPr lang="en-US" dirty="0">
              <a:solidFill>
                <a:srgbClr val="000000"/>
              </a:solidFill>
              <a:effectLst/>
              <a:latin typeface="Comfortaa Regular" panose="020B0604020202020204" charset="0"/>
              <a:ea typeface="Source Sans Pro" panose="020B0503030403020204" pitchFamily="34" charset="0"/>
            </a:endParaRPr>
          </a:p>
        </p:txBody>
      </p:sp>
      <p:sp>
        <p:nvSpPr>
          <p:cNvPr id="2" name="AutoShape 2" descr="What is B2B &amp; B2C business model | SpdLoad">
            <a:extLst>
              <a:ext uri="{FF2B5EF4-FFF2-40B4-BE49-F238E27FC236}">
                <a16:creationId xmlns:a16="http://schemas.microsoft.com/office/drawing/2014/main" id="{42542AAF-3A24-4435-8FE2-ABEAEF2325A5}"/>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6" name="Picture 5">
            <a:extLst>
              <a:ext uri="{FF2B5EF4-FFF2-40B4-BE49-F238E27FC236}">
                <a16:creationId xmlns:a16="http://schemas.microsoft.com/office/drawing/2014/main" id="{B783BB71-B0EE-4424-987F-46477A01491E}"/>
              </a:ext>
            </a:extLst>
          </p:cNvPr>
          <p:cNvPicPr>
            <a:picLocks noChangeAspect="1"/>
          </p:cNvPicPr>
          <p:nvPr/>
        </p:nvPicPr>
        <p:blipFill>
          <a:blip r:embed="rId3"/>
          <a:stretch>
            <a:fillRect/>
          </a:stretch>
        </p:blipFill>
        <p:spPr>
          <a:xfrm>
            <a:off x="5029200" y="2812692"/>
            <a:ext cx="3597007" cy="1874523"/>
          </a:xfrm>
          <a:prstGeom prst="rect">
            <a:avLst/>
          </a:prstGeom>
        </p:spPr>
      </p:pic>
      <p:pic>
        <p:nvPicPr>
          <p:cNvPr id="1028" name="Picture 4" descr="What is B2C eCommerce? What strategy you need to succeed in B2C eCommerce?  | by Abrar Shahriar | Medium">
            <a:extLst>
              <a:ext uri="{FF2B5EF4-FFF2-40B4-BE49-F238E27FC236}">
                <a16:creationId xmlns:a16="http://schemas.microsoft.com/office/drawing/2014/main" id="{EB8B424F-A6D4-4FB1-87B3-C82F17B9E0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8244" y="3096491"/>
            <a:ext cx="2687633" cy="14302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2" name="Text Placeholder 1">
            <a:extLst>
              <a:ext uri="{FF2B5EF4-FFF2-40B4-BE49-F238E27FC236}">
                <a16:creationId xmlns:a16="http://schemas.microsoft.com/office/drawing/2014/main" id="{E4F1F6A1-9171-4551-BF20-2C636EE1CA54}"/>
              </a:ext>
            </a:extLst>
          </p:cNvPr>
          <p:cNvSpPr>
            <a:spLocks noGrp="1"/>
          </p:cNvSpPr>
          <p:nvPr>
            <p:ph type="body" idx="1"/>
          </p:nvPr>
        </p:nvSpPr>
        <p:spPr>
          <a:xfrm>
            <a:off x="1364912" y="1339374"/>
            <a:ext cx="7717500" cy="3235387"/>
          </a:xfrm>
        </p:spPr>
        <p:txBody>
          <a:bodyPr/>
          <a:lstStyle/>
          <a:p>
            <a:pPr marL="438150" indent="-285750" algn="just">
              <a:lnSpc>
                <a:spcPct val="150000"/>
              </a:lnSpc>
              <a:buFont typeface="Wingdings" panose="05000000000000000000" pitchFamily="2" charset="2"/>
              <a:buChar char="§"/>
            </a:pPr>
            <a:r>
              <a:rPr lang="en-US" sz="1800" dirty="0">
                <a:solidFill>
                  <a:schemeClr val="bg1"/>
                </a:solidFill>
                <a:latin typeface="Roboto Condensed" panose="020B0604020202020204" charset="0"/>
                <a:cs typeface="Roboto Condensed" panose="020B0604020202020204" charset="0"/>
              </a:rPr>
              <a:t>Laravel (PHP framework)</a:t>
            </a:r>
          </a:p>
          <a:p>
            <a:pPr marL="438150" indent="-285750" algn="just">
              <a:lnSpc>
                <a:spcPct val="150000"/>
              </a:lnSpc>
              <a:buFont typeface="Wingdings" panose="05000000000000000000" pitchFamily="2" charset="2"/>
              <a:buChar char="§"/>
            </a:pPr>
            <a:endParaRPr lang="en-US" sz="1800" dirty="0">
              <a:solidFill>
                <a:schemeClr val="bg1"/>
              </a:solidFill>
              <a:latin typeface="Roboto Condensed" panose="020B0604020202020204" charset="0"/>
              <a:cs typeface="Roboto Condensed" panose="020B0604020202020204" charset="0"/>
            </a:endParaRPr>
          </a:p>
          <a:p>
            <a:pPr marL="438150" indent="-285750" algn="just">
              <a:lnSpc>
                <a:spcPct val="150000"/>
              </a:lnSpc>
              <a:buFont typeface="Wingdings" panose="05000000000000000000" pitchFamily="2" charset="2"/>
              <a:buChar char="§"/>
            </a:pPr>
            <a:endParaRPr lang="en-US" sz="1800" dirty="0">
              <a:solidFill>
                <a:schemeClr val="bg1"/>
              </a:solidFill>
              <a:latin typeface="Roboto Condensed" panose="020B0604020202020204" charset="0"/>
              <a:cs typeface="Roboto Condensed" panose="020B0604020202020204" charset="0"/>
            </a:endParaRPr>
          </a:p>
          <a:p>
            <a:pPr marL="438150" indent="-285750" algn="just">
              <a:lnSpc>
                <a:spcPct val="150000"/>
              </a:lnSpc>
              <a:buFont typeface="Wingdings" panose="05000000000000000000" pitchFamily="2" charset="2"/>
              <a:buChar char="§"/>
            </a:pPr>
            <a:r>
              <a:rPr lang="en-US" sz="1800" dirty="0">
                <a:solidFill>
                  <a:schemeClr val="bg1"/>
                </a:solidFill>
                <a:latin typeface="Roboto Condensed" panose="020B0604020202020204" charset="0"/>
                <a:cs typeface="Roboto Condensed" panose="020B0604020202020204" charset="0"/>
              </a:rPr>
              <a:t>Bootstrap</a:t>
            </a:r>
          </a:p>
          <a:p>
            <a:pPr marL="438150" indent="-285750" algn="just">
              <a:lnSpc>
                <a:spcPct val="150000"/>
              </a:lnSpc>
              <a:buFont typeface="Wingdings" panose="05000000000000000000" pitchFamily="2" charset="2"/>
              <a:buChar char="§"/>
            </a:pPr>
            <a:endParaRPr lang="en-US" sz="1800" dirty="0">
              <a:solidFill>
                <a:schemeClr val="bg1"/>
              </a:solidFill>
              <a:latin typeface="Roboto Condensed" panose="020B0604020202020204" charset="0"/>
              <a:cs typeface="Roboto Condensed" panose="020B0604020202020204" charset="0"/>
            </a:endParaRPr>
          </a:p>
          <a:p>
            <a:pPr marL="438150" indent="-285750" algn="just">
              <a:lnSpc>
                <a:spcPct val="150000"/>
              </a:lnSpc>
              <a:buFont typeface="Wingdings" panose="05000000000000000000" pitchFamily="2" charset="2"/>
              <a:buChar char="§"/>
            </a:pPr>
            <a:endParaRPr lang="en-US" sz="1800" dirty="0">
              <a:solidFill>
                <a:schemeClr val="bg1"/>
              </a:solidFill>
              <a:latin typeface="Roboto Condensed" panose="020B0604020202020204" charset="0"/>
              <a:cs typeface="Roboto Condensed" panose="020B0604020202020204" charset="0"/>
            </a:endParaRPr>
          </a:p>
          <a:p>
            <a:pPr marL="438150" indent="-285750" algn="just">
              <a:lnSpc>
                <a:spcPct val="150000"/>
              </a:lnSpc>
              <a:buFont typeface="Wingdings" panose="05000000000000000000" pitchFamily="2" charset="2"/>
              <a:buChar char="§"/>
            </a:pPr>
            <a:r>
              <a:rPr lang="en-US" sz="1800" dirty="0">
                <a:solidFill>
                  <a:schemeClr val="bg1"/>
                </a:solidFill>
                <a:latin typeface="Roboto Condensed" panose="020B0604020202020204" charset="0"/>
                <a:cs typeface="Roboto Condensed" panose="020B0604020202020204" charset="0"/>
              </a:rPr>
              <a:t>MySQL </a:t>
            </a:r>
          </a:p>
          <a:p>
            <a:pPr marL="438150" indent="-285750" algn="just">
              <a:lnSpc>
                <a:spcPct val="150000"/>
              </a:lnSpc>
              <a:buFont typeface="Wingdings" panose="05000000000000000000" pitchFamily="2" charset="2"/>
              <a:buChar char="q"/>
            </a:pPr>
            <a:endParaRPr lang="en-US" sz="1600" dirty="0">
              <a:solidFill>
                <a:schemeClr val="tx1"/>
              </a:solidFill>
              <a:latin typeface="Roboto Condensed" panose="020B0604020202020204" charset="0"/>
              <a:cs typeface="Roboto Condensed" panose="020B0604020202020204" charset="0"/>
            </a:endParaRPr>
          </a:p>
          <a:p>
            <a:pPr marL="152400" indent="0" algn="just">
              <a:lnSpc>
                <a:spcPct val="150000"/>
              </a:lnSpc>
              <a:buNone/>
            </a:pPr>
            <a:endParaRPr lang="en-US" sz="1600" dirty="0">
              <a:solidFill>
                <a:schemeClr val="tx1"/>
              </a:solidFill>
              <a:latin typeface="Roboto Condensed" panose="020B0604020202020204" charset="0"/>
              <a:cs typeface="Roboto Condensed" panose="020B0604020202020204" charset="0"/>
            </a:endParaRPr>
          </a:p>
          <a:p>
            <a:pPr marL="152400" indent="0" algn="just">
              <a:buNone/>
            </a:pPr>
            <a:endParaRPr lang="en-US" sz="1600" b="0" i="0" dirty="0">
              <a:solidFill>
                <a:schemeClr val="tx1"/>
              </a:solidFill>
              <a:effectLst/>
              <a:latin typeface="Roboto Condensed" panose="020B0604020202020204" charset="0"/>
              <a:cs typeface="Roboto Condensed" panose="020B0604020202020204" charset="0"/>
            </a:endParaRPr>
          </a:p>
          <a:p>
            <a:pPr marL="152400" indent="0" algn="just">
              <a:buNone/>
            </a:pPr>
            <a:endParaRPr lang="en-US" sz="1600" dirty="0">
              <a:solidFill>
                <a:schemeClr val="tx1"/>
              </a:solidFill>
              <a:latin typeface="Roboto Condensed" panose="020B0604020202020204" charset="0"/>
              <a:cs typeface="Roboto Condensed" panose="020B0604020202020204" charset="0"/>
            </a:endParaRPr>
          </a:p>
          <a:p>
            <a:pPr marL="152400" indent="0" algn="just">
              <a:buNone/>
            </a:pPr>
            <a:endParaRPr lang="en-US" sz="1600" b="0" i="0" dirty="0">
              <a:solidFill>
                <a:schemeClr val="tx1"/>
              </a:solidFill>
              <a:effectLst/>
              <a:latin typeface="Roboto Condensed" panose="020B0604020202020204" charset="0"/>
              <a:cs typeface="Roboto Condensed" panose="020B0604020202020204" charset="0"/>
            </a:endParaRPr>
          </a:p>
          <a:p>
            <a:pPr marL="152400" indent="0" algn="just">
              <a:buNone/>
            </a:pPr>
            <a:endParaRPr lang="en-US" sz="1600" dirty="0">
              <a:solidFill>
                <a:schemeClr val="tx1"/>
              </a:solidFill>
              <a:latin typeface="Roboto Condensed" panose="020B0604020202020204" charset="0"/>
              <a:cs typeface="Roboto Condensed" panose="020B0604020202020204" charset="0"/>
            </a:endParaRPr>
          </a:p>
          <a:p>
            <a:pPr marL="152400" indent="0" algn="just">
              <a:buNone/>
            </a:pPr>
            <a:endParaRPr lang="en-US" sz="1600" b="0" i="0" dirty="0">
              <a:solidFill>
                <a:schemeClr val="tx1"/>
              </a:solidFill>
              <a:effectLst/>
              <a:latin typeface="Roboto Condensed" panose="020B0604020202020204" charset="0"/>
              <a:cs typeface="Roboto Condensed" panose="020B0604020202020204" charset="0"/>
            </a:endParaRPr>
          </a:p>
          <a:p>
            <a:pPr marL="152400" indent="0">
              <a:buNone/>
            </a:pPr>
            <a:endParaRPr lang="en-US" sz="1600" dirty="0">
              <a:solidFill>
                <a:schemeClr val="tx1"/>
              </a:solidFill>
              <a:latin typeface="Roboto Condensed" panose="020B0604020202020204" charset="0"/>
              <a:cs typeface="Roboto Condensed" panose="020B0604020202020204" charset="0"/>
            </a:endParaRPr>
          </a:p>
        </p:txBody>
      </p:sp>
      <p:sp>
        <p:nvSpPr>
          <p:cNvPr id="573" name="Google Shape;573;p44"/>
          <p:cNvSpPr txBox="1">
            <a:spLocks noGrp="1"/>
          </p:cNvSpPr>
          <p:nvPr>
            <p:ph type="title" idx="4294967295"/>
          </p:nvPr>
        </p:nvSpPr>
        <p:spPr>
          <a:xfrm>
            <a:off x="0" y="482600"/>
            <a:ext cx="7718425" cy="50641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b="1" dirty="0">
                <a:solidFill>
                  <a:schemeClr val="bg1"/>
                </a:solidFill>
                <a:latin typeface="Roboto Condensed" panose="020B0604020202020204" charset="0"/>
                <a:cs typeface="Roboto Condensed" panose="020B0604020202020204" charset="0"/>
              </a:rPr>
              <a:t>2. </a:t>
            </a:r>
            <a:r>
              <a:rPr lang="en-US" sz="2800" b="1" dirty="0" err="1">
                <a:solidFill>
                  <a:schemeClr val="bg1"/>
                </a:solidFill>
                <a:latin typeface="Roboto Condensed" panose="020B0604020202020204" charset="0"/>
                <a:cs typeface="Roboto Condensed" panose="020B0604020202020204" charset="0"/>
              </a:rPr>
              <a:t>Công</a:t>
            </a:r>
            <a:r>
              <a:rPr lang="en-US" sz="2800" b="1" dirty="0">
                <a:solidFill>
                  <a:schemeClr val="bg1"/>
                </a:solidFill>
                <a:latin typeface="Roboto Condensed" panose="020B0604020202020204" charset="0"/>
                <a:cs typeface="Roboto Condensed" panose="020B0604020202020204" charset="0"/>
              </a:rPr>
              <a:t> </a:t>
            </a:r>
            <a:r>
              <a:rPr lang="en-US" sz="2800" b="1" dirty="0" err="1">
                <a:solidFill>
                  <a:schemeClr val="bg1"/>
                </a:solidFill>
                <a:latin typeface="Roboto Condensed" panose="020B0604020202020204" charset="0"/>
                <a:cs typeface="Roboto Condensed" panose="020B0604020202020204" charset="0"/>
              </a:rPr>
              <a:t>cụ</a:t>
            </a:r>
            <a:r>
              <a:rPr lang="en-US" sz="2800" b="1" dirty="0">
                <a:solidFill>
                  <a:schemeClr val="bg1"/>
                </a:solidFill>
                <a:latin typeface="Roboto Condensed" panose="020B0604020202020204" charset="0"/>
                <a:cs typeface="Roboto Condensed" panose="020B0604020202020204" charset="0"/>
              </a:rPr>
              <a:t> </a:t>
            </a:r>
            <a:r>
              <a:rPr lang="en-US" sz="2800" b="1" dirty="0" err="1">
                <a:solidFill>
                  <a:schemeClr val="bg1"/>
                </a:solidFill>
                <a:latin typeface="Roboto Condensed" panose="020B0604020202020204" charset="0"/>
                <a:cs typeface="Roboto Condensed" panose="020B0604020202020204" charset="0"/>
              </a:rPr>
              <a:t>thực</a:t>
            </a:r>
            <a:r>
              <a:rPr lang="en-US" sz="2800" b="1" dirty="0">
                <a:solidFill>
                  <a:schemeClr val="bg1"/>
                </a:solidFill>
                <a:latin typeface="Roboto Condensed" panose="020B0604020202020204" charset="0"/>
                <a:cs typeface="Roboto Condensed" panose="020B0604020202020204" charset="0"/>
              </a:rPr>
              <a:t> </a:t>
            </a:r>
            <a:r>
              <a:rPr lang="en-US" sz="2800" b="1" dirty="0" err="1">
                <a:solidFill>
                  <a:schemeClr val="bg1"/>
                </a:solidFill>
                <a:latin typeface="Roboto Condensed" panose="020B0604020202020204" charset="0"/>
                <a:cs typeface="Roboto Condensed" panose="020B0604020202020204" charset="0"/>
              </a:rPr>
              <a:t>hiện</a:t>
            </a:r>
            <a:r>
              <a:rPr lang="en-US" sz="2800" dirty="0">
                <a:solidFill>
                  <a:schemeClr val="bg1"/>
                </a:solidFill>
                <a:latin typeface="Roboto Condensed" panose="020B0604020202020204" charset="0"/>
                <a:cs typeface="Roboto Condensed" panose="020B0604020202020204" charset="0"/>
              </a:rPr>
              <a:t>. </a:t>
            </a:r>
            <a:endParaRPr sz="2800" dirty="0">
              <a:solidFill>
                <a:schemeClr val="bg1"/>
              </a:solidFill>
              <a:latin typeface="Roboto Condensed" panose="020B0604020202020204" charset="0"/>
              <a:cs typeface="Roboto Condensed" panose="020B0604020202020204" charset="0"/>
            </a:endParaRPr>
          </a:p>
        </p:txBody>
      </p:sp>
      <p:sp>
        <p:nvSpPr>
          <p:cNvPr id="4" name="AutoShape 2" descr="PHP: Download Logos">
            <a:extLst>
              <a:ext uri="{FF2B5EF4-FFF2-40B4-BE49-F238E27FC236}">
                <a16:creationId xmlns:a16="http://schemas.microsoft.com/office/drawing/2014/main" id="{CCA06F05-AFC5-482B-9158-461A6A9B9DF9}"/>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11" name="Graphic 10">
            <a:extLst>
              <a:ext uri="{FF2B5EF4-FFF2-40B4-BE49-F238E27FC236}">
                <a16:creationId xmlns:a16="http://schemas.microsoft.com/office/drawing/2014/main" id="{5B99ABB8-4DCE-47F6-AA72-16F9D38F34AA}"/>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6660724" y="1049973"/>
            <a:ext cx="1993105" cy="1076445"/>
          </a:xfrm>
          <a:prstGeom prst="rect">
            <a:avLst/>
          </a:prstGeom>
        </p:spPr>
      </p:pic>
      <p:pic>
        <p:nvPicPr>
          <p:cNvPr id="2052" name="Picture 4" descr="Download MySQL Logo in SVG Vector or PNG File Format - Logo.wine">
            <a:extLst>
              <a:ext uri="{FF2B5EF4-FFF2-40B4-BE49-F238E27FC236}">
                <a16:creationId xmlns:a16="http://schemas.microsoft.com/office/drawing/2014/main" id="{C0D2693A-754B-4637-B5A1-53FC2ADF9E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5920" y="3311954"/>
            <a:ext cx="2390774" cy="159384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Bootstrap (front-end framework) - Wikipedia">
            <a:extLst>
              <a:ext uri="{FF2B5EF4-FFF2-40B4-BE49-F238E27FC236}">
                <a16:creationId xmlns:a16="http://schemas.microsoft.com/office/drawing/2014/main" id="{B63F2362-B7CD-49AB-91D6-CDBCE64683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53891" y="2350234"/>
            <a:ext cx="1213666" cy="121366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Laravel - Wikipedia">
            <a:extLst>
              <a:ext uri="{FF2B5EF4-FFF2-40B4-BE49-F238E27FC236}">
                <a16:creationId xmlns:a16="http://schemas.microsoft.com/office/drawing/2014/main" id="{C6A34A5C-8CB1-425A-A381-77D8180826B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8949" y="825501"/>
            <a:ext cx="1532358" cy="15938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9" name="Google Shape;469;p36"/>
          <p:cNvSpPr txBox="1">
            <a:spLocks noGrp="1"/>
          </p:cNvSpPr>
          <p:nvPr>
            <p:ph type="title"/>
          </p:nvPr>
        </p:nvSpPr>
        <p:spPr>
          <a:xfrm>
            <a:off x="714750" y="214272"/>
            <a:ext cx="7717500" cy="63211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800" b="1" dirty="0">
                <a:solidFill>
                  <a:schemeClr val="bg1"/>
                </a:solidFill>
                <a:latin typeface="Roboto Condensed" panose="020B0604020202020204" charset="0"/>
                <a:cs typeface="Roboto Condensed" panose="020B0604020202020204" charset="0"/>
              </a:rPr>
              <a:t>3. </a:t>
            </a:r>
            <a:r>
              <a:rPr lang="en-US" sz="2800" b="1" dirty="0" err="1">
                <a:solidFill>
                  <a:schemeClr val="bg1"/>
                </a:solidFill>
                <a:latin typeface="Roboto Condensed" panose="020B0604020202020204" charset="0"/>
                <a:cs typeface="Roboto Condensed" panose="020B0604020202020204" charset="0"/>
              </a:rPr>
              <a:t>Phân</a:t>
            </a:r>
            <a:r>
              <a:rPr lang="en-US" sz="2800" b="1" dirty="0">
                <a:solidFill>
                  <a:schemeClr val="bg1"/>
                </a:solidFill>
                <a:latin typeface="Roboto Condensed" panose="020B0604020202020204" charset="0"/>
                <a:cs typeface="Roboto Condensed" panose="020B0604020202020204" charset="0"/>
              </a:rPr>
              <a:t> </a:t>
            </a:r>
            <a:r>
              <a:rPr lang="en-US" sz="2800" b="1" dirty="0" err="1">
                <a:solidFill>
                  <a:schemeClr val="bg1"/>
                </a:solidFill>
                <a:latin typeface="Roboto Condensed" panose="020B0604020202020204" charset="0"/>
                <a:cs typeface="Roboto Condensed" panose="020B0604020202020204" charset="0"/>
              </a:rPr>
              <a:t>tích</a:t>
            </a:r>
            <a:r>
              <a:rPr lang="en-US" sz="2800" b="1" dirty="0">
                <a:solidFill>
                  <a:schemeClr val="bg1"/>
                </a:solidFill>
                <a:latin typeface="Roboto Condensed" panose="020B0604020202020204" charset="0"/>
                <a:cs typeface="Roboto Condensed" panose="020B0604020202020204" charset="0"/>
              </a:rPr>
              <a:t> </a:t>
            </a:r>
            <a:r>
              <a:rPr lang="en-US" sz="2800" b="1" dirty="0" err="1">
                <a:solidFill>
                  <a:schemeClr val="bg1"/>
                </a:solidFill>
                <a:latin typeface="Roboto Condensed" panose="020B0604020202020204" charset="0"/>
                <a:cs typeface="Roboto Condensed" panose="020B0604020202020204" charset="0"/>
              </a:rPr>
              <a:t>và</a:t>
            </a:r>
            <a:r>
              <a:rPr lang="en-US" sz="2800" b="1" dirty="0">
                <a:solidFill>
                  <a:schemeClr val="bg1"/>
                </a:solidFill>
                <a:latin typeface="Roboto Condensed" panose="020B0604020202020204" charset="0"/>
                <a:cs typeface="Roboto Condensed" panose="020B0604020202020204" charset="0"/>
              </a:rPr>
              <a:t> </a:t>
            </a:r>
            <a:r>
              <a:rPr lang="en-US" sz="2800" b="1" dirty="0" err="1">
                <a:solidFill>
                  <a:schemeClr val="bg1"/>
                </a:solidFill>
                <a:latin typeface="Roboto Condensed" panose="020B0604020202020204" charset="0"/>
                <a:cs typeface="Roboto Condensed" panose="020B0604020202020204" charset="0"/>
              </a:rPr>
              <a:t>thiết</a:t>
            </a:r>
            <a:r>
              <a:rPr lang="en-US" sz="2800" b="1" dirty="0">
                <a:solidFill>
                  <a:schemeClr val="bg1"/>
                </a:solidFill>
                <a:latin typeface="Roboto Condensed" panose="020B0604020202020204" charset="0"/>
                <a:cs typeface="Roboto Condensed" panose="020B0604020202020204" charset="0"/>
              </a:rPr>
              <a:t> </a:t>
            </a:r>
            <a:r>
              <a:rPr lang="en-US" sz="2800" b="1" dirty="0" err="1">
                <a:solidFill>
                  <a:schemeClr val="bg1"/>
                </a:solidFill>
                <a:latin typeface="Roboto Condensed" panose="020B0604020202020204" charset="0"/>
                <a:cs typeface="Roboto Condensed" panose="020B0604020202020204" charset="0"/>
              </a:rPr>
              <a:t>kế</a:t>
            </a:r>
            <a:r>
              <a:rPr lang="en-US" sz="2800" b="1" dirty="0">
                <a:solidFill>
                  <a:schemeClr val="bg1"/>
                </a:solidFill>
                <a:latin typeface="Roboto Condensed" panose="020B0604020202020204" charset="0"/>
                <a:cs typeface="Roboto Condensed" panose="020B0604020202020204" charset="0"/>
              </a:rPr>
              <a:t> </a:t>
            </a:r>
            <a:r>
              <a:rPr lang="en-US" sz="2800" b="1" dirty="0" err="1">
                <a:solidFill>
                  <a:schemeClr val="bg1"/>
                </a:solidFill>
                <a:latin typeface="Roboto Condensed" panose="020B0604020202020204" charset="0"/>
                <a:cs typeface="Roboto Condensed" panose="020B0604020202020204" charset="0"/>
              </a:rPr>
              <a:t>hệ</a:t>
            </a:r>
            <a:r>
              <a:rPr lang="en-US" sz="2800" b="1" dirty="0">
                <a:solidFill>
                  <a:schemeClr val="bg1"/>
                </a:solidFill>
                <a:latin typeface="Roboto Condensed" panose="020B0604020202020204" charset="0"/>
                <a:cs typeface="Roboto Condensed" panose="020B0604020202020204" charset="0"/>
              </a:rPr>
              <a:t> </a:t>
            </a:r>
            <a:r>
              <a:rPr lang="en-US" sz="2800" b="1" dirty="0" err="1">
                <a:solidFill>
                  <a:schemeClr val="bg1"/>
                </a:solidFill>
                <a:latin typeface="Roboto Condensed" panose="020B0604020202020204" charset="0"/>
                <a:cs typeface="Roboto Condensed" panose="020B0604020202020204" charset="0"/>
              </a:rPr>
              <a:t>thống</a:t>
            </a:r>
            <a:r>
              <a:rPr lang="en-US" sz="3200" dirty="0">
                <a:solidFill>
                  <a:schemeClr val="bg1"/>
                </a:solidFill>
                <a:latin typeface="Roboto Condensed" panose="020B0604020202020204" charset="0"/>
                <a:cs typeface="Roboto Condensed" panose="020B0604020202020204" charset="0"/>
              </a:rPr>
              <a:t>. </a:t>
            </a:r>
            <a:endParaRPr sz="3200" b="1" dirty="0">
              <a:latin typeface="Roboto Condensed" panose="020B0604020202020204" charset="0"/>
              <a:cs typeface="Roboto Condensed" panose="020B0604020202020204" charset="0"/>
            </a:endParaRPr>
          </a:p>
        </p:txBody>
      </p:sp>
      <p:pic>
        <p:nvPicPr>
          <p:cNvPr id="7" name="Picture 6">
            <a:extLst>
              <a:ext uri="{FF2B5EF4-FFF2-40B4-BE49-F238E27FC236}">
                <a16:creationId xmlns:a16="http://schemas.microsoft.com/office/drawing/2014/main" id="{D9F40067-06A8-41A4-941B-85271A2F9EDB}"/>
              </a:ext>
            </a:extLst>
          </p:cNvPr>
          <p:cNvPicPr>
            <a:picLocks noChangeAspect="1"/>
          </p:cNvPicPr>
          <p:nvPr/>
        </p:nvPicPr>
        <p:blipFill>
          <a:blip r:embed="rId3"/>
          <a:stretch>
            <a:fillRect/>
          </a:stretch>
        </p:blipFill>
        <p:spPr>
          <a:xfrm>
            <a:off x="3588775" y="904119"/>
            <a:ext cx="4709652" cy="4193728"/>
          </a:xfrm>
          <a:prstGeom prst="rect">
            <a:avLst/>
          </a:prstGeom>
        </p:spPr>
      </p:pic>
      <p:sp>
        <p:nvSpPr>
          <p:cNvPr id="8" name="TextBox 7">
            <a:extLst>
              <a:ext uri="{FF2B5EF4-FFF2-40B4-BE49-F238E27FC236}">
                <a16:creationId xmlns:a16="http://schemas.microsoft.com/office/drawing/2014/main" id="{EF84DB8C-49E4-4419-9A31-F0DB3C27F993}"/>
              </a:ext>
            </a:extLst>
          </p:cNvPr>
          <p:cNvSpPr txBox="1"/>
          <p:nvPr/>
        </p:nvSpPr>
        <p:spPr>
          <a:xfrm>
            <a:off x="304800" y="1524000"/>
            <a:ext cx="3077497" cy="338554"/>
          </a:xfrm>
          <a:prstGeom prst="rect">
            <a:avLst/>
          </a:prstGeom>
          <a:noFill/>
        </p:spPr>
        <p:txBody>
          <a:bodyPr wrap="square" rtlCol="0">
            <a:spAutoFit/>
          </a:bodyPr>
          <a:lstStyle/>
          <a:p>
            <a:r>
              <a:rPr lang="en-US" sz="1600" dirty="0">
                <a:solidFill>
                  <a:schemeClr val="accent1"/>
                </a:solidFill>
                <a:latin typeface="Roboto Condensed" panose="020B0604020202020204" charset="0"/>
                <a:cs typeface="Roboto Condensed" panose="020B0604020202020204" charset="0"/>
                <a:sym typeface="Comfortaa Regular"/>
              </a:rPr>
              <a:t>- </a:t>
            </a:r>
            <a:r>
              <a:rPr lang="en-US" sz="1600" dirty="0">
                <a:solidFill>
                  <a:schemeClr val="bg1"/>
                </a:solidFill>
                <a:latin typeface="Roboto Condensed" panose="020B0604020202020204" charset="0"/>
                <a:cs typeface="Roboto Condensed" panose="020B0604020202020204" charset="0"/>
                <a:sym typeface="Comfortaa Regular"/>
              </a:rPr>
              <a:t>S</a:t>
            </a:r>
            <a:r>
              <a:rPr lang="vi-VN" sz="1600" dirty="0">
                <a:solidFill>
                  <a:schemeClr val="bg1"/>
                </a:solidFill>
                <a:latin typeface="Roboto Condensed" panose="020B0604020202020204" charset="0"/>
                <a:cs typeface="Roboto Condensed" panose="020B0604020202020204" charset="0"/>
                <a:sym typeface="Comfortaa Regular"/>
              </a:rPr>
              <a:t>ơ</a:t>
            </a:r>
            <a:r>
              <a:rPr lang="en-US" sz="1600" dirty="0">
                <a:solidFill>
                  <a:schemeClr val="bg1"/>
                </a:solidFill>
                <a:latin typeface="Roboto Condensed" panose="020B0604020202020204" charset="0"/>
                <a:cs typeface="Roboto Condensed" panose="020B0604020202020204" charset="0"/>
                <a:sym typeface="Comfortaa Regular"/>
              </a:rPr>
              <a:t> </a:t>
            </a:r>
            <a:r>
              <a:rPr lang="en-US" sz="1600" dirty="0" err="1">
                <a:solidFill>
                  <a:schemeClr val="bg1"/>
                </a:solidFill>
                <a:latin typeface="Roboto Condensed" panose="020B0604020202020204" charset="0"/>
                <a:cs typeface="Roboto Condensed" panose="020B0604020202020204" charset="0"/>
                <a:sym typeface="Comfortaa Regular"/>
              </a:rPr>
              <a:t>đồ</a:t>
            </a:r>
            <a:r>
              <a:rPr lang="en-US" sz="1600" dirty="0">
                <a:solidFill>
                  <a:schemeClr val="bg1"/>
                </a:solidFill>
                <a:latin typeface="Roboto Condensed" panose="020B0604020202020204" charset="0"/>
                <a:cs typeface="Roboto Condensed" panose="020B0604020202020204" charset="0"/>
                <a:sym typeface="Comfortaa Regular"/>
              </a:rPr>
              <a:t> </a:t>
            </a:r>
            <a:r>
              <a:rPr lang="en-US" sz="1600" dirty="0" err="1">
                <a:solidFill>
                  <a:schemeClr val="bg1"/>
                </a:solidFill>
                <a:latin typeface="Roboto Condensed" panose="020B0604020202020204" charset="0"/>
                <a:cs typeface="Roboto Condensed" panose="020B0604020202020204" charset="0"/>
                <a:sym typeface="Comfortaa Regular"/>
              </a:rPr>
              <a:t>chức</a:t>
            </a:r>
            <a:r>
              <a:rPr lang="en-US" sz="1600" dirty="0">
                <a:solidFill>
                  <a:schemeClr val="bg1"/>
                </a:solidFill>
                <a:latin typeface="Roboto Condensed" panose="020B0604020202020204" charset="0"/>
                <a:cs typeface="Roboto Condensed" panose="020B0604020202020204" charset="0"/>
                <a:sym typeface="Comfortaa Regular"/>
              </a:rPr>
              <a:t> </a:t>
            </a:r>
            <a:r>
              <a:rPr lang="en-US" sz="1600" dirty="0" err="1">
                <a:solidFill>
                  <a:schemeClr val="bg1"/>
                </a:solidFill>
                <a:latin typeface="Roboto Condensed" panose="020B0604020202020204" charset="0"/>
                <a:cs typeface="Roboto Condensed" panose="020B0604020202020204" charset="0"/>
                <a:sym typeface="Comfortaa Regular"/>
              </a:rPr>
              <a:t>năng</a:t>
            </a:r>
            <a:r>
              <a:rPr lang="en-US" sz="1600" dirty="0">
                <a:solidFill>
                  <a:schemeClr val="bg1"/>
                </a:solidFill>
                <a:latin typeface="Roboto Condensed" panose="020B0604020202020204" charset="0"/>
                <a:cs typeface="Roboto Condensed" panose="020B0604020202020204" charset="0"/>
                <a:sym typeface="Comfortaa Regular"/>
              </a:rPr>
              <a:t> </a:t>
            </a:r>
            <a:r>
              <a:rPr lang="en-US" sz="1600" dirty="0" err="1">
                <a:solidFill>
                  <a:schemeClr val="bg1"/>
                </a:solidFill>
                <a:latin typeface="Roboto Condensed" panose="020B0604020202020204" charset="0"/>
                <a:cs typeface="Roboto Condensed" panose="020B0604020202020204" charset="0"/>
                <a:sym typeface="Comfortaa Regular"/>
              </a:rPr>
              <a:t>hệ</a:t>
            </a:r>
            <a:r>
              <a:rPr lang="en-US" sz="1600" dirty="0">
                <a:solidFill>
                  <a:schemeClr val="bg1"/>
                </a:solidFill>
                <a:latin typeface="Roboto Condensed" panose="020B0604020202020204" charset="0"/>
                <a:cs typeface="Roboto Condensed" panose="020B0604020202020204" charset="0"/>
                <a:sym typeface="Comfortaa Regular"/>
              </a:rPr>
              <a:t> </a:t>
            </a:r>
            <a:r>
              <a:rPr lang="en-US" sz="1600" dirty="0" err="1">
                <a:solidFill>
                  <a:schemeClr val="bg1"/>
                </a:solidFill>
                <a:latin typeface="Roboto Condensed" panose="020B0604020202020204" charset="0"/>
                <a:cs typeface="Roboto Condensed" panose="020B0604020202020204" charset="0"/>
                <a:sym typeface="Comfortaa Regular"/>
              </a:rPr>
              <a:t>thống</a:t>
            </a:r>
            <a:r>
              <a:rPr lang="en-US" sz="1600" dirty="0">
                <a:solidFill>
                  <a:schemeClr val="accent1"/>
                </a:solidFill>
                <a:latin typeface="Roboto Condensed" panose="020B0604020202020204" charset="0"/>
                <a:cs typeface="Roboto Condensed" panose="020B0604020202020204" charset="0"/>
                <a:sym typeface="Comfortaa Regular"/>
              </a:rPr>
              <a:t>:</a:t>
            </a:r>
            <a:endParaRPr lang="vi-VN" sz="1600" dirty="0">
              <a:solidFill>
                <a:schemeClr val="accent1"/>
              </a:solidFill>
              <a:latin typeface="Roboto Condensed" panose="020B0604020202020204" charset="0"/>
              <a:cs typeface="Roboto Condensed" panose="020B0604020202020204" charset="0"/>
              <a:sym typeface="Comfortaa Regul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2" name="Title 1">
            <a:extLst>
              <a:ext uri="{FF2B5EF4-FFF2-40B4-BE49-F238E27FC236}">
                <a16:creationId xmlns:a16="http://schemas.microsoft.com/office/drawing/2014/main" id="{C268189C-F18C-4482-A53F-A3FF3EBE8537}"/>
              </a:ext>
            </a:extLst>
          </p:cNvPr>
          <p:cNvSpPr>
            <a:spLocks noGrp="1"/>
          </p:cNvSpPr>
          <p:nvPr>
            <p:ph type="title"/>
          </p:nvPr>
        </p:nvSpPr>
        <p:spPr>
          <a:xfrm>
            <a:off x="819300" y="-45950"/>
            <a:ext cx="7717500" cy="475500"/>
          </a:xfrm>
        </p:spPr>
        <p:txBody>
          <a:bodyPr/>
          <a:lstStyle/>
          <a:p>
            <a:r>
              <a:rPr lang="en-US" sz="2800" b="1" dirty="0">
                <a:solidFill>
                  <a:schemeClr val="bg1"/>
                </a:solidFill>
                <a:latin typeface="Roboto Condensed" panose="020B0604020202020204" charset="0"/>
                <a:cs typeface="Roboto Condensed" panose="020B0604020202020204" charset="0"/>
              </a:rPr>
              <a:t>3. </a:t>
            </a:r>
            <a:r>
              <a:rPr lang="en-US" sz="2800" b="1" dirty="0" err="1">
                <a:solidFill>
                  <a:schemeClr val="bg1"/>
                </a:solidFill>
                <a:latin typeface="Roboto Condensed" panose="020B0604020202020204" charset="0"/>
                <a:cs typeface="Roboto Condensed" panose="020B0604020202020204" charset="0"/>
              </a:rPr>
              <a:t>Phân</a:t>
            </a:r>
            <a:r>
              <a:rPr lang="en-US" sz="2800" b="1" dirty="0">
                <a:solidFill>
                  <a:schemeClr val="bg1"/>
                </a:solidFill>
                <a:latin typeface="Roboto Condensed" panose="020B0604020202020204" charset="0"/>
                <a:cs typeface="Roboto Condensed" panose="020B0604020202020204" charset="0"/>
              </a:rPr>
              <a:t> </a:t>
            </a:r>
            <a:r>
              <a:rPr lang="en-US" sz="2800" b="1" dirty="0" err="1">
                <a:solidFill>
                  <a:schemeClr val="bg1"/>
                </a:solidFill>
                <a:latin typeface="Roboto Condensed" panose="020B0604020202020204" charset="0"/>
                <a:cs typeface="Roboto Condensed" panose="020B0604020202020204" charset="0"/>
              </a:rPr>
              <a:t>tích</a:t>
            </a:r>
            <a:r>
              <a:rPr lang="en-US" sz="2800" b="1" dirty="0">
                <a:solidFill>
                  <a:schemeClr val="bg1"/>
                </a:solidFill>
                <a:latin typeface="Roboto Condensed" panose="020B0604020202020204" charset="0"/>
                <a:cs typeface="Roboto Condensed" panose="020B0604020202020204" charset="0"/>
              </a:rPr>
              <a:t> </a:t>
            </a:r>
            <a:r>
              <a:rPr lang="en-US" sz="2800" b="1" dirty="0" err="1">
                <a:solidFill>
                  <a:schemeClr val="bg1"/>
                </a:solidFill>
                <a:latin typeface="Roboto Condensed" panose="020B0604020202020204" charset="0"/>
                <a:cs typeface="Roboto Condensed" panose="020B0604020202020204" charset="0"/>
              </a:rPr>
              <a:t>và</a:t>
            </a:r>
            <a:r>
              <a:rPr lang="en-US" sz="2800" b="1" dirty="0">
                <a:solidFill>
                  <a:schemeClr val="bg1"/>
                </a:solidFill>
                <a:latin typeface="Roboto Condensed" panose="020B0604020202020204" charset="0"/>
                <a:cs typeface="Roboto Condensed" panose="020B0604020202020204" charset="0"/>
              </a:rPr>
              <a:t> </a:t>
            </a:r>
            <a:r>
              <a:rPr lang="en-US" sz="2800" b="1" dirty="0" err="1">
                <a:solidFill>
                  <a:schemeClr val="bg1"/>
                </a:solidFill>
                <a:latin typeface="Roboto Condensed" panose="020B0604020202020204" charset="0"/>
                <a:cs typeface="Roboto Condensed" panose="020B0604020202020204" charset="0"/>
              </a:rPr>
              <a:t>thiết</a:t>
            </a:r>
            <a:r>
              <a:rPr lang="en-US" sz="2800" b="1" dirty="0">
                <a:solidFill>
                  <a:schemeClr val="bg1"/>
                </a:solidFill>
                <a:latin typeface="Roboto Condensed" panose="020B0604020202020204" charset="0"/>
                <a:cs typeface="Roboto Condensed" panose="020B0604020202020204" charset="0"/>
              </a:rPr>
              <a:t> </a:t>
            </a:r>
            <a:r>
              <a:rPr lang="en-US" sz="2800" b="1" dirty="0" err="1">
                <a:solidFill>
                  <a:schemeClr val="bg1"/>
                </a:solidFill>
                <a:latin typeface="Roboto Condensed" panose="020B0604020202020204" charset="0"/>
                <a:cs typeface="Roboto Condensed" panose="020B0604020202020204" charset="0"/>
              </a:rPr>
              <a:t>kế</a:t>
            </a:r>
            <a:r>
              <a:rPr lang="en-US" sz="2800" b="1" dirty="0">
                <a:solidFill>
                  <a:schemeClr val="bg1"/>
                </a:solidFill>
                <a:latin typeface="Roboto Condensed" panose="020B0604020202020204" charset="0"/>
                <a:cs typeface="Roboto Condensed" panose="020B0604020202020204" charset="0"/>
              </a:rPr>
              <a:t> </a:t>
            </a:r>
            <a:r>
              <a:rPr lang="en-US" sz="2800" b="1" dirty="0" err="1">
                <a:solidFill>
                  <a:schemeClr val="bg1"/>
                </a:solidFill>
                <a:latin typeface="Roboto Condensed" panose="020B0604020202020204" charset="0"/>
                <a:cs typeface="Roboto Condensed" panose="020B0604020202020204" charset="0"/>
              </a:rPr>
              <a:t>hệ</a:t>
            </a:r>
            <a:r>
              <a:rPr lang="en-US" sz="2800" b="1" dirty="0">
                <a:solidFill>
                  <a:schemeClr val="bg1"/>
                </a:solidFill>
                <a:latin typeface="Roboto Condensed" panose="020B0604020202020204" charset="0"/>
                <a:cs typeface="Roboto Condensed" panose="020B0604020202020204" charset="0"/>
              </a:rPr>
              <a:t> </a:t>
            </a:r>
            <a:r>
              <a:rPr lang="en-US" sz="2800" b="1" dirty="0" err="1">
                <a:solidFill>
                  <a:schemeClr val="bg1"/>
                </a:solidFill>
                <a:latin typeface="Roboto Condensed" panose="020B0604020202020204" charset="0"/>
                <a:cs typeface="Roboto Condensed" panose="020B0604020202020204" charset="0"/>
              </a:rPr>
              <a:t>thống</a:t>
            </a:r>
            <a:r>
              <a:rPr lang="en-US" sz="3200" dirty="0">
                <a:solidFill>
                  <a:schemeClr val="bg1"/>
                </a:solidFill>
                <a:latin typeface="Roboto Condensed" panose="020B0604020202020204" charset="0"/>
                <a:cs typeface="Roboto Condensed" panose="020B0604020202020204" charset="0"/>
              </a:rPr>
              <a:t>. </a:t>
            </a:r>
            <a:endParaRPr lang="en-US" sz="2800" dirty="0">
              <a:latin typeface="Roboto Condensed" panose="020B0604020202020204" charset="0"/>
              <a:cs typeface="Roboto Condensed" panose="020B0604020202020204" charset="0"/>
            </a:endParaRPr>
          </a:p>
        </p:txBody>
      </p:sp>
      <p:sp>
        <p:nvSpPr>
          <p:cNvPr id="26" name="Subtitle 25">
            <a:extLst>
              <a:ext uri="{FF2B5EF4-FFF2-40B4-BE49-F238E27FC236}">
                <a16:creationId xmlns:a16="http://schemas.microsoft.com/office/drawing/2014/main" id="{8A71CD6F-706D-4685-94A3-EA56F68B978E}"/>
              </a:ext>
            </a:extLst>
          </p:cNvPr>
          <p:cNvSpPr>
            <a:spLocks noGrp="1"/>
          </p:cNvSpPr>
          <p:nvPr>
            <p:ph type="subTitle" idx="1"/>
          </p:nvPr>
        </p:nvSpPr>
        <p:spPr>
          <a:xfrm>
            <a:off x="285127" y="852022"/>
            <a:ext cx="3200250" cy="2856300"/>
          </a:xfrm>
        </p:spPr>
        <p:txBody>
          <a:bodyPr/>
          <a:lstStyle/>
          <a:p>
            <a:pPr marL="114300" indent="0">
              <a:buNone/>
            </a:pPr>
            <a:r>
              <a:rPr lang="en-US" sz="1800" dirty="0">
                <a:solidFill>
                  <a:schemeClr val="bg1"/>
                </a:solidFill>
                <a:latin typeface="Roboto Condensed" panose="020B0604020202020204" charset="0"/>
                <a:cs typeface="Roboto Condensed" panose="020B0604020202020204" charset="0"/>
              </a:rPr>
              <a:t>- C</a:t>
            </a:r>
            <a:r>
              <a:rPr lang="vi-VN" sz="1800" dirty="0">
                <a:solidFill>
                  <a:schemeClr val="bg1"/>
                </a:solidFill>
                <a:latin typeface="Roboto Condensed" panose="020B0604020202020204" charset="0"/>
                <a:cs typeface="Roboto Condensed" panose="020B0604020202020204" charset="0"/>
              </a:rPr>
              <a:t>ơ</a:t>
            </a:r>
            <a:r>
              <a:rPr lang="en-US" sz="1800" dirty="0">
                <a:solidFill>
                  <a:schemeClr val="bg1"/>
                </a:solidFill>
                <a:latin typeface="Roboto Condensed" panose="020B0604020202020204" charset="0"/>
                <a:cs typeface="Roboto Condensed" panose="020B0604020202020204" charset="0"/>
              </a:rPr>
              <a:t> </a:t>
            </a:r>
            <a:r>
              <a:rPr lang="en-US" sz="1800" dirty="0" err="1">
                <a:solidFill>
                  <a:schemeClr val="bg1"/>
                </a:solidFill>
                <a:latin typeface="Roboto Condensed" panose="020B0604020202020204" charset="0"/>
                <a:cs typeface="Roboto Condensed" panose="020B0604020202020204" charset="0"/>
              </a:rPr>
              <a:t>sở</a:t>
            </a:r>
            <a:r>
              <a:rPr lang="en-US" sz="1800" dirty="0">
                <a:solidFill>
                  <a:schemeClr val="bg1"/>
                </a:solidFill>
                <a:latin typeface="Roboto Condensed" panose="020B0604020202020204" charset="0"/>
                <a:cs typeface="Roboto Condensed" panose="020B0604020202020204" charset="0"/>
              </a:rPr>
              <a:t> </a:t>
            </a:r>
            <a:r>
              <a:rPr lang="en-US" sz="1800" dirty="0" err="1">
                <a:solidFill>
                  <a:schemeClr val="bg1"/>
                </a:solidFill>
                <a:latin typeface="Roboto Condensed" panose="020B0604020202020204" charset="0"/>
                <a:cs typeface="Roboto Condensed" panose="020B0604020202020204" charset="0"/>
              </a:rPr>
              <a:t>dữ</a:t>
            </a:r>
            <a:r>
              <a:rPr lang="en-US" sz="1800" dirty="0">
                <a:solidFill>
                  <a:schemeClr val="bg1"/>
                </a:solidFill>
                <a:latin typeface="Roboto Condensed" panose="020B0604020202020204" charset="0"/>
                <a:cs typeface="Roboto Condensed" panose="020B0604020202020204" charset="0"/>
              </a:rPr>
              <a:t> </a:t>
            </a:r>
            <a:r>
              <a:rPr lang="en-US" sz="1800" dirty="0" err="1">
                <a:solidFill>
                  <a:schemeClr val="bg1"/>
                </a:solidFill>
                <a:latin typeface="Roboto Condensed" panose="020B0604020202020204" charset="0"/>
                <a:cs typeface="Roboto Condensed" panose="020B0604020202020204" charset="0"/>
              </a:rPr>
              <a:t>liệu</a:t>
            </a:r>
            <a:r>
              <a:rPr lang="en-US" sz="1600" dirty="0">
                <a:solidFill>
                  <a:schemeClr val="accent1"/>
                </a:solidFill>
                <a:latin typeface="Roboto Condensed" panose="020B0604020202020204" charset="0"/>
                <a:cs typeface="Roboto Condensed" panose="020B0604020202020204" charset="0"/>
              </a:rPr>
              <a:t>:</a:t>
            </a:r>
            <a:endParaRPr lang="vi-VN" sz="1600" dirty="0">
              <a:solidFill>
                <a:schemeClr val="accent1"/>
              </a:solidFill>
              <a:latin typeface="Roboto Condensed" panose="020B0604020202020204" charset="0"/>
              <a:cs typeface="Roboto Condensed" panose="020B0604020202020204" charset="0"/>
            </a:endParaRPr>
          </a:p>
        </p:txBody>
      </p:sp>
      <p:grpSp>
        <p:nvGrpSpPr>
          <p:cNvPr id="28" name="Google Shape;993;p58">
            <a:extLst>
              <a:ext uri="{FF2B5EF4-FFF2-40B4-BE49-F238E27FC236}">
                <a16:creationId xmlns:a16="http://schemas.microsoft.com/office/drawing/2014/main" id="{72C790EE-FF58-48F5-ABFA-D9EB868EB714}"/>
              </a:ext>
            </a:extLst>
          </p:cNvPr>
          <p:cNvGrpSpPr/>
          <p:nvPr/>
        </p:nvGrpSpPr>
        <p:grpSpPr>
          <a:xfrm flipH="1">
            <a:off x="0" y="368142"/>
            <a:ext cx="2029619" cy="335562"/>
            <a:chOff x="1474881" y="3308553"/>
            <a:chExt cx="3226226" cy="533400"/>
          </a:xfrm>
        </p:grpSpPr>
        <p:sp>
          <p:nvSpPr>
            <p:cNvPr id="29" name="Google Shape;994;p58">
              <a:extLst>
                <a:ext uri="{FF2B5EF4-FFF2-40B4-BE49-F238E27FC236}">
                  <a16:creationId xmlns:a16="http://schemas.microsoft.com/office/drawing/2014/main" id="{A14631AA-D6A9-436C-B870-949FE865D178}"/>
                </a:ext>
              </a:extLst>
            </p:cNvPr>
            <p:cNvSpPr/>
            <p:nvPr/>
          </p:nvSpPr>
          <p:spPr>
            <a:xfrm>
              <a:off x="3794645" y="3308553"/>
              <a:ext cx="906462" cy="533400"/>
            </a:xfrm>
            <a:custGeom>
              <a:avLst/>
              <a:gdLst/>
              <a:ahLst/>
              <a:cxnLst/>
              <a:rect l="l" t="t" r="r" b="b"/>
              <a:pathLst>
                <a:path w="348" h="203" extrusionOk="0">
                  <a:moveTo>
                    <a:pt x="340" y="127"/>
                  </a:moveTo>
                  <a:cubicBezTo>
                    <a:pt x="214" y="127"/>
                    <a:pt x="214" y="127"/>
                    <a:pt x="214" y="127"/>
                  </a:cubicBezTo>
                  <a:cubicBezTo>
                    <a:pt x="211" y="127"/>
                    <a:pt x="207" y="127"/>
                    <a:pt x="207" y="129"/>
                  </a:cubicBezTo>
                  <a:cubicBezTo>
                    <a:pt x="202" y="146"/>
                    <a:pt x="202" y="146"/>
                    <a:pt x="202" y="146"/>
                  </a:cubicBezTo>
                  <a:cubicBezTo>
                    <a:pt x="177" y="7"/>
                    <a:pt x="177" y="7"/>
                    <a:pt x="177" y="7"/>
                  </a:cubicBezTo>
                  <a:cubicBezTo>
                    <a:pt x="176" y="3"/>
                    <a:pt x="173" y="1"/>
                    <a:pt x="169" y="0"/>
                  </a:cubicBezTo>
                  <a:cubicBezTo>
                    <a:pt x="165" y="0"/>
                    <a:pt x="162" y="3"/>
                    <a:pt x="161" y="7"/>
                  </a:cubicBezTo>
                  <a:cubicBezTo>
                    <a:pt x="126" y="149"/>
                    <a:pt x="126" y="149"/>
                    <a:pt x="126" y="149"/>
                  </a:cubicBezTo>
                  <a:cubicBezTo>
                    <a:pt x="104" y="62"/>
                    <a:pt x="104" y="62"/>
                    <a:pt x="104" y="62"/>
                  </a:cubicBezTo>
                  <a:cubicBezTo>
                    <a:pt x="103" y="59"/>
                    <a:pt x="100" y="57"/>
                    <a:pt x="97" y="57"/>
                  </a:cubicBezTo>
                  <a:cubicBezTo>
                    <a:pt x="94" y="57"/>
                    <a:pt x="90" y="61"/>
                    <a:pt x="89" y="64"/>
                  </a:cubicBezTo>
                  <a:cubicBezTo>
                    <a:pt x="66" y="127"/>
                    <a:pt x="66" y="127"/>
                    <a:pt x="66" y="127"/>
                  </a:cubicBezTo>
                  <a:cubicBezTo>
                    <a:pt x="0" y="127"/>
                    <a:pt x="0" y="127"/>
                    <a:pt x="0" y="127"/>
                  </a:cubicBezTo>
                  <a:cubicBezTo>
                    <a:pt x="0" y="143"/>
                    <a:pt x="0" y="143"/>
                    <a:pt x="0" y="143"/>
                  </a:cubicBezTo>
                  <a:cubicBezTo>
                    <a:pt x="72" y="143"/>
                    <a:pt x="72" y="143"/>
                    <a:pt x="72" y="143"/>
                  </a:cubicBezTo>
                  <a:cubicBezTo>
                    <a:pt x="75" y="143"/>
                    <a:pt x="78" y="137"/>
                    <a:pt x="79" y="134"/>
                  </a:cubicBezTo>
                  <a:cubicBezTo>
                    <a:pt x="95" y="90"/>
                    <a:pt x="95" y="90"/>
                    <a:pt x="95" y="90"/>
                  </a:cubicBezTo>
                  <a:cubicBezTo>
                    <a:pt x="118" y="186"/>
                    <a:pt x="118" y="186"/>
                    <a:pt x="118" y="186"/>
                  </a:cubicBezTo>
                  <a:cubicBezTo>
                    <a:pt x="119" y="190"/>
                    <a:pt x="122" y="195"/>
                    <a:pt x="126" y="195"/>
                  </a:cubicBezTo>
                  <a:cubicBezTo>
                    <a:pt x="126" y="195"/>
                    <a:pt x="126" y="195"/>
                    <a:pt x="126" y="195"/>
                  </a:cubicBezTo>
                  <a:cubicBezTo>
                    <a:pt x="130" y="195"/>
                    <a:pt x="133" y="191"/>
                    <a:pt x="134" y="188"/>
                  </a:cubicBezTo>
                  <a:cubicBezTo>
                    <a:pt x="168" y="49"/>
                    <a:pt x="168" y="49"/>
                    <a:pt x="168" y="49"/>
                  </a:cubicBezTo>
                  <a:cubicBezTo>
                    <a:pt x="193" y="191"/>
                    <a:pt x="193" y="191"/>
                    <a:pt x="193" y="191"/>
                  </a:cubicBezTo>
                  <a:cubicBezTo>
                    <a:pt x="193" y="194"/>
                    <a:pt x="196" y="203"/>
                    <a:pt x="200" y="203"/>
                  </a:cubicBezTo>
                  <a:cubicBezTo>
                    <a:pt x="200" y="203"/>
                    <a:pt x="200" y="203"/>
                    <a:pt x="200" y="203"/>
                  </a:cubicBezTo>
                  <a:cubicBezTo>
                    <a:pt x="204" y="203"/>
                    <a:pt x="207" y="199"/>
                    <a:pt x="208" y="196"/>
                  </a:cubicBezTo>
                  <a:cubicBezTo>
                    <a:pt x="221" y="143"/>
                    <a:pt x="221" y="143"/>
                    <a:pt x="221" y="143"/>
                  </a:cubicBezTo>
                  <a:cubicBezTo>
                    <a:pt x="340" y="143"/>
                    <a:pt x="340" y="143"/>
                    <a:pt x="340" y="143"/>
                  </a:cubicBezTo>
                  <a:cubicBezTo>
                    <a:pt x="344" y="143"/>
                    <a:pt x="348" y="139"/>
                    <a:pt x="348" y="135"/>
                  </a:cubicBezTo>
                  <a:cubicBezTo>
                    <a:pt x="348" y="131"/>
                    <a:pt x="344" y="127"/>
                    <a:pt x="340" y="1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Source Sans Pro Light"/>
                <a:ea typeface="Source Sans Pro Light"/>
                <a:cs typeface="Source Sans Pro Light"/>
                <a:sym typeface="Source Sans Pro Light"/>
              </a:endParaRPr>
            </a:p>
          </p:txBody>
        </p:sp>
        <p:sp>
          <p:nvSpPr>
            <p:cNvPr id="30" name="Google Shape;995;p58">
              <a:extLst>
                <a:ext uri="{FF2B5EF4-FFF2-40B4-BE49-F238E27FC236}">
                  <a16:creationId xmlns:a16="http://schemas.microsoft.com/office/drawing/2014/main" id="{9ECB48D0-9AF8-4A57-9DFA-C7B68027610B}"/>
                </a:ext>
              </a:extLst>
            </p:cNvPr>
            <p:cNvSpPr/>
            <p:nvPr/>
          </p:nvSpPr>
          <p:spPr>
            <a:xfrm>
              <a:off x="1474881" y="3641928"/>
              <a:ext cx="2412000" cy="429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Source Sans Pro Light"/>
                <a:ea typeface="Source Sans Pro Light"/>
                <a:cs typeface="Source Sans Pro Light"/>
                <a:sym typeface="Source Sans Pro Light"/>
              </a:endParaRPr>
            </a:p>
          </p:txBody>
        </p:sp>
      </p:grpSp>
      <p:pic>
        <p:nvPicPr>
          <p:cNvPr id="4" name="Picture 3">
            <a:extLst>
              <a:ext uri="{FF2B5EF4-FFF2-40B4-BE49-F238E27FC236}">
                <a16:creationId xmlns:a16="http://schemas.microsoft.com/office/drawing/2014/main" id="{99DA6276-4039-4150-A336-1148381D67C1}"/>
              </a:ext>
            </a:extLst>
          </p:cNvPr>
          <p:cNvPicPr>
            <a:picLocks noChangeAspect="1"/>
          </p:cNvPicPr>
          <p:nvPr/>
        </p:nvPicPr>
        <p:blipFill>
          <a:blip r:embed="rId3"/>
          <a:stretch>
            <a:fillRect/>
          </a:stretch>
        </p:blipFill>
        <p:spPr>
          <a:xfrm>
            <a:off x="3015989" y="703704"/>
            <a:ext cx="5184114" cy="4301176"/>
          </a:xfrm>
          <a:prstGeom prst="rect">
            <a:avLst/>
          </a:prstGeom>
        </p:spPr>
      </p:pic>
    </p:spTree>
    <p:extLst>
      <p:ext uri="{BB962C8B-B14F-4D97-AF65-F5344CB8AC3E}">
        <p14:creationId xmlns:p14="http://schemas.microsoft.com/office/powerpoint/2010/main" val="809067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2" name="Title 1">
            <a:extLst>
              <a:ext uri="{FF2B5EF4-FFF2-40B4-BE49-F238E27FC236}">
                <a16:creationId xmlns:a16="http://schemas.microsoft.com/office/drawing/2014/main" id="{C268189C-F18C-4482-A53F-A3FF3EBE8537}"/>
              </a:ext>
            </a:extLst>
          </p:cNvPr>
          <p:cNvSpPr>
            <a:spLocks noGrp="1"/>
          </p:cNvSpPr>
          <p:nvPr>
            <p:ph type="title"/>
          </p:nvPr>
        </p:nvSpPr>
        <p:spPr>
          <a:xfrm>
            <a:off x="819300" y="-45950"/>
            <a:ext cx="7717500" cy="475500"/>
          </a:xfrm>
        </p:spPr>
        <p:txBody>
          <a:bodyPr/>
          <a:lstStyle/>
          <a:p>
            <a:r>
              <a:rPr lang="en-US" sz="2800" b="1" dirty="0">
                <a:solidFill>
                  <a:schemeClr val="bg1"/>
                </a:solidFill>
                <a:latin typeface="Roboto Condensed" panose="020B0604020202020204" charset="0"/>
                <a:cs typeface="Roboto Condensed" panose="020B0604020202020204" charset="0"/>
              </a:rPr>
              <a:t>4. </a:t>
            </a:r>
            <a:r>
              <a:rPr lang="en-US" sz="2800" b="1" dirty="0" err="1">
                <a:solidFill>
                  <a:schemeClr val="bg1"/>
                </a:solidFill>
                <a:latin typeface="Roboto Condensed" panose="020B0604020202020204" charset="0"/>
                <a:cs typeface="Roboto Condensed" panose="020B0604020202020204" charset="0"/>
              </a:rPr>
              <a:t>Kết</a:t>
            </a:r>
            <a:r>
              <a:rPr lang="en-US" sz="2800" b="1" dirty="0">
                <a:solidFill>
                  <a:schemeClr val="bg1"/>
                </a:solidFill>
                <a:latin typeface="Roboto Condensed" panose="020B0604020202020204" charset="0"/>
                <a:cs typeface="Roboto Condensed" panose="020B0604020202020204" charset="0"/>
              </a:rPr>
              <a:t> </a:t>
            </a:r>
            <a:r>
              <a:rPr lang="en-US" sz="2800" b="1" dirty="0" err="1">
                <a:solidFill>
                  <a:schemeClr val="bg1"/>
                </a:solidFill>
                <a:latin typeface="Roboto Condensed" panose="020B0604020202020204" charset="0"/>
                <a:cs typeface="Roboto Condensed" panose="020B0604020202020204" charset="0"/>
              </a:rPr>
              <a:t>quả</a:t>
            </a:r>
            <a:r>
              <a:rPr lang="en-US" sz="2800" b="1" dirty="0">
                <a:solidFill>
                  <a:schemeClr val="bg1"/>
                </a:solidFill>
                <a:latin typeface="Roboto Condensed" panose="020B0604020202020204" charset="0"/>
                <a:cs typeface="Roboto Condensed" panose="020B0604020202020204" charset="0"/>
              </a:rPr>
              <a:t> </a:t>
            </a:r>
            <a:r>
              <a:rPr lang="en-US" sz="2800" b="1" dirty="0" err="1">
                <a:solidFill>
                  <a:schemeClr val="bg1"/>
                </a:solidFill>
                <a:latin typeface="Roboto Condensed" panose="020B0604020202020204" charset="0"/>
                <a:cs typeface="Roboto Condensed" panose="020B0604020202020204" charset="0"/>
              </a:rPr>
              <a:t>ch</a:t>
            </a:r>
            <a:r>
              <a:rPr lang="vi-VN" sz="2800" b="1" dirty="0">
                <a:solidFill>
                  <a:schemeClr val="bg1"/>
                </a:solidFill>
                <a:latin typeface="Roboto Condensed" panose="020B0604020202020204" charset="0"/>
                <a:cs typeface="Roboto Condensed" panose="020B0604020202020204" charset="0"/>
              </a:rPr>
              <a:t>ư</a:t>
            </a:r>
            <a:r>
              <a:rPr lang="en-US" sz="2800" b="1" dirty="0" err="1">
                <a:solidFill>
                  <a:schemeClr val="bg1"/>
                </a:solidFill>
                <a:latin typeface="Roboto Condensed" panose="020B0604020202020204" charset="0"/>
                <a:cs typeface="Roboto Condensed" panose="020B0604020202020204" charset="0"/>
              </a:rPr>
              <a:t>ơng</a:t>
            </a:r>
            <a:r>
              <a:rPr lang="en-US" sz="2800" b="1" dirty="0">
                <a:solidFill>
                  <a:schemeClr val="bg1"/>
                </a:solidFill>
                <a:latin typeface="Roboto Condensed" panose="020B0604020202020204" charset="0"/>
                <a:cs typeface="Roboto Condensed" panose="020B0604020202020204" charset="0"/>
              </a:rPr>
              <a:t> </a:t>
            </a:r>
            <a:r>
              <a:rPr lang="en-US" sz="2800" b="1" dirty="0" err="1">
                <a:solidFill>
                  <a:schemeClr val="bg1"/>
                </a:solidFill>
                <a:latin typeface="Roboto Condensed" panose="020B0604020202020204" charset="0"/>
                <a:cs typeface="Roboto Condensed" panose="020B0604020202020204" charset="0"/>
              </a:rPr>
              <a:t>trình</a:t>
            </a:r>
            <a:r>
              <a:rPr lang="en-US" sz="3200" dirty="0">
                <a:solidFill>
                  <a:schemeClr val="bg1"/>
                </a:solidFill>
                <a:latin typeface="Roboto Condensed" panose="020B0604020202020204" charset="0"/>
                <a:cs typeface="Roboto Condensed" panose="020B0604020202020204" charset="0"/>
              </a:rPr>
              <a:t>. </a:t>
            </a:r>
            <a:endParaRPr lang="en-US" sz="2800" dirty="0">
              <a:latin typeface="Roboto Condensed" panose="020B0604020202020204" charset="0"/>
              <a:cs typeface="Roboto Condensed" panose="020B0604020202020204" charset="0"/>
            </a:endParaRPr>
          </a:p>
        </p:txBody>
      </p:sp>
      <p:sp>
        <p:nvSpPr>
          <p:cNvPr id="26" name="Subtitle 25">
            <a:extLst>
              <a:ext uri="{FF2B5EF4-FFF2-40B4-BE49-F238E27FC236}">
                <a16:creationId xmlns:a16="http://schemas.microsoft.com/office/drawing/2014/main" id="{8A71CD6F-706D-4685-94A3-EA56F68B978E}"/>
              </a:ext>
            </a:extLst>
          </p:cNvPr>
          <p:cNvSpPr>
            <a:spLocks noGrp="1"/>
          </p:cNvSpPr>
          <p:nvPr>
            <p:ph type="subTitle" idx="1"/>
          </p:nvPr>
        </p:nvSpPr>
        <p:spPr>
          <a:xfrm>
            <a:off x="285127" y="852022"/>
            <a:ext cx="7600344" cy="546667"/>
          </a:xfrm>
        </p:spPr>
        <p:txBody>
          <a:bodyPr/>
          <a:lstStyle/>
          <a:p>
            <a:pPr marL="114300" indent="0">
              <a:buNone/>
            </a:pPr>
            <a:r>
              <a:rPr lang="en-US" sz="1600" dirty="0">
                <a:solidFill>
                  <a:schemeClr val="bg1"/>
                </a:solidFill>
                <a:latin typeface="Roboto Condensed" panose="020B0604020202020204" charset="0"/>
                <a:cs typeface="Roboto Condensed" panose="020B0604020202020204" charset="0"/>
              </a:rPr>
              <a:t>- </a:t>
            </a:r>
            <a:r>
              <a:rPr lang="en-US" sz="1600" dirty="0" err="1">
                <a:solidFill>
                  <a:schemeClr val="bg1"/>
                </a:solidFill>
                <a:latin typeface="Roboto Condensed" panose="020B0604020202020204" charset="0"/>
                <a:cs typeface="Roboto Condensed" panose="020B0604020202020204" charset="0"/>
              </a:rPr>
              <a:t>Một</a:t>
            </a:r>
            <a:r>
              <a:rPr lang="en-US" sz="1600" dirty="0">
                <a:solidFill>
                  <a:schemeClr val="bg1"/>
                </a:solidFill>
                <a:latin typeface="Roboto Condensed" panose="020B0604020202020204" charset="0"/>
                <a:cs typeface="Roboto Condensed" panose="020B0604020202020204" charset="0"/>
              </a:rPr>
              <a:t> </a:t>
            </a:r>
            <a:r>
              <a:rPr lang="en-US" sz="1600" dirty="0" err="1">
                <a:solidFill>
                  <a:schemeClr val="bg1"/>
                </a:solidFill>
                <a:latin typeface="Roboto Condensed" panose="020B0604020202020204" charset="0"/>
                <a:cs typeface="Roboto Condensed" panose="020B0604020202020204" charset="0"/>
              </a:rPr>
              <a:t>số</a:t>
            </a:r>
            <a:r>
              <a:rPr lang="en-US" sz="1600" dirty="0">
                <a:solidFill>
                  <a:schemeClr val="bg1"/>
                </a:solidFill>
                <a:latin typeface="Roboto Condensed" panose="020B0604020202020204" charset="0"/>
                <a:cs typeface="Roboto Condensed" panose="020B0604020202020204" charset="0"/>
              </a:rPr>
              <a:t> </a:t>
            </a:r>
            <a:r>
              <a:rPr lang="en-US" sz="1600" dirty="0" err="1">
                <a:solidFill>
                  <a:schemeClr val="bg1"/>
                </a:solidFill>
                <a:latin typeface="Roboto Condensed" panose="020B0604020202020204" charset="0"/>
                <a:cs typeface="Roboto Condensed" panose="020B0604020202020204" charset="0"/>
              </a:rPr>
              <a:t>hình</a:t>
            </a:r>
            <a:r>
              <a:rPr lang="en-US" sz="1600" dirty="0">
                <a:solidFill>
                  <a:schemeClr val="bg1"/>
                </a:solidFill>
                <a:latin typeface="Roboto Condensed" panose="020B0604020202020204" charset="0"/>
                <a:cs typeface="Roboto Condensed" panose="020B0604020202020204" charset="0"/>
              </a:rPr>
              <a:t> </a:t>
            </a:r>
            <a:r>
              <a:rPr lang="en-US" sz="1600" dirty="0" err="1">
                <a:solidFill>
                  <a:schemeClr val="bg1"/>
                </a:solidFill>
                <a:latin typeface="Roboto Condensed" panose="020B0604020202020204" charset="0"/>
                <a:cs typeface="Roboto Condensed" panose="020B0604020202020204" charset="0"/>
              </a:rPr>
              <a:t>ảnh</a:t>
            </a:r>
            <a:r>
              <a:rPr lang="en-US" sz="1600" dirty="0">
                <a:solidFill>
                  <a:schemeClr val="bg1"/>
                </a:solidFill>
                <a:latin typeface="Roboto Condensed" panose="020B0604020202020204" charset="0"/>
                <a:cs typeface="Roboto Condensed" panose="020B0604020202020204" charset="0"/>
              </a:rPr>
              <a:t> </a:t>
            </a:r>
            <a:r>
              <a:rPr lang="en-US" sz="1600" dirty="0" err="1">
                <a:solidFill>
                  <a:schemeClr val="bg1"/>
                </a:solidFill>
                <a:latin typeface="Roboto Condensed" panose="020B0604020202020204" charset="0"/>
                <a:cs typeface="Roboto Condensed" panose="020B0604020202020204" charset="0"/>
              </a:rPr>
              <a:t>của</a:t>
            </a:r>
            <a:r>
              <a:rPr lang="en-US" sz="1600" dirty="0">
                <a:solidFill>
                  <a:schemeClr val="bg1"/>
                </a:solidFill>
                <a:latin typeface="Roboto Condensed" panose="020B0604020202020204" charset="0"/>
                <a:cs typeface="Roboto Condensed" panose="020B0604020202020204" charset="0"/>
              </a:rPr>
              <a:t> </a:t>
            </a:r>
            <a:r>
              <a:rPr lang="en-US" sz="1600" dirty="0" err="1">
                <a:solidFill>
                  <a:schemeClr val="bg1"/>
                </a:solidFill>
                <a:latin typeface="Roboto Condensed" panose="020B0604020202020204" charset="0"/>
                <a:cs typeface="Roboto Condensed" panose="020B0604020202020204" charset="0"/>
              </a:rPr>
              <a:t>trang</a:t>
            </a:r>
            <a:r>
              <a:rPr lang="en-US" sz="1600" dirty="0">
                <a:solidFill>
                  <a:schemeClr val="bg1"/>
                </a:solidFill>
                <a:latin typeface="Roboto Condensed" panose="020B0604020202020204" charset="0"/>
                <a:cs typeface="Roboto Condensed" panose="020B0604020202020204" charset="0"/>
              </a:rPr>
              <a:t> web</a:t>
            </a:r>
            <a:r>
              <a:rPr lang="en-US" sz="1600" dirty="0">
                <a:solidFill>
                  <a:schemeClr val="accent1"/>
                </a:solidFill>
                <a:latin typeface="Roboto Condensed" panose="020B0604020202020204" charset="0"/>
                <a:cs typeface="Roboto Condensed" panose="020B0604020202020204" charset="0"/>
              </a:rPr>
              <a:t>:</a:t>
            </a:r>
            <a:endParaRPr lang="vi-VN" sz="1600" dirty="0">
              <a:solidFill>
                <a:schemeClr val="accent1"/>
              </a:solidFill>
              <a:latin typeface="Roboto Condensed" panose="020B0604020202020204" charset="0"/>
              <a:cs typeface="Roboto Condensed" panose="020B0604020202020204" charset="0"/>
            </a:endParaRPr>
          </a:p>
        </p:txBody>
      </p:sp>
      <p:grpSp>
        <p:nvGrpSpPr>
          <p:cNvPr id="28" name="Google Shape;993;p58">
            <a:extLst>
              <a:ext uri="{FF2B5EF4-FFF2-40B4-BE49-F238E27FC236}">
                <a16:creationId xmlns:a16="http://schemas.microsoft.com/office/drawing/2014/main" id="{72C790EE-FF58-48F5-ABFA-D9EB868EB714}"/>
              </a:ext>
            </a:extLst>
          </p:cNvPr>
          <p:cNvGrpSpPr/>
          <p:nvPr/>
        </p:nvGrpSpPr>
        <p:grpSpPr>
          <a:xfrm flipH="1">
            <a:off x="0" y="368142"/>
            <a:ext cx="2029619" cy="335562"/>
            <a:chOff x="1474881" y="3308553"/>
            <a:chExt cx="3226226" cy="533400"/>
          </a:xfrm>
        </p:grpSpPr>
        <p:sp>
          <p:nvSpPr>
            <p:cNvPr id="29" name="Google Shape;994;p58">
              <a:extLst>
                <a:ext uri="{FF2B5EF4-FFF2-40B4-BE49-F238E27FC236}">
                  <a16:creationId xmlns:a16="http://schemas.microsoft.com/office/drawing/2014/main" id="{A14631AA-D6A9-436C-B870-949FE865D178}"/>
                </a:ext>
              </a:extLst>
            </p:cNvPr>
            <p:cNvSpPr/>
            <p:nvPr/>
          </p:nvSpPr>
          <p:spPr>
            <a:xfrm>
              <a:off x="3794645" y="3308553"/>
              <a:ext cx="906462" cy="533400"/>
            </a:xfrm>
            <a:custGeom>
              <a:avLst/>
              <a:gdLst/>
              <a:ahLst/>
              <a:cxnLst/>
              <a:rect l="l" t="t" r="r" b="b"/>
              <a:pathLst>
                <a:path w="348" h="203" extrusionOk="0">
                  <a:moveTo>
                    <a:pt x="340" y="127"/>
                  </a:moveTo>
                  <a:cubicBezTo>
                    <a:pt x="214" y="127"/>
                    <a:pt x="214" y="127"/>
                    <a:pt x="214" y="127"/>
                  </a:cubicBezTo>
                  <a:cubicBezTo>
                    <a:pt x="211" y="127"/>
                    <a:pt x="207" y="127"/>
                    <a:pt x="207" y="129"/>
                  </a:cubicBezTo>
                  <a:cubicBezTo>
                    <a:pt x="202" y="146"/>
                    <a:pt x="202" y="146"/>
                    <a:pt x="202" y="146"/>
                  </a:cubicBezTo>
                  <a:cubicBezTo>
                    <a:pt x="177" y="7"/>
                    <a:pt x="177" y="7"/>
                    <a:pt x="177" y="7"/>
                  </a:cubicBezTo>
                  <a:cubicBezTo>
                    <a:pt x="176" y="3"/>
                    <a:pt x="173" y="1"/>
                    <a:pt x="169" y="0"/>
                  </a:cubicBezTo>
                  <a:cubicBezTo>
                    <a:pt x="165" y="0"/>
                    <a:pt x="162" y="3"/>
                    <a:pt x="161" y="7"/>
                  </a:cubicBezTo>
                  <a:cubicBezTo>
                    <a:pt x="126" y="149"/>
                    <a:pt x="126" y="149"/>
                    <a:pt x="126" y="149"/>
                  </a:cubicBezTo>
                  <a:cubicBezTo>
                    <a:pt x="104" y="62"/>
                    <a:pt x="104" y="62"/>
                    <a:pt x="104" y="62"/>
                  </a:cubicBezTo>
                  <a:cubicBezTo>
                    <a:pt x="103" y="59"/>
                    <a:pt x="100" y="57"/>
                    <a:pt x="97" y="57"/>
                  </a:cubicBezTo>
                  <a:cubicBezTo>
                    <a:pt x="94" y="57"/>
                    <a:pt x="90" y="61"/>
                    <a:pt x="89" y="64"/>
                  </a:cubicBezTo>
                  <a:cubicBezTo>
                    <a:pt x="66" y="127"/>
                    <a:pt x="66" y="127"/>
                    <a:pt x="66" y="127"/>
                  </a:cubicBezTo>
                  <a:cubicBezTo>
                    <a:pt x="0" y="127"/>
                    <a:pt x="0" y="127"/>
                    <a:pt x="0" y="127"/>
                  </a:cubicBezTo>
                  <a:cubicBezTo>
                    <a:pt x="0" y="143"/>
                    <a:pt x="0" y="143"/>
                    <a:pt x="0" y="143"/>
                  </a:cubicBezTo>
                  <a:cubicBezTo>
                    <a:pt x="72" y="143"/>
                    <a:pt x="72" y="143"/>
                    <a:pt x="72" y="143"/>
                  </a:cubicBezTo>
                  <a:cubicBezTo>
                    <a:pt x="75" y="143"/>
                    <a:pt x="78" y="137"/>
                    <a:pt x="79" y="134"/>
                  </a:cubicBezTo>
                  <a:cubicBezTo>
                    <a:pt x="95" y="90"/>
                    <a:pt x="95" y="90"/>
                    <a:pt x="95" y="90"/>
                  </a:cubicBezTo>
                  <a:cubicBezTo>
                    <a:pt x="118" y="186"/>
                    <a:pt x="118" y="186"/>
                    <a:pt x="118" y="186"/>
                  </a:cubicBezTo>
                  <a:cubicBezTo>
                    <a:pt x="119" y="190"/>
                    <a:pt x="122" y="195"/>
                    <a:pt x="126" y="195"/>
                  </a:cubicBezTo>
                  <a:cubicBezTo>
                    <a:pt x="126" y="195"/>
                    <a:pt x="126" y="195"/>
                    <a:pt x="126" y="195"/>
                  </a:cubicBezTo>
                  <a:cubicBezTo>
                    <a:pt x="130" y="195"/>
                    <a:pt x="133" y="191"/>
                    <a:pt x="134" y="188"/>
                  </a:cubicBezTo>
                  <a:cubicBezTo>
                    <a:pt x="168" y="49"/>
                    <a:pt x="168" y="49"/>
                    <a:pt x="168" y="49"/>
                  </a:cubicBezTo>
                  <a:cubicBezTo>
                    <a:pt x="193" y="191"/>
                    <a:pt x="193" y="191"/>
                    <a:pt x="193" y="191"/>
                  </a:cubicBezTo>
                  <a:cubicBezTo>
                    <a:pt x="193" y="194"/>
                    <a:pt x="196" y="203"/>
                    <a:pt x="200" y="203"/>
                  </a:cubicBezTo>
                  <a:cubicBezTo>
                    <a:pt x="200" y="203"/>
                    <a:pt x="200" y="203"/>
                    <a:pt x="200" y="203"/>
                  </a:cubicBezTo>
                  <a:cubicBezTo>
                    <a:pt x="204" y="203"/>
                    <a:pt x="207" y="199"/>
                    <a:pt x="208" y="196"/>
                  </a:cubicBezTo>
                  <a:cubicBezTo>
                    <a:pt x="221" y="143"/>
                    <a:pt x="221" y="143"/>
                    <a:pt x="221" y="143"/>
                  </a:cubicBezTo>
                  <a:cubicBezTo>
                    <a:pt x="340" y="143"/>
                    <a:pt x="340" y="143"/>
                    <a:pt x="340" y="143"/>
                  </a:cubicBezTo>
                  <a:cubicBezTo>
                    <a:pt x="344" y="143"/>
                    <a:pt x="348" y="139"/>
                    <a:pt x="348" y="135"/>
                  </a:cubicBezTo>
                  <a:cubicBezTo>
                    <a:pt x="348" y="131"/>
                    <a:pt x="344" y="127"/>
                    <a:pt x="340" y="1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Source Sans Pro Light"/>
                <a:ea typeface="Source Sans Pro Light"/>
                <a:cs typeface="Source Sans Pro Light"/>
                <a:sym typeface="Source Sans Pro Light"/>
              </a:endParaRPr>
            </a:p>
          </p:txBody>
        </p:sp>
        <p:sp>
          <p:nvSpPr>
            <p:cNvPr id="30" name="Google Shape;995;p58">
              <a:extLst>
                <a:ext uri="{FF2B5EF4-FFF2-40B4-BE49-F238E27FC236}">
                  <a16:creationId xmlns:a16="http://schemas.microsoft.com/office/drawing/2014/main" id="{9ECB48D0-9AF8-4A57-9DFA-C7B68027610B}"/>
                </a:ext>
              </a:extLst>
            </p:cNvPr>
            <p:cNvSpPr/>
            <p:nvPr/>
          </p:nvSpPr>
          <p:spPr>
            <a:xfrm>
              <a:off x="1474881" y="3641928"/>
              <a:ext cx="2412000" cy="429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Source Sans Pro Light"/>
                <a:ea typeface="Source Sans Pro Light"/>
                <a:cs typeface="Source Sans Pro Light"/>
                <a:sym typeface="Source Sans Pro Light"/>
              </a:endParaRPr>
            </a:p>
          </p:txBody>
        </p:sp>
      </p:grpSp>
      <p:sp>
        <p:nvSpPr>
          <p:cNvPr id="3" name="TextBox 2">
            <a:extLst>
              <a:ext uri="{FF2B5EF4-FFF2-40B4-BE49-F238E27FC236}">
                <a16:creationId xmlns:a16="http://schemas.microsoft.com/office/drawing/2014/main" id="{1330CCF2-51C9-4177-973E-71A7038F56C6}"/>
              </a:ext>
            </a:extLst>
          </p:cNvPr>
          <p:cNvSpPr txBox="1"/>
          <p:nvPr/>
        </p:nvSpPr>
        <p:spPr>
          <a:xfrm>
            <a:off x="4116884" y="4291477"/>
            <a:ext cx="910229" cy="276999"/>
          </a:xfrm>
          <a:prstGeom prst="rect">
            <a:avLst/>
          </a:prstGeom>
          <a:noFill/>
        </p:spPr>
        <p:txBody>
          <a:bodyPr wrap="square" rtlCol="0">
            <a:spAutoFit/>
          </a:bodyPr>
          <a:lstStyle/>
          <a:p>
            <a:r>
              <a:rPr lang="en-US" sz="1200" i="1" dirty="0">
                <a:solidFill>
                  <a:schemeClr val="bg1"/>
                </a:solidFill>
                <a:latin typeface="Roboto Condensed" panose="020B0604020202020204" charset="0"/>
                <a:cs typeface="Roboto Condensed" panose="020B0604020202020204" charset="0"/>
                <a:sym typeface="Comfortaa Regular"/>
              </a:rPr>
              <a:t>Trang </a:t>
            </a:r>
            <a:r>
              <a:rPr lang="en-US" sz="1200" i="1" dirty="0" err="1">
                <a:solidFill>
                  <a:schemeClr val="bg1"/>
                </a:solidFill>
                <a:latin typeface="Roboto Condensed" panose="020B0604020202020204" charset="0"/>
                <a:cs typeface="Roboto Condensed" panose="020B0604020202020204" charset="0"/>
                <a:sym typeface="Comfortaa Regular"/>
              </a:rPr>
              <a:t>chủ</a:t>
            </a:r>
            <a:endParaRPr lang="vi-VN" sz="1200" i="1" dirty="0">
              <a:solidFill>
                <a:schemeClr val="bg1"/>
              </a:solidFill>
              <a:latin typeface="Roboto Condensed" panose="020B0604020202020204" charset="0"/>
              <a:cs typeface="Roboto Condensed" panose="020B0604020202020204" charset="0"/>
              <a:sym typeface="Comfortaa Regular"/>
            </a:endParaRPr>
          </a:p>
        </p:txBody>
      </p:sp>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1624690" y="1253694"/>
            <a:ext cx="5894615" cy="2954655"/>
          </a:xfrm>
          <a:prstGeom prst="rect">
            <a:avLst/>
          </a:prstGeom>
        </p:spPr>
      </p:pic>
    </p:spTree>
    <p:extLst>
      <p:ext uri="{BB962C8B-B14F-4D97-AF65-F5344CB8AC3E}">
        <p14:creationId xmlns:p14="http://schemas.microsoft.com/office/powerpoint/2010/main" val="2290352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2" name="Title 1">
            <a:extLst>
              <a:ext uri="{FF2B5EF4-FFF2-40B4-BE49-F238E27FC236}">
                <a16:creationId xmlns:a16="http://schemas.microsoft.com/office/drawing/2014/main" id="{C268189C-F18C-4482-A53F-A3FF3EBE8537}"/>
              </a:ext>
            </a:extLst>
          </p:cNvPr>
          <p:cNvSpPr>
            <a:spLocks noGrp="1"/>
          </p:cNvSpPr>
          <p:nvPr>
            <p:ph type="title"/>
          </p:nvPr>
        </p:nvSpPr>
        <p:spPr>
          <a:xfrm>
            <a:off x="819300" y="-45950"/>
            <a:ext cx="7717500" cy="475500"/>
          </a:xfrm>
        </p:spPr>
        <p:txBody>
          <a:bodyPr/>
          <a:lstStyle/>
          <a:p>
            <a:r>
              <a:rPr lang="en-US" sz="2800" b="1" dirty="0">
                <a:solidFill>
                  <a:schemeClr val="bg1"/>
                </a:solidFill>
                <a:latin typeface="Roboto Condensed" panose="020B0604020202020204" charset="0"/>
                <a:cs typeface="Roboto Condensed" panose="020B0604020202020204" charset="0"/>
              </a:rPr>
              <a:t>4. </a:t>
            </a:r>
            <a:r>
              <a:rPr lang="en-US" sz="2800" b="1" dirty="0" err="1">
                <a:solidFill>
                  <a:schemeClr val="bg1"/>
                </a:solidFill>
                <a:latin typeface="Roboto Condensed" panose="020B0604020202020204" charset="0"/>
                <a:cs typeface="Roboto Condensed" panose="020B0604020202020204" charset="0"/>
              </a:rPr>
              <a:t>Kết</a:t>
            </a:r>
            <a:r>
              <a:rPr lang="en-US" sz="2800" b="1" dirty="0">
                <a:solidFill>
                  <a:schemeClr val="bg1"/>
                </a:solidFill>
                <a:latin typeface="Roboto Condensed" panose="020B0604020202020204" charset="0"/>
                <a:cs typeface="Roboto Condensed" panose="020B0604020202020204" charset="0"/>
              </a:rPr>
              <a:t> </a:t>
            </a:r>
            <a:r>
              <a:rPr lang="en-US" sz="2800" b="1" dirty="0" err="1">
                <a:solidFill>
                  <a:schemeClr val="bg1"/>
                </a:solidFill>
                <a:latin typeface="Roboto Condensed" panose="020B0604020202020204" charset="0"/>
                <a:cs typeface="Roboto Condensed" panose="020B0604020202020204" charset="0"/>
              </a:rPr>
              <a:t>quả</a:t>
            </a:r>
            <a:r>
              <a:rPr lang="en-US" sz="2800" b="1" dirty="0">
                <a:solidFill>
                  <a:schemeClr val="bg1"/>
                </a:solidFill>
                <a:latin typeface="Roboto Condensed" panose="020B0604020202020204" charset="0"/>
                <a:cs typeface="Roboto Condensed" panose="020B0604020202020204" charset="0"/>
              </a:rPr>
              <a:t> </a:t>
            </a:r>
            <a:r>
              <a:rPr lang="en-US" sz="2800" b="1" dirty="0" err="1">
                <a:solidFill>
                  <a:schemeClr val="bg1"/>
                </a:solidFill>
                <a:latin typeface="Roboto Condensed" panose="020B0604020202020204" charset="0"/>
                <a:cs typeface="Roboto Condensed" panose="020B0604020202020204" charset="0"/>
              </a:rPr>
              <a:t>ch</a:t>
            </a:r>
            <a:r>
              <a:rPr lang="vi-VN" sz="2800" b="1" dirty="0">
                <a:solidFill>
                  <a:schemeClr val="bg1"/>
                </a:solidFill>
                <a:latin typeface="Roboto Condensed" panose="020B0604020202020204" charset="0"/>
                <a:cs typeface="Roboto Condensed" panose="020B0604020202020204" charset="0"/>
              </a:rPr>
              <a:t>ư</a:t>
            </a:r>
            <a:r>
              <a:rPr lang="en-US" sz="2800" b="1" dirty="0" err="1">
                <a:solidFill>
                  <a:schemeClr val="bg1"/>
                </a:solidFill>
                <a:latin typeface="Roboto Condensed" panose="020B0604020202020204" charset="0"/>
                <a:cs typeface="Roboto Condensed" panose="020B0604020202020204" charset="0"/>
              </a:rPr>
              <a:t>ơng</a:t>
            </a:r>
            <a:r>
              <a:rPr lang="en-US" sz="2800" b="1" dirty="0">
                <a:solidFill>
                  <a:schemeClr val="bg1"/>
                </a:solidFill>
                <a:latin typeface="Roboto Condensed" panose="020B0604020202020204" charset="0"/>
                <a:cs typeface="Roboto Condensed" panose="020B0604020202020204" charset="0"/>
              </a:rPr>
              <a:t> </a:t>
            </a:r>
            <a:r>
              <a:rPr lang="en-US" sz="2800" b="1" dirty="0" err="1">
                <a:solidFill>
                  <a:schemeClr val="bg1"/>
                </a:solidFill>
                <a:latin typeface="Roboto Condensed" panose="020B0604020202020204" charset="0"/>
                <a:cs typeface="Roboto Condensed" panose="020B0604020202020204" charset="0"/>
              </a:rPr>
              <a:t>trình</a:t>
            </a:r>
            <a:r>
              <a:rPr lang="en-US" sz="3200" dirty="0">
                <a:solidFill>
                  <a:schemeClr val="bg1"/>
                </a:solidFill>
                <a:latin typeface="Roboto Condensed" panose="020B0604020202020204" charset="0"/>
                <a:cs typeface="Roboto Condensed" panose="020B0604020202020204" charset="0"/>
              </a:rPr>
              <a:t>. </a:t>
            </a:r>
            <a:endParaRPr lang="en-US" sz="2800" dirty="0">
              <a:latin typeface="Roboto Condensed" panose="020B0604020202020204" charset="0"/>
              <a:cs typeface="Roboto Condensed" panose="020B0604020202020204" charset="0"/>
            </a:endParaRPr>
          </a:p>
        </p:txBody>
      </p:sp>
      <p:grpSp>
        <p:nvGrpSpPr>
          <p:cNvPr id="28" name="Google Shape;993;p58">
            <a:extLst>
              <a:ext uri="{FF2B5EF4-FFF2-40B4-BE49-F238E27FC236}">
                <a16:creationId xmlns:a16="http://schemas.microsoft.com/office/drawing/2014/main" id="{72C790EE-FF58-48F5-ABFA-D9EB868EB714}"/>
              </a:ext>
            </a:extLst>
          </p:cNvPr>
          <p:cNvGrpSpPr/>
          <p:nvPr/>
        </p:nvGrpSpPr>
        <p:grpSpPr>
          <a:xfrm flipH="1">
            <a:off x="0" y="368142"/>
            <a:ext cx="2029619" cy="335562"/>
            <a:chOff x="1474881" y="3308553"/>
            <a:chExt cx="3226226" cy="533400"/>
          </a:xfrm>
        </p:grpSpPr>
        <p:sp>
          <p:nvSpPr>
            <p:cNvPr id="29" name="Google Shape;994;p58">
              <a:extLst>
                <a:ext uri="{FF2B5EF4-FFF2-40B4-BE49-F238E27FC236}">
                  <a16:creationId xmlns:a16="http://schemas.microsoft.com/office/drawing/2014/main" id="{A14631AA-D6A9-436C-B870-949FE865D178}"/>
                </a:ext>
              </a:extLst>
            </p:cNvPr>
            <p:cNvSpPr/>
            <p:nvPr/>
          </p:nvSpPr>
          <p:spPr>
            <a:xfrm>
              <a:off x="3794645" y="3308553"/>
              <a:ext cx="906462" cy="533400"/>
            </a:xfrm>
            <a:custGeom>
              <a:avLst/>
              <a:gdLst/>
              <a:ahLst/>
              <a:cxnLst/>
              <a:rect l="l" t="t" r="r" b="b"/>
              <a:pathLst>
                <a:path w="348" h="203" extrusionOk="0">
                  <a:moveTo>
                    <a:pt x="340" y="127"/>
                  </a:moveTo>
                  <a:cubicBezTo>
                    <a:pt x="214" y="127"/>
                    <a:pt x="214" y="127"/>
                    <a:pt x="214" y="127"/>
                  </a:cubicBezTo>
                  <a:cubicBezTo>
                    <a:pt x="211" y="127"/>
                    <a:pt x="207" y="127"/>
                    <a:pt x="207" y="129"/>
                  </a:cubicBezTo>
                  <a:cubicBezTo>
                    <a:pt x="202" y="146"/>
                    <a:pt x="202" y="146"/>
                    <a:pt x="202" y="146"/>
                  </a:cubicBezTo>
                  <a:cubicBezTo>
                    <a:pt x="177" y="7"/>
                    <a:pt x="177" y="7"/>
                    <a:pt x="177" y="7"/>
                  </a:cubicBezTo>
                  <a:cubicBezTo>
                    <a:pt x="176" y="3"/>
                    <a:pt x="173" y="1"/>
                    <a:pt x="169" y="0"/>
                  </a:cubicBezTo>
                  <a:cubicBezTo>
                    <a:pt x="165" y="0"/>
                    <a:pt x="162" y="3"/>
                    <a:pt x="161" y="7"/>
                  </a:cubicBezTo>
                  <a:cubicBezTo>
                    <a:pt x="126" y="149"/>
                    <a:pt x="126" y="149"/>
                    <a:pt x="126" y="149"/>
                  </a:cubicBezTo>
                  <a:cubicBezTo>
                    <a:pt x="104" y="62"/>
                    <a:pt x="104" y="62"/>
                    <a:pt x="104" y="62"/>
                  </a:cubicBezTo>
                  <a:cubicBezTo>
                    <a:pt x="103" y="59"/>
                    <a:pt x="100" y="57"/>
                    <a:pt x="97" y="57"/>
                  </a:cubicBezTo>
                  <a:cubicBezTo>
                    <a:pt x="94" y="57"/>
                    <a:pt x="90" y="61"/>
                    <a:pt x="89" y="64"/>
                  </a:cubicBezTo>
                  <a:cubicBezTo>
                    <a:pt x="66" y="127"/>
                    <a:pt x="66" y="127"/>
                    <a:pt x="66" y="127"/>
                  </a:cubicBezTo>
                  <a:cubicBezTo>
                    <a:pt x="0" y="127"/>
                    <a:pt x="0" y="127"/>
                    <a:pt x="0" y="127"/>
                  </a:cubicBezTo>
                  <a:cubicBezTo>
                    <a:pt x="0" y="143"/>
                    <a:pt x="0" y="143"/>
                    <a:pt x="0" y="143"/>
                  </a:cubicBezTo>
                  <a:cubicBezTo>
                    <a:pt x="72" y="143"/>
                    <a:pt x="72" y="143"/>
                    <a:pt x="72" y="143"/>
                  </a:cubicBezTo>
                  <a:cubicBezTo>
                    <a:pt x="75" y="143"/>
                    <a:pt x="78" y="137"/>
                    <a:pt x="79" y="134"/>
                  </a:cubicBezTo>
                  <a:cubicBezTo>
                    <a:pt x="95" y="90"/>
                    <a:pt x="95" y="90"/>
                    <a:pt x="95" y="90"/>
                  </a:cubicBezTo>
                  <a:cubicBezTo>
                    <a:pt x="118" y="186"/>
                    <a:pt x="118" y="186"/>
                    <a:pt x="118" y="186"/>
                  </a:cubicBezTo>
                  <a:cubicBezTo>
                    <a:pt x="119" y="190"/>
                    <a:pt x="122" y="195"/>
                    <a:pt x="126" y="195"/>
                  </a:cubicBezTo>
                  <a:cubicBezTo>
                    <a:pt x="126" y="195"/>
                    <a:pt x="126" y="195"/>
                    <a:pt x="126" y="195"/>
                  </a:cubicBezTo>
                  <a:cubicBezTo>
                    <a:pt x="130" y="195"/>
                    <a:pt x="133" y="191"/>
                    <a:pt x="134" y="188"/>
                  </a:cubicBezTo>
                  <a:cubicBezTo>
                    <a:pt x="168" y="49"/>
                    <a:pt x="168" y="49"/>
                    <a:pt x="168" y="49"/>
                  </a:cubicBezTo>
                  <a:cubicBezTo>
                    <a:pt x="193" y="191"/>
                    <a:pt x="193" y="191"/>
                    <a:pt x="193" y="191"/>
                  </a:cubicBezTo>
                  <a:cubicBezTo>
                    <a:pt x="193" y="194"/>
                    <a:pt x="196" y="203"/>
                    <a:pt x="200" y="203"/>
                  </a:cubicBezTo>
                  <a:cubicBezTo>
                    <a:pt x="200" y="203"/>
                    <a:pt x="200" y="203"/>
                    <a:pt x="200" y="203"/>
                  </a:cubicBezTo>
                  <a:cubicBezTo>
                    <a:pt x="204" y="203"/>
                    <a:pt x="207" y="199"/>
                    <a:pt x="208" y="196"/>
                  </a:cubicBezTo>
                  <a:cubicBezTo>
                    <a:pt x="221" y="143"/>
                    <a:pt x="221" y="143"/>
                    <a:pt x="221" y="143"/>
                  </a:cubicBezTo>
                  <a:cubicBezTo>
                    <a:pt x="340" y="143"/>
                    <a:pt x="340" y="143"/>
                    <a:pt x="340" y="143"/>
                  </a:cubicBezTo>
                  <a:cubicBezTo>
                    <a:pt x="344" y="143"/>
                    <a:pt x="348" y="139"/>
                    <a:pt x="348" y="135"/>
                  </a:cubicBezTo>
                  <a:cubicBezTo>
                    <a:pt x="348" y="131"/>
                    <a:pt x="344" y="127"/>
                    <a:pt x="340" y="1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Source Sans Pro Light"/>
                <a:ea typeface="Source Sans Pro Light"/>
                <a:cs typeface="Source Sans Pro Light"/>
                <a:sym typeface="Source Sans Pro Light"/>
              </a:endParaRPr>
            </a:p>
          </p:txBody>
        </p:sp>
        <p:sp>
          <p:nvSpPr>
            <p:cNvPr id="30" name="Google Shape;995;p58">
              <a:extLst>
                <a:ext uri="{FF2B5EF4-FFF2-40B4-BE49-F238E27FC236}">
                  <a16:creationId xmlns:a16="http://schemas.microsoft.com/office/drawing/2014/main" id="{9ECB48D0-9AF8-4A57-9DFA-C7B68027610B}"/>
                </a:ext>
              </a:extLst>
            </p:cNvPr>
            <p:cNvSpPr/>
            <p:nvPr/>
          </p:nvSpPr>
          <p:spPr>
            <a:xfrm>
              <a:off x="1474881" y="3641928"/>
              <a:ext cx="2412000" cy="429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Source Sans Pro Light"/>
                <a:ea typeface="Source Sans Pro Light"/>
                <a:cs typeface="Source Sans Pro Light"/>
                <a:sym typeface="Source Sans Pro Light"/>
              </a:endParaRPr>
            </a:p>
          </p:txBody>
        </p:sp>
      </p:grpSp>
      <p:sp>
        <p:nvSpPr>
          <p:cNvPr id="3" name="TextBox 2">
            <a:extLst>
              <a:ext uri="{FF2B5EF4-FFF2-40B4-BE49-F238E27FC236}">
                <a16:creationId xmlns:a16="http://schemas.microsoft.com/office/drawing/2014/main" id="{1330CCF2-51C9-4177-973E-71A7038F56C6}"/>
              </a:ext>
            </a:extLst>
          </p:cNvPr>
          <p:cNvSpPr txBox="1"/>
          <p:nvPr/>
        </p:nvSpPr>
        <p:spPr>
          <a:xfrm>
            <a:off x="3436329" y="4032140"/>
            <a:ext cx="1876740" cy="276999"/>
          </a:xfrm>
          <a:prstGeom prst="rect">
            <a:avLst/>
          </a:prstGeom>
          <a:noFill/>
        </p:spPr>
        <p:txBody>
          <a:bodyPr wrap="square" rtlCol="0">
            <a:spAutoFit/>
          </a:bodyPr>
          <a:lstStyle/>
          <a:p>
            <a:r>
              <a:rPr lang="en-US" sz="1200" i="1" dirty="0">
                <a:solidFill>
                  <a:schemeClr val="accent1"/>
                </a:solidFill>
                <a:latin typeface="Roboto Condensed" panose="020B0604020202020204" charset="0"/>
                <a:cs typeface="Roboto Condensed" panose="020B0604020202020204" charset="0"/>
                <a:sym typeface="Comfortaa Regular"/>
              </a:rPr>
              <a:t>Trang chi </a:t>
            </a:r>
            <a:r>
              <a:rPr lang="en-US" sz="1200" i="1" dirty="0" err="1">
                <a:solidFill>
                  <a:schemeClr val="accent1"/>
                </a:solidFill>
                <a:latin typeface="Roboto Condensed" panose="020B0604020202020204" charset="0"/>
                <a:cs typeface="Roboto Condensed" panose="020B0604020202020204" charset="0"/>
                <a:sym typeface="Comfortaa Regular"/>
              </a:rPr>
              <a:t>tiết</a:t>
            </a:r>
            <a:r>
              <a:rPr lang="en-US" sz="1200" i="1" dirty="0">
                <a:solidFill>
                  <a:schemeClr val="accent1"/>
                </a:solidFill>
                <a:latin typeface="Roboto Condensed" panose="020B0604020202020204" charset="0"/>
                <a:cs typeface="Roboto Condensed" panose="020B0604020202020204" charset="0"/>
                <a:sym typeface="Comfortaa Regular"/>
              </a:rPr>
              <a:t> </a:t>
            </a:r>
            <a:r>
              <a:rPr lang="en-US" sz="1200" i="1" dirty="0" err="1">
                <a:solidFill>
                  <a:schemeClr val="accent1"/>
                </a:solidFill>
                <a:latin typeface="Roboto Condensed" panose="020B0604020202020204" charset="0"/>
                <a:cs typeface="Roboto Condensed" panose="020B0604020202020204" charset="0"/>
                <a:sym typeface="Comfortaa Regular"/>
              </a:rPr>
              <a:t>sản</a:t>
            </a:r>
            <a:r>
              <a:rPr lang="en-US" sz="1200" i="1" dirty="0">
                <a:solidFill>
                  <a:schemeClr val="accent1"/>
                </a:solidFill>
                <a:latin typeface="Roboto Condensed" panose="020B0604020202020204" charset="0"/>
                <a:cs typeface="Roboto Condensed" panose="020B0604020202020204" charset="0"/>
                <a:sym typeface="Comfortaa Regular"/>
              </a:rPr>
              <a:t> </a:t>
            </a:r>
            <a:r>
              <a:rPr lang="en-US" sz="1200" i="1" dirty="0" err="1">
                <a:solidFill>
                  <a:schemeClr val="accent1"/>
                </a:solidFill>
                <a:latin typeface="Roboto Condensed" panose="020B0604020202020204" charset="0"/>
                <a:cs typeface="Roboto Condensed" panose="020B0604020202020204" charset="0"/>
                <a:sym typeface="Comfortaa Regular"/>
              </a:rPr>
              <a:t>phẩm</a:t>
            </a:r>
            <a:endParaRPr lang="vi-VN" sz="1200" i="1" dirty="0">
              <a:solidFill>
                <a:schemeClr val="accent1"/>
              </a:solidFill>
              <a:latin typeface="Roboto Condensed" panose="020B0604020202020204" charset="0"/>
              <a:cs typeface="Roboto Condensed" panose="020B0604020202020204" charset="0"/>
              <a:sym typeface="Comfortaa Regular"/>
            </a:endParaRPr>
          </a:p>
        </p:txBody>
      </p:sp>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1431607" y="893619"/>
            <a:ext cx="6216102" cy="3013364"/>
          </a:xfrm>
          <a:prstGeom prst="rect">
            <a:avLst/>
          </a:prstGeom>
        </p:spPr>
      </p:pic>
    </p:spTree>
    <p:extLst>
      <p:ext uri="{BB962C8B-B14F-4D97-AF65-F5344CB8AC3E}">
        <p14:creationId xmlns:p14="http://schemas.microsoft.com/office/powerpoint/2010/main" val="406758433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1438</TotalTime>
  <Words>467</Words>
  <Application>Microsoft Office PowerPoint</Application>
  <PresentationFormat>On-screen Show (16:9)</PresentationFormat>
  <Paragraphs>63</Paragraphs>
  <Slides>12</Slides>
  <Notes>12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12</vt:i4>
      </vt:variant>
    </vt:vector>
  </HeadingPairs>
  <TitlesOfParts>
    <vt:vector size="27" baseType="lpstr">
      <vt:lpstr>Source Sans Pro Light</vt:lpstr>
      <vt:lpstr>Fredoka One</vt:lpstr>
      <vt:lpstr>Times New Roman</vt:lpstr>
      <vt:lpstr>Wingdings</vt:lpstr>
      <vt:lpstr>Comfortaa Regular</vt:lpstr>
      <vt:lpstr>Tahoma</vt:lpstr>
      <vt:lpstr>Wingdings 3</vt:lpstr>
      <vt:lpstr>Arial</vt:lpstr>
      <vt:lpstr>Anton</vt:lpstr>
      <vt:lpstr>Roboto Condensed</vt:lpstr>
      <vt:lpstr>Source Sans Pro</vt:lpstr>
      <vt:lpstr>Century Gothic</vt:lpstr>
      <vt:lpstr>Livvic</vt:lpstr>
      <vt:lpstr>Roboto Condensed Light</vt:lpstr>
      <vt:lpstr>Slice</vt:lpstr>
      <vt:lpstr>TRƯỜNG ĐẠI HỌC THỦY LỢI  KHOA CÔNG NGHỆ THÔNG TIN</vt:lpstr>
      <vt:lpstr>Nội dung trình bày:</vt:lpstr>
      <vt:lpstr> 1. Tổng quan về sàn giao dịch thương mại điện tử B2C.  </vt:lpstr>
      <vt:lpstr>1. Tổng quan về sàn giao dịch thương mại điện tử B2C.</vt:lpstr>
      <vt:lpstr>2. Công cụ thực hiện. </vt:lpstr>
      <vt:lpstr>3. Phân tích và thiết kế hệ thống. </vt:lpstr>
      <vt:lpstr>3. Phân tích và thiết kế hệ thống. </vt:lpstr>
      <vt:lpstr>4. Kết quả chương trình. </vt:lpstr>
      <vt:lpstr>4. Kết quả chương trình. </vt:lpstr>
      <vt:lpstr>4. Kết quả chương trình. </vt:lpstr>
      <vt:lpstr>5. Tổng kết. </vt:lpstr>
      <vt:lpstr>Thank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Tinh Nguyen</dc:creator>
  <cp:lastModifiedBy>ThuNT</cp:lastModifiedBy>
  <cp:revision>167</cp:revision>
  <dcterms:modified xsi:type="dcterms:W3CDTF">2021-06-03T08:23:19Z</dcterms:modified>
</cp:coreProperties>
</file>