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8" r:id="rId4"/>
    <p:sldId id="259" r:id="rId5"/>
    <p:sldId id="261" r:id="rId6"/>
    <p:sldId id="273" r:id="rId7"/>
    <p:sldId id="263" r:id="rId8"/>
    <p:sldId id="265" r:id="rId9"/>
    <p:sldId id="264" r:id="rId10"/>
    <p:sldId id="272" r:id="rId11"/>
    <p:sldId id="260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502"/>
    <a:srgbClr val="11111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661" autoAdjust="0"/>
  </p:normalViewPr>
  <p:slideViewPr>
    <p:cSldViewPr snapToGrid="0">
      <p:cViewPr varScale="1">
        <p:scale>
          <a:sx n="89" d="100"/>
          <a:sy n="89" d="100"/>
        </p:scale>
        <p:origin x="13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 custT="1"/>
      <dgm:spPr/>
      <dgm:t>
        <a:bodyPr/>
        <a:lstStyle/>
        <a:p>
          <a:r>
            <a:rPr lang="fr-FR" sz="2400" b="0" i="1" u="none" dirty="0" smtClean="0">
              <a:solidFill>
                <a:schemeClr val="bg1"/>
              </a:solidFill>
              <a:effectLst/>
            </a:rPr>
            <a:t>Sujet</a:t>
          </a:r>
          <a:endParaRPr lang="fr-FR" sz="2400" b="0" i="1" u="none" dirty="0">
            <a:solidFill>
              <a:schemeClr val="bg1"/>
            </a:solidFill>
            <a:effectLst/>
          </a:endParaRPr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 custLinFactNeighborX="2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4915968-BA51-44EF-B226-36066A6FCEE9}" type="presOf" srcId="{8F74E87C-9202-4E5F-8E5D-3940BD130B0B}" destId="{0CC8E1C3-4157-4992-BCEB-C1333A5D98B4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9BEEC95F-E8CC-42C7-8BFF-01CDACBCAF9D}" type="presOf" srcId="{303ECE76-E6FD-4988-AE5E-7D65FF718B53}" destId="{BF36116C-7362-4FBA-B493-4C2CC2BF6976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82D90066-0E11-4FB5-A038-656E1A9E0B5C}" type="presOf" srcId="{2A73D32E-CA5A-4D97-80E1-A39469728084}" destId="{10103450-6A68-475F-A740-88D1385D49F4}" srcOrd="0" destOrd="0" presId="urn:microsoft.com/office/officeart/2005/8/layout/hChevron3"/>
    <dgm:cxn modelId="{FC7FA2AC-AFAE-456E-A93E-6829DE47EF49}" type="presOf" srcId="{31645A24-2BB8-4E5C-BE62-6745BEAA9025}" destId="{432CD230-FEE0-4209-A1E2-E14178F8D4D8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D0A10CD5-0E27-40FE-86BA-1A70F60E324C}" type="presOf" srcId="{078CE1C6-B587-48E5-969F-C57C4E95D08E}" destId="{8550E3DC-F81D-4ADB-96EF-9C933F38F645}" srcOrd="0" destOrd="0" presId="urn:microsoft.com/office/officeart/2005/8/layout/hChevron3"/>
    <dgm:cxn modelId="{1D6A46C2-58E9-4652-84C5-FCAEE7579400}" type="presOf" srcId="{06163D92-10C6-4E11-A01A-5BB96376257F}" destId="{AD771AF6-5E26-48D4-9B3D-7471D8D2FC30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5BF7B0F5-E2E3-4698-83BE-7DA2CBDB2BEF}" type="presParOf" srcId="{AD771AF6-5E26-48D4-9B3D-7471D8D2FC30}" destId="{432CD230-FEE0-4209-A1E2-E14178F8D4D8}" srcOrd="0" destOrd="0" presId="urn:microsoft.com/office/officeart/2005/8/layout/hChevron3"/>
    <dgm:cxn modelId="{813B272E-CE23-4394-9D92-D6248C10C21D}" type="presParOf" srcId="{AD771AF6-5E26-48D4-9B3D-7471D8D2FC30}" destId="{525360AD-57BA-480E-89F7-F8C7751C55B0}" srcOrd="1" destOrd="0" presId="urn:microsoft.com/office/officeart/2005/8/layout/hChevron3"/>
    <dgm:cxn modelId="{81DD5A49-A533-4F15-915E-5C8D561F522E}" type="presParOf" srcId="{AD771AF6-5E26-48D4-9B3D-7471D8D2FC30}" destId="{BF36116C-7362-4FBA-B493-4C2CC2BF6976}" srcOrd="2" destOrd="0" presId="urn:microsoft.com/office/officeart/2005/8/layout/hChevron3"/>
    <dgm:cxn modelId="{B359BD8E-F24F-44AF-B637-BC1006E80D48}" type="presParOf" srcId="{AD771AF6-5E26-48D4-9B3D-7471D8D2FC30}" destId="{15014457-77C3-4C74-A46F-FFEBDC1078BA}" srcOrd="3" destOrd="0" presId="urn:microsoft.com/office/officeart/2005/8/layout/hChevron3"/>
    <dgm:cxn modelId="{C0B96CCB-01DE-4852-A94B-40A1E9334857}" type="presParOf" srcId="{AD771AF6-5E26-48D4-9B3D-7471D8D2FC30}" destId="{10103450-6A68-475F-A740-88D1385D49F4}" srcOrd="4" destOrd="0" presId="urn:microsoft.com/office/officeart/2005/8/layout/hChevron3"/>
    <dgm:cxn modelId="{F4559F6E-3915-4ABC-AFAF-95F14DCCFC7D}" type="presParOf" srcId="{AD771AF6-5E26-48D4-9B3D-7471D8D2FC30}" destId="{C2643D19-3EBE-4252-A76A-B16AA59E3973}" srcOrd="5" destOrd="0" presId="urn:microsoft.com/office/officeart/2005/8/layout/hChevron3"/>
    <dgm:cxn modelId="{1DF06F7C-91EA-4CE9-B4E8-B9BED30D9FCB}" type="presParOf" srcId="{AD771AF6-5E26-48D4-9B3D-7471D8D2FC30}" destId="{8550E3DC-F81D-4ADB-96EF-9C933F38F645}" srcOrd="6" destOrd="0" presId="urn:microsoft.com/office/officeart/2005/8/layout/hChevron3"/>
    <dgm:cxn modelId="{61E6940A-AEBE-4BA5-B1A4-1A665192219B}" type="presParOf" srcId="{AD771AF6-5E26-48D4-9B3D-7471D8D2FC30}" destId="{F549BFB4-6F2F-4EF0-8641-B39E206736FC}" srcOrd="7" destOrd="0" presId="urn:microsoft.com/office/officeart/2005/8/layout/hChevron3"/>
    <dgm:cxn modelId="{7FD5DAF7-2B32-4AD2-BBF2-DA5B3465CEE2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 custT="1"/>
      <dgm:spPr/>
      <dgm:t>
        <a:bodyPr/>
        <a:lstStyle/>
        <a:p>
          <a:r>
            <a:rPr lang="fr-FR" sz="2400" b="0" i="1" dirty="0" smtClean="0"/>
            <a:t>Bilan</a:t>
          </a:r>
          <a:endParaRPr lang="fr-FR" sz="1800" b="0" i="1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 custT="1"/>
      <dgm:spPr/>
      <dgm:t>
        <a:bodyPr/>
        <a:lstStyle/>
        <a:p>
          <a:r>
            <a:rPr lang="fr-FR" sz="1800" b="0" i="0" dirty="0" smtClean="0"/>
            <a:t>Démonstration</a:t>
          </a:r>
          <a:endParaRPr lang="fr-FR" sz="2400" b="0" i="0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E25A8A5D-1BA2-4935-987D-5D0F6039E82B}" type="presOf" srcId="{06163D92-10C6-4E11-A01A-5BB96376257F}" destId="{AD771AF6-5E26-48D4-9B3D-7471D8D2FC30}" srcOrd="0" destOrd="0" presId="urn:microsoft.com/office/officeart/2005/8/layout/hChevron3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FE063D1C-7BA3-4FE4-A565-A9398218FA3B}" type="presOf" srcId="{31645A24-2BB8-4E5C-BE62-6745BEAA9025}" destId="{432CD230-FEE0-4209-A1E2-E14178F8D4D8}" srcOrd="0" destOrd="0" presId="urn:microsoft.com/office/officeart/2005/8/layout/hChevron3"/>
    <dgm:cxn modelId="{E9B85E4F-7D4C-4FD2-ADDC-1C7B9C652535}" type="presOf" srcId="{303ECE76-E6FD-4988-AE5E-7D65FF718B53}" destId="{BF36116C-7362-4FBA-B493-4C2CC2BF6976}" srcOrd="0" destOrd="0" presId="urn:microsoft.com/office/officeart/2005/8/layout/hChevron3"/>
    <dgm:cxn modelId="{681CD985-31E9-4FC3-88D4-9A3A2F5D000A}" type="presOf" srcId="{2A73D32E-CA5A-4D97-80E1-A39469728084}" destId="{10103450-6A68-475F-A740-88D1385D49F4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DD819143-E162-4FE3-8611-38EC9FE57D28}" type="presOf" srcId="{078CE1C6-B587-48E5-969F-C57C4E95D08E}" destId="{8550E3DC-F81D-4ADB-96EF-9C933F38F645}" srcOrd="0" destOrd="0" presId="urn:microsoft.com/office/officeart/2005/8/layout/hChevron3"/>
    <dgm:cxn modelId="{D1582C9E-9EEE-4898-874C-6F5DEE01F5EC}" type="presOf" srcId="{8F74E87C-9202-4E5F-8E5D-3940BD130B0B}" destId="{0CC8E1C3-4157-4992-BCEB-C1333A5D98B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AC90B4E2-17C5-4DFA-9362-5C2AC8A5D3AB}" type="presParOf" srcId="{AD771AF6-5E26-48D4-9B3D-7471D8D2FC30}" destId="{432CD230-FEE0-4209-A1E2-E14178F8D4D8}" srcOrd="0" destOrd="0" presId="urn:microsoft.com/office/officeart/2005/8/layout/hChevron3"/>
    <dgm:cxn modelId="{145ADB84-199F-4667-8ABA-4E42B840C7C3}" type="presParOf" srcId="{AD771AF6-5E26-48D4-9B3D-7471D8D2FC30}" destId="{525360AD-57BA-480E-89F7-F8C7751C55B0}" srcOrd="1" destOrd="0" presId="urn:microsoft.com/office/officeart/2005/8/layout/hChevron3"/>
    <dgm:cxn modelId="{AB58F6C2-7943-453A-9933-2482DFDBD139}" type="presParOf" srcId="{AD771AF6-5E26-48D4-9B3D-7471D8D2FC30}" destId="{BF36116C-7362-4FBA-B493-4C2CC2BF6976}" srcOrd="2" destOrd="0" presId="urn:microsoft.com/office/officeart/2005/8/layout/hChevron3"/>
    <dgm:cxn modelId="{E8D7AEF6-A080-4450-A220-5AA241BC543F}" type="presParOf" srcId="{AD771AF6-5E26-48D4-9B3D-7471D8D2FC30}" destId="{15014457-77C3-4C74-A46F-FFEBDC1078BA}" srcOrd="3" destOrd="0" presId="urn:microsoft.com/office/officeart/2005/8/layout/hChevron3"/>
    <dgm:cxn modelId="{D68E7FC6-0891-4CA3-80FD-B922B7CA5192}" type="presParOf" srcId="{AD771AF6-5E26-48D4-9B3D-7471D8D2FC30}" destId="{10103450-6A68-475F-A740-88D1385D49F4}" srcOrd="4" destOrd="0" presId="urn:microsoft.com/office/officeart/2005/8/layout/hChevron3"/>
    <dgm:cxn modelId="{C896AB39-A805-4607-B94C-33D3D55FFCDC}" type="presParOf" srcId="{AD771AF6-5E26-48D4-9B3D-7471D8D2FC30}" destId="{C2643D19-3EBE-4252-A76A-B16AA59E3973}" srcOrd="5" destOrd="0" presId="urn:microsoft.com/office/officeart/2005/8/layout/hChevron3"/>
    <dgm:cxn modelId="{EA46F650-6A48-4DE8-80A1-C35F728569F4}" type="presParOf" srcId="{AD771AF6-5E26-48D4-9B3D-7471D8D2FC30}" destId="{8550E3DC-F81D-4ADB-96EF-9C933F38F645}" srcOrd="6" destOrd="0" presId="urn:microsoft.com/office/officeart/2005/8/layout/hChevron3"/>
    <dgm:cxn modelId="{C71ADA1E-E9C8-4DCB-B17A-F2DFBDCD8E4C}" type="presParOf" srcId="{AD771AF6-5E26-48D4-9B3D-7471D8D2FC30}" destId="{F549BFB4-6F2F-4EF0-8641-B39E206736FC}" srcOrd="7" destOrd="0" presId="urn:microsoft.com/office/officeart/2005/8/layout/hChevron3"/>
    <dgm:cxn modelId="{30AB4816-74A7-4785-858D-264210DD2C8F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 custT="1"/>
      <dgm:spPr/>
      <dgm:t>
        <a:bodyPr/>
        <a:lstStyle/>
        <a:p>
          <a:r>
            <a:rPr lang="fr-FR" sz="2400" i="1" dirty="0" smtClean="0"/>
            <a:t>Bilan</a:t>
          </a:r>
          <a:endParaRPr lang="fr-FR" sz="1800" i="1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 custT="1"/>
      <dgm:spPr/>
      <dgm:t>
        <a:bodyPr/>
        <a:lstStyle/>
        <a:p>
          <a:r>
            <a:rPr lang="fr-FR" sz="1800" b="0" i="0" dirty="0" smtClean="0"/>
            <a:t>Démonstration</a:t>
          </a:r>
          <a:endParaRPr lang="fr-FR" sz="1800" b="0" i="0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465B635F-92CC-4D90-9DBD-A93F8B98F0CC}" type="presOf" srcId="{2A73D32E-CA5A-4D97-80E1-A39469728084}" destId="{10103450-6A68-475F-A740-88D1385D49F4}" srcOrd="0" destOrd="0" presId="urn:microsoft.com/office/officeart/2005/8/layout/hChevron3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169F15C1-7DBD-421F-B6E9-266CA81B0CF3}" type="presOf" srcId="{31645A24-2BB8-4E5C-BE62-6745BEAA9025}" destId="{432CD230-FEE0-4209-A1E2-E14178F8D4D8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E13FECF3-E7B0-4FAF-9EE0-06F38676EABA}" type="presOf" srcId="{078CE1C6-B587-48E5-969F-C57C4E95D08E}" destId="{8550E3DC-F81D-4ADB-96EF-9C933F38F645}" srcOrd="0" destOrd="0" presId="urn:microsoft.com/office/officeart/2005/8/layout/hChevron3"/>
    <dgm:cxn modelId="{05E7FEA9-4C11-41A5-B273-76CBB6097530}" type="presOf" srcId="{06163D92-10C6-4E11-A01A-5BB96376257F}" destId="{AD771AF6-5E26-48D4-9B3D-7471D8D2FC30}" srcOrd="0" destOrd="0" presId="urn:microsoft.com/office/officeart/2005/8/layout/hChevron3"/>
    <dgm:cxn modelId="{6F4B46F6-6B23-43D3-AB57-16834C983636}" type="presOf" srcId="{8F74E87C-9202-4E5F-8E5D-3940BD130B0B}" destId="{0CC8E1C3-4157-4992-BCEB-C1333A5D98B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98709041-9C54-406C-95C7-5D7FEE84B225}" type="presOf" srcId="{303ECE76-E6FD-4988-AE5E-7D65FF718B53}" destId="{BF36116C-7362-4FBA-B493-4C2CC2BF6976}" srcOrd="0" destOrd="0" presId="urn:microsoft.com/office/officeart/2005/8/layout/hChevron3"/>
    <dgm:cxn modelId="{703C2AD4-DF34-4A5C-B5BC-1B07E011F848}" type="presParOf" srcId="{AD771AF6-5E26-48D4-9B3D-7471D8D2FC30}" destId="{432CD230-FEE0-4209-A1E2-E14178F8D4D8}" srcOrd="0" destOrd="0" presId="urn:microsoft.com/office/officeart/2005/8/layout/hChevron3"/>
    <dgm:cxn modelId="{311FDE03-45A1-480D-A314-7AA55AD81457}" type="presParOf" srcId="{AD771AF6-5E26-48D4-9B3D-7471D8D2FC30}" destId="{525360AD-57BA-480E-89F7-F8C7751C55B0}" srcOrd="1" destOrd="0" presId="urn:microsoft.com/office/officeart/2005/8/layout/hChevron3"/>
    <dgm:cxn modelId="{FC6EADEE-7E44-41F8-A4EF-A48AD201BA01}" type="presParOf" srcId="{AD771AF6-5E26-48D4-9B3D-7471D8D2FC30}" destId="{BF36116C-7362-4FBA-B493-4C2CC2BF6976}" srcOrd="2" destOrd="0" presId="urn:microsoft.com/office/officeart/2005/8/layout/hChevron3"/>
    <dgm:cxn modelId="{B3F4E579-F2AA-4E0C-84D0-D426A3CBB400}" type="presParOf" srcId="{AD771AF6-5E26-48D4-9B3D-7471D8D2FC30}" destId="{15014457-77C3-4C74-A46F-FFEBDC1078BA}" srcOrd="3" destOrd="0" presId="urn:microsoft.com/office/officeart/2005/8/layout/hChevron3"/>
    <dgm:cxn modelId="{47BFD3D1-347C-4994-8678-6A17B9EE7835}" type="presParOf" srcId="{AD771AF6-5E26-48D4-9B3D-7471D8D2FC30}" destId="{10103450-6A68-475F-A740-88D1385D49F4}" srcOrd="4" destOrd="0" presId="urn:microsoft.com/office/officeart/2005/8/layout/hChevron3"/>
    <dgm:cxn modelId="{B710C2BC-68DB-46D7-9273-AEF092842EEF}" type="presParOf" srcId="{AD771AF6-5E26-48D4-9B3D-7471D8D2FC30}" destId="{C2643D19-3EBE-4252-A76A-B16AA59E3973}" srcOrd="5" destOrd="0" presId="urn:microsoft.com/office/officeart/2005/8/layout/hChevron3"/>
    <dgm:cxn modelId="{3D65A3A2-F530-4529-A096-2CE3784B137C}" type="presParOf" srcId="{AD771AF6-5E26-48D4-9B3D-7471D8D2FC30}" destId="{8550E3DC-F81D-4ADB-96EF-9C933F38F645}" srcOrd="6" destOrd="0" presId="urn:microsoft.com/office/officeart/2005/8/layout/hChevron3"/>
    <dgm:cxn modelId="{CB7FBF42-8467-4E9B-B78C-27897695C067}" type="presParOf" srcId="{AD771AF6-5E26-48D4-9B3D-7471D8D2FC30}" destId="{F549BFB4-6F2F-4EF0-8641-B39E206736FC}" srcOrd="7" destOrd="0" presId="urn:microsoft.com/office/officeart/2005/8/layout/hChevron3"/>
    <dgm:cxn modelId="{BF05AEBC-E3C2-4267-918A-3AE80282FDA2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 custT="1"/>
      <dgm:spPr/>
      <dgm:t>
        <a:bodyPr/>
        <a:lstStyle/>
        <a:p>
          <a:r>
            <a:rPr lang="fr-FR" sz="1800" i="0" dirty="0" smtClean="0"/>
            <a:t>Bilan</a:t>
          </a:r>
          <a:endParaRPr lang="fr-FR" sz="2400" i="0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 custT="1"/>
      <dgm:spPr/>
      <dgm:t>
        <a:bodyPr/>
        <a:lstStyle/>
        <a:p>
          <a:r>
            <a:rPr lang="fr-FR" sz="2400" i="1" dirty="0" smtClean="0"/>
            <a:t>Démonstration</a:t>
          </a:r>
          <a:endParaRPr lang="fr-FR" sz="1800" i="1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ECCFEB-04B4-4895-8986-F47CDAF4A839}" type="presOf" srcId="{303ECE76-E6FD-4988-AE5E-7D65FF718B53}" destId="{BF36116C-7362-4FBA-B493-4C2CC2BF6976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BA57880B-FF31-4FA6-93DD-CD32E746404A}" type="presOf" srcId="{06163D92-10C6-4E11-A01A-5BB96376257F}" destId="{AD771AF6-5E26-48D4-9B3D-7471D8D2FC30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D7AD889F-EDAD-46C9-8023-8E64668B98BF}" type="presOf" srcId="{31645A24-2BB8-4E5C-BE62-6745BEAA9025}" destId="{432CD230-FEE0-4209-A1E2-E14178F8D4D8}" srcOrd="0" destOrd="0" presId="urn:microsoft.com/office/officeart/2005/8/layout/hChevron3"/>
    <dgm:cxn modelId="{58F4E22D-A18C-4CD3-B5EC-452A073ABF7F}" type="presOf" srcId="{078CE1C6-B587-48E5-969F-C57C4E95D08E}" destId="{8550E3DC-F81D-4ADB-96EF-9C933F38F645}" srcOrd="0" destOrd="0" presId="urn:microsoft.com/office/officeart/2005/8/layout/hChevron3"/>
    <dgm:cxn modelId="{C970AE49-A794-4204-B1F2-7CDCB72273B3}" type="presOf" srcId="{8F74E87C-9202-4E5F-8E5D-3940BD130B0B}" destId="{0CC8E1C3-4157-4992-BCEB-C1333A5D98B4}" srcOrd="0" destOrd="0" presId="urn:microsoft.com/office/officeart/2005/8/layout/hChevron3"/>
    <dgm:cxn modelId="{12F8C510-B3AA-43D8-A72B-9498A7DBEA8B}" type="presOf" srcId="{2A73D32E-CA5A-4D97-80E1-A39469728084}" destId="{10103450-6A68-475F-A740-88D1385D49F4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9332FCDF-F52B-4B27-B5D9-3B5FA9ABFA1C}" type="presParOf" srcId="{AD771AF6-5E26-48D4-9B3D-7471D8D2FC30}" destId="{432CD230-FEE0-4209-A1E2-E14178F8D4D8}" srcOrd="0" destOrd="0" presId="urn:microsoft.com/office/officeart/2005/8/layout/hChevron3"/>
    <dgm:cxn modelId="{09A4726F-D6B3-4DB9-A061-182C382832EA}" type="presParOf" srcId="{AD771AF6-5E26-48D4-9B3D-7471D8D2FC30}" destId="{525360AD-57BA-480E-89F7-F8C7751C55B0}" srcOrd="1" destOrd="0" presId="urn:microsoft.com/office/officeart/2005/8/layout/hChevron3"/>
    <dgm:cxn modelId="{77816819-4C33-4F67-BBD8-13640EA8F8B0}" type="presParOf" srcId="{AD771AF6-5E26-48D4-9B3D-7471D8D2FC30}" destId="{BF36116C-7362-4FBA-B493-4C2CC2BF6976}" srcOrd="2" destOrd="0" presId="urn:microsoft.com/office/officeart/2005/8/layout/hChevron3"/>
    <dgm:cxn modelId="{80B50FDA-F266-45C4-AABA-DA9A8BB5EEA0}" type="presParOf" srcId="{AD771AF6-5E26-48D4-9B3D-7471D8D2FC30}" destId="{15014457-77C3-4C74-A46F-FFEBDC1078BA}" srcOrd="3" destOrd="0" presId="urn:microsoft.com/office/officeart/2005/8/layout/hChevron3"/>
    <dgm:cxn modelId="{ABDFEF25-F754-45A9-8485-FFED3E146915}" type="presParOf" srcId="{AD771AF6-5E26-48D4-9B3D-7471D8D2FC30}" destId="{10103450-6A68-475F-A740-88D1385D49F4}" srcOrd="4" destOrd="0" presId="urn:microsoft.com/office/officeart/2005/8/layout/hChevron3"/>
    <dgm:cxn modelId="{01C07957-4E58-40AC-8C7B-27C017C3CB86}" type="presParOf" srcId="{AD771AF6-5E26-48D4-9B3D-7471D8D2FC30}" destId="{C2643D19-3EBE-4252-A76A-B16AA59E3973}" srcOrd="5" destOrd="0" presId="urn:microsoft.com/office/officeart/2005/8/layout/hChevron3"/>
    <dgm:cxn modelId="{BE9C2C4F-0501-446B-BB1A-1F315CB4301C}" type="presParOf" srcId="{AD771AF6-5E26-48D4-9B3D-7471D8D2FC30}" destId="{8550E3DC-F81D-4ADB-96EF-9C933F38F645}" srcOrd="6" destOrd="0" presId="urn:microsoft.com/office/officeart/2005/8/layout/hChevron3"/>
    <dgm:cxn modelId="{5695D1E3-5DDB-4DBC-9591-C7138FC5F043}" type="presParOf" srcId="{AD771AF6-5E26-48D4-9B3D-7471D8D2FC30}" destId="{F549BFB4-6F2F-4EF0-8641-B39E206736FC}" srcOrd="7" destOrd="0" presId="urn:microsoft.com/office/officeart/2005/8/layout/hChevron3"/>
    <dgm:cxn modelId="{4D9E03F2-9568-4F43-AC23-B287D7DDBD63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8C60F3-29D3-4ACB-A6CE-30E9835BFDBF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A2DB7A7-A32B-421F-81B0-1B38AEA27F2C}">
      <dgm:prSet phldrT="[Texte]" custT="1"/>
      <dgm:spPr/>
      <dgm:t>
        <a:bodyPr/>
        <a:lstStyle/>
        <a:p>
          <a:r>
            <a:rPr lang="fr-FR" sz="2400" dirty="0" smtClean="0"/>
            <a:t>37 fichiers PHP</a:t>
          </a:r>
          <a:endParaRPr lang="fr-FR" sz="2400" dirty="0"/>
        </a:p>
      </dgm:t>
    </dgm:pt>
    <dgm:pt modelId="{52B0F633-E3FB-4AD5-9612-1FF42E107634}" type="parTrans" cxnId="{6A76A0EA-1429-41BE-8940-20FF29843BAF}">
      <dgm:prSet/>
      <dgm:spPr/>
      <dgm:t>
        <a:bodyPr/>
        <a:lstStyle/>
        <a:p>
          <a:endParaRPr lang="fr-FR"/>
        </a:p>
      </dgm:t>
    </dgm:pt>
    <dgm:pt modelId="{3945B4F4-9A4F-4F61-8FE8-C4F7FBCB1AE1}" type="sibTrans" cxnId="{6A76A0EA-1429-41BE-8940-20FF29843BAF}">
      <dgm:prSet/>
      <dgm:spPr>
        <a:solidFill>
          <a:schemeClr val="accent2"/>
        </a:solidFill>
      </dgm:spPr>
      <dgm:t>
        <a:bodyPr/>
        <a:lstStyle/>
        <a:p>
          <a:endParaRPr lang="fr-FR"/>
        </a:p>
      </dgm:t>
    </dgm:pt>
    <dgm:pt modelId="{5FA7E3DF-8C06-4375-8000-4FE57E91DED9}">
      <dgm:prSet phldrT="[Texte]" custT="1"/>
      <dgm:spPr/>
      <dgm:t>
        <a:bodyPr/>
        <a:lstStyle/>
        <a:p>
          <a:r>
            <a:rPr lang="fr-FR" sz="2000" dirty="0" smtClean="0"/>
            <a:t>Environ 2000 lignes de code</a:t>
          </a:r>
          <a:endParaRPr lang="fr-FR" sz="2000" dirty="0"/>
        </a:p>
      </dgm:t>
    </dgm:pt>
    <dgm:pt modelId="{6492D9BB-2D14-444E-B53C-6C7198EC0A34}" type="parTrans" cxnId="{15CFB8FB-75B4-4B78-B7C9-71669E20A0CD}">
      <dgm:prSet/>
      <dgm:spPr/>
      <dgm:t>
        <a:bodyPr/>
        <a:lstStyle/>
        <a:p>
          <a:endParaRPr lang="fr-FR"/>
        </a:p>
      </dgm:t>
    </dgm:pt>
    <dgm:pt modelId="{90587F0C-708F-4F30-B0CD-2A17E2BE1129}" type="sibTrans" cxnId="{15CFB8FB-75B4-4B78-B7C9-71669E20A0CD}">
      <dgm:prSet/>
      <dgm:spPr/>
      <dgm:t>
        <a:bodyPr/>
        <a:lstStyle/>
        <a:p>
          <a:endParaRPr lang="fr-FR"/>
        </a:p>
      </dgm:t>
    </dgm:pt>
    <dgm:pt modelId="{E81BA38E-C43F-4030-9E32-6BD3F3F4B1F8}">
      <dgm:prSet phldrT="[Texte]" custT="1"/>
      <dgm:spPr/>
      <dgm:t>
        <a:bodyPr/>
        <a:lstStyle/>
        <a:p>
          <a:r>
            <a:rPr lang="fr-FR" sz="1800" dirty="0" smtClean="0"/>
            <a:t>40 h/</a:t>
          </a:r>
        </a:p>
        <a:p>
          <a:r>
            <a:rPr lang="fr-FR" sz="1800" dirty="0" smtClean="0"/>
            <a:t>personnes</a:t>
          </a:r>
          <a:endParaRPr lang="fr-FR" sz="1800" dirty="0"/>
        </a:p>
      </dgm:t>
    </dgm:pt>
    <dgm:pt modelId="{734B182B-4189-4EC7-967F-8BB8F39E1F37}" type="parTrans" cxnId="{D254DFA1-868E-48F7-8C87-9DAB1426073E}">
      <dgm:prSet/>
      <dgm:spPr/>
      <dgm:t>
        <a:bodyPr/>
        <a:lstStyle/>
        <a:p>
          <a:endParaRPr lang="fr-FR"/>
        </a:p>
      </dgm:t>
    </dgm:pt>
    <dgm:pt modelId="{181B6919-F1D8-4D1D-97F4-FB6C12C60A05}" type="sibTrans" cxnId="{D254DFA1-868E-48F7-8C87-9DAB1426073E}">
      <dgm:prSet/>
      <dgm:spPr/>
      <dgm:t>
        <a:bodyPr/>
        <a:lstStyle/>
        <a:p>
          <a:endParaRPr lang="fr-FR"/>
        </a:p>
      </dgm:t>
    </dgm:pt>
    <dgm:pt modelId="{515FE537-5828-4BD7-B829-29A62F91C75B}" type="pres">
      <dgm:prSet presAssocID="{C08C60F3-29D3-4ACB-A6CE-30E9835BFDB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DB45C905-6281-4F4B-8C6B-BBA9D74C1506}" type="pres">
      <dgm:prSet presAssocID="{5A2DB7A7-A32B-421F-81B0-1B38AEA27F2C}" presName="composite" presStyleCnt="0"/>
      <dgm:spPr/>
    </dgm:pt>
    <dgm:pt modelId="{E14191C2-64E9-46EE-B0B5-853074549173}" type="pres">
      <dgm:prSet presAssocID="{5A2DB7A7-A32B-421F-81B0-1B38AEA27F2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1C9B29-376C-4D73-A37F-06770D46DC50}" type="pres">
      <dgm:prSet presAssocID="{5A2DB7A7-A32B-421F-81B0-1B38AEA27F2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A500A6-894C-4C07-922D-A223B4CB0DF0}" type="pres">
      <dgm:prSet presAssocID="{5A2DB7A7-A32B-421F-81B0-1B38AEA27F2C}" presName="BalanceSpacing" presStyleCnt="0"/>
      <dgm:spPr/>
    </dgm:pt>
    <dgm:pt modelId="{0CEC534C-9C6F-4399-9CA6-B2CE74E05179}" type="pres">
      <dgm:prSet presAssocID="{5A2DB7A7-A32B-421F-81B0-1B38AEA27F2C}" presName="BalanceSpacing1" presStyleCnt="0"/>
      <dgm:spPr/>
    </dgm:pt>
    <dgm:pt modelId="{F7788D36-042B-4BAF-BC96-D4B00B662F8C}" type="pres">
      <dgm:prSet presAssocID="{3945B4F4-9A4F-4F61-8FE8-C4F7FBCB1AE1}" presName="Accent1Text" presStyleLbl="node1" presStyleIdx="1" presStyleCnt="6" custLinFactNeighborX="-653" custLinFactNeighborY="1278"/>
      <dgm:spPr/>
      <dgm:t>
        <a:bodyPr/>
        <a:lstStyle/>
        <a:p>
          <a:endParaRPr lang="fr-FR"/>
        </a:p>
      </dgm:t>
    </dgm:pt>
    <dgm:pt modelId="{0FF1A8D9-6FF8-4691-9E78-C4C44A0BF243}" type="pres">
      <dgm:prSet presAssocID="{3945B4F4-9A4F-4F61-8FE8-C4F7FBCB1AE1}" presName="spaceBetweenRectangles" presStyleCnt="0"/>
      <dgm:spPr/>
    </dgm:pt>
    <dgm:pt modelId="{D0A89189-A69B-415D-A69E-07B39C4EBC57}" type="pres">
      <dgm:prSet presAssocID="{5FA7E3DF-8C06-4375-8000-4FE57E91DED9}" presName="composite" presStyleCnt="0"/>
      <dgm:spPr/>
    </dgm:pt>
    <dgm:pt modelId="{883243CF-A32D-43AC-9DB7-4360F86A7C69}" type="pres">
      <dgm:prSet presAssocID="{5FA7E3DF-8C06-4375-8000-4FE57E91DED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88A993-0E06-4A39-BB77-D201192E78FA}" type="pres">
      <dgm:prSet presAssocID="{5FA7E3DF-8C06-4375-8000-4FE57E91DED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BBDF9A-B86F-436C-8415-BCAD6BB05877}" type="pres">
      <dgm:prSet presAssocID="{5FA7E3DF-8C06-4375-8000-4FE57E91DED9}" presName="BalanceSpacing" presStyleCnt="0"/>
      <dgm:spPr/>
    </dgm:pt>
    <dgm:pt modelId="{2CAD7B5C-924B-41FA-B51A-2D19C4AC36DB}" type="pres">
      <dgm:prSet presAssocID="{5FA7E3DF-8C06-4375-8000-4FE57E91DED9}" presName="BalanceSpacing1" presStyleCnt="0"/>
      <dgm:spPr/>
    </dgm:pt>
    <dgm:pt modelId="{CA6D508B-A113-49DA-B75D-D125EB181271}" type="pres">
      <dgm:prSet presAssocID="{90587F0C-708F-4F30-B0CD-2A17E2BE1129}" presName="Accent1Text" presStyleLbl="node1" presStyleIdx="3" presStyleCnt="6"/>
      <dgm:spPr/>
      <dgm:t>
        <a:bodyPr/>
        <a:lstStyle/>
        <a:p>
          <a:endParaRPr lang="fr-FR"/>
        </a:p>
      </dgm:t>
    </dgm:pt>
    <dgm:pt modelId="{E3E1C297-E6BB-40DC-9514-34A84CAEAB79}" type="pres">
      <dgm:prSet presAssocID="{90587F0C-708F-4F30-B0CD-2A17E2BE1129}" presName="spaceBetweenRectangles" presStyleCnt="0"/>
      <dgm:spPr/>
    </dgm:pt>
    <dgm:pt modelId="{F68DA189-A788-41FD-AA1F-DCEF57FA3A99}" type="pres">
      <dgm:prSet presAssocID="{E81BA38E-C43F-4030-9E32-6BD3F3F4B1F8}" presName="composite" presStyleCnt="0"/>
      <dgm:spPr/>
    </dgm:pt>
    <dgm:pt modelId="{D4EB25E1-D1C4-40D0-AD88-5D19095711BC}" type="pres">
      <dgm:prSet presAssocID="{E81BA38E-C43F-4030-9E32-6BD3F3F4B1F8}" presName="Parent1" presStyleLbl="node1" presStyleIdx="4" presStyleCnt="6" custScaleX="10072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73939F-610C-4BCF-9D47-0A813317E4FA}" type="pres">
      <dgm:prSet presAssocID="{E81BA38E-C43F-4030-9E32-6BD3F3F4B1F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77BAB9-28C0-4BCD-A2BE-757756C91815}" type="pres">
      <dgm:prSet presAssocID="{E81BA38E-C43F-4030-9E32-6BD3F3F4B1F8}" presName="BalanceSpacing" presStyleCnt="0"/>
      <dgm:spPr/>
    </dgm:pt>
    <dgm:pt modelId="{439F7533-761B-4F64-9C5F-40E77DD77CC4}" type="pres">
      <dgm:prSet presAssocID="{E81BA38E-C43F-4030-9E32-6BD3F3F4B1F8}" presName="BalanceSpacing1" presStyleCnt="0"/>
      <dgm:spPr/>
    </dgm:pt>
    <dgm:pt modelId="{0F7E5F6C-91E5-4869-BECF-760D47F02286}" type="pres">
      <dgm:prSet presAssocID="{181B6919-F1D8-4D1D-97F4-FB6C12C60A05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F0DBA89D-A201-4576-9AE1-DEC915087F65}" type="presOf" srcId="{5A2DB7A7-A32B-421F-81B0-1B38AEA27F2C}" destId="{E14191C2-64E9-46EE-B0B5-853074549173}" srcOrd="0" destOrd="0" presId="urn:microsoft.com/office/officeart/2008/layout/AlternatingHexagons"/>
    <dgm:cxn modelId="{15CFB8FB-75B4-4B78-B7C9-71669E20A0CD}" srcId="{C08C60F3-29D3-4ACB-A6CE-30E9835BFDBF}" destId="{5FA7E3DF-8C06-4375-8000-4FE57E91DED9}" srcOrd="1" destOrd="0" parTransId="{6492D9BB-2D14-444E-B53C-6C7198EC0A34}" sibTransId="{90587F0C-708F-4F30-B0CD-2A17E2BE1129}"/>
    <dgm:cxn modelId="{D254DFA1-868E-48F7-8C87-9DAB1426073E}" srcId="{C08C60F3-29D3-4ACB-A6CE-30E9835BFDBF}" destId="{E81BA38E-C43F-4030-9E32-6BD3F3F4B1F8}" srcOrd="2" destOrd="0" parTransId="{734B182B-4189-4EC7-967F-8BB8F39E1F37}" sibTransId="{181B6919-F1D8-4D1D-97F4-FB6C12C60A05}"/>
    <dgm:cxn modelId="{7E47EF84-6E09-4FCF-806D-CE95A234995F}" type="presOf" srcId="{3945B4F4-9A4F-4F61-8FE8-C4F7FBCB1AE1}" destId="{F7788D36-042B-4BAF-BC96-D4B00B662F8C}" srcOrd="0" destOrd="0" presId="urn:microsoft.com/office/officeart/2008/layout/AlternatingHexagons"/>
    <dgm:cxn modelId="{4D7360A1-C942-40D8-B5B8-57CB8BFA2F4F}" type="presOf" srcId="{C08C60F3-29D3-4ACB-A6CE-30E9835BFDBF}" destId="{515FE537-5828-4BD7-B829-29A62F91C75B}" srcOrd="0" destOrd="0" presId="urn:microsoft.com/office/officeart/2008/layout/AlternatingHexagons"/>
    <dgm:cxn modelId="{41A65828-EA9B-4F5F-B9D2-45F42962EC39}" type="presOf" srcId="{90587F0C-708F-4F30-B0CD-2A17E2BE1129}" destId="{CA6D508B-A113-49DA-B75D-D125EB181271}" srcOrd="0" destOrd="0" presId="urn:microsoft.com/office/officeart/2008/layout/AlternatingHexagons"/>
    <dgm:cxn modelId="{0F6251CB-F972-4134-9567-64A9A51D8111}" type="presOf" srcId="{5FA7E3DF-8C06-4375-8000-4FE57E91DED9}" destId="{883243CF-A32D-43AC-9DB7-4360F86A7C69}" srcOrd="0" destOrd="0" presId="urn:microsoft.com/office/officeart/2008/layout/AlternatingHexagons"/>
    <dgm:cxn modelId="{6A76A0EA-1429-41BE-8940-20FF29843BAF}" srcId="{C08C60F3-29D3-4ACB-A6CE-30E9835BFDBF}" destId="{5A2DB7A7-A32B-421F-81B0-1B38AEA27F2C}" srcOrd="0" destOrd="0" parTransId="{52B0F633-E3FB-4AD5-9612-1FF42E107634}" sibTransId="{3945B4F4-9A4F-4F61-8FE8-C4F7FBCB1AE1}"/>
    <dgm:cxn modelId="{3F497EA2-4D22-4F05-A8DE-FE77AB9F6F3C}" type="presOf" srcId="{181B6919-F1D8-4D1D-97F4-FB6C12C60A05}" destId="{0F7E5F6C-91E5-4869-BECF-760D47F02286}" srcOrd="0" destOrd="0" presId="urn:microsoft.com/office/officeart/2008/layout/AlternatingHexagons"/>
    <dgm:cxn modelId="{30062E23-AF45-4F30-B3C2-5D8323D226B4}" type="presOf" srcId="{E81BA38E-C43F-4030-9E32-6BD3F3F4B1F8}" destId="{D4EB25E1-D1C4-40D0-AD88-5D19095711BC}" srcOrd="0" destOrd="0" presId="urn:microsoft.com/office/officeart/2008/layout/AlternatingHexagons"/>
    <dgm:cxn modelId="{AD84C957-7F80-4E04-93FF-39C125B5C48B}" type="presParOf" srcId="{515FE537-5828-4BD7-B829-29A62F91C75B}" destId="{DB45C905-6281-4F4B-8C6B-BBA9D74C1506}" srcOrd="0" destOrd="0" presId="urn:microsoft.com/office/officeart/2008/layout/AlternatingHexagons"/>
    <dgm:cxn modelId="{5B5A1764-3A02-4491-AF58-D80ED53BC8E7}" type="presParOf" srcId="{DB45C905-6281-4F4B-8C6B-BBA9D74C1506}" destId="{E14191C2-64E9-46EE-B0B5-853074549173}" srcOrd="0" destOrd="0" presId="urn:microsoft.com/office/officeart/2008/layout/AlternatingHexagons"/>
    <dgm:cxn modelId="{E4F3C45B-FF91-4FA0-8B41-7B77D8D7BF41}" type="presParOf" srcId="{DB45C905-6281-4F4B-8C6B-BBA9D74C1506}" destId="{0C1C9B29-376C-4D73-A37F-06770D46DC50}" srcOrd="1" destOrd="0" presId="urn:microsoft.com/office/officeart/2008/layout/AlternatingHexagons"/>
    <dgm:cxn modelId="{BCEBD1E4-36B8-4A57-9B2E-02A4D744223B}" type="presParOf" srcId="{DB45C905-6281-4F4B-8C6B-BBA9D74C1506}" destId="{C8A500A6-894C-4C07-922D-A223B4CB0DF0}" srcOrd="2" destOrd="0" presId="urn:microsoft.com/office/officeart/2008/layout/AlternatingHexagons"/>
    <dgm:cxn modelId="{CCF9A380-8D6E-45D7-B222-0BCD581383A3}" type="presParOf" srcId="{DB45C905-6281-4F4B-8C6B-BBA9D74C1506}" destId="{0CEC534C-9C6F-4399-9CA6-B2CE74E05179}" srcOrd="3" destOrd="0" presId="urn:microsoft.com/office/officeart/2008/layout/AlternatingHexagons"/>
    <dgm:cxn modelId="{67961864-2A8C-4625-8DE0-FD68445285C0}" type="presParOf" srcId="{DB45C905-6281-4F4B-8C6B-BBA9D74C1506}" destId="{F7788D36-042B-4BAF-BC96-D4B00B662F8C}" srcOrd="4" destOrd="0" presId="urn:microsoft.com/office/officeart/2008/layout/AlternatingHexagons"/>
    <dgm:cxn modelId="{218D751C-5168-4234-B5BE-724F5B98528F}" type="presParOf" srcId="{515FE537-5828-4BD7-B829-29A62F91C75B}" destId="{0FF1A8D9-6FF8-4691-9E78-C4C44A0BF243}" srcOrd="1" destOrd="0" presId="urn:microsoft.com/office/officeart/2008/layout/AlternatingHexagons"/>
    <dgm:cxn modelId="{02769BE4-ED41-4076-B0D1-6CF7A8E6C8CE}" type="presParOf" srcId="{515FE537-5828-4BD7-B829-29A62F91C75B}" destId="{D0A89189-A69B-415D-A69E-07B39C4EBC57}" srcOrd="2" destOrd="0" presId="urn:microsoft.com/office/officeart/2008/layout/AlternatingHexagons"/>
    <dgm:cxn modelId="{08AC5718-FD3E-4184-96C6-B8631FA9C503}" type="presParOf" srcId="{D0A89189-A69B-415D-A69E-07B39C4EBC57}" destId="{883243CF-A32D-43AC-9DB7-4360F86A7C69}" srcOrd="0" destOrd="0" presId="urn:microsoft.com/office/officeart/2008/layout/AlternatingHexagons"/>
    <dgm:cxn modelId="{C1EC40A2-EF4A-4B4F-9B06-1D37EF41A504}" type="presParOf" srcId="{D0A89189-A69B-415D-A69E-07B39C4EBC57}" destId="{1C88A993-0E06-4A39-BB77-D201192E78FA}" srcOrd="1" destOrd="0" presId="urn:microsoft.com/office/officeart/2008/layout/AlternatingHexagons"/>
    <dgm:cxn modelId="{CFEBB698-C879-49C8-98B7-F1FEF59FD6F4}" type="presParOf" srcId="{D0A89189-A69B-415D-A69E-07B39C4EBC57}" destId="{D2BBDF9A-B86F-436C-8415-BCAD6BB05877}" srcOrd="2" destOrd="0" presId="urn:microsoft.com/office/officeart/2008/layout/AlternatingHexagons"/>
    <dgm:cxn modelId="{C44846E6-0023-4F8E-BF15-294AF2114A85}" type="presParOf" srcId="{D0A89189-A69B-415D-A69E-07B39C4EBC57}" destId="{2CAD7B5C-924B-41FA-B51A-2D19C4AC36DB}" srcOrd="3" destOrd="0" presId="urn:microsoft.com/office/officeart/2008/layout/AlternatingHexagons"/>
    <dgm:cxn modelId="{4D66DB1C-31EE-4C9C-A208-B975FE80344A}" type="presParOf" srcId="{D0A89189-A69B-415D-A69E-07B39C4EBC57}" destId="{CA6D508B-A113-49DA-B75D-D125EB181271}" srcOrd="4" destOrd="0" presId="urn:microsoft.com/office/officeart/2008/layout/AlternatingHexagons"/>
    <dgm:cxn modelId="{74452300-AC1A-4D8B-B10D-53808B77F98D}" type="presParOf" srcId="{515FE537-5828-4BD7-B829-29A62F91C75B}" destId="{E3E1C297-E6BB-40DC-9514-34A84CAEAB79}" srcOrd="3" destOrd="0" presId="urn:microsoft.com/office/officeart/2008/layout/AlternatingHexagons"/>
    <dgm:cxn modelId="{A9F0D6C1-F2E5-4672-8D43-D78C3D76CE29}" type="presParOf" srcId="{515FE537-5828-4BD7-B829-29A62F91C75B}" destId="{F68DA189-A788-41FD-AA1F-DCEF57FA3A99}" srcOrd="4" destOrd="0" presId="urn:microsoft.com/office/officeart/2008/layout/AlternatingHexagons"/>
    <dgm:cxn modelId="{60382E42-A08E-408B-B53B-36A2A10F511E}" type="presParOf" srcId="{F68DA189-A788-41FD-AA1F-DCEF57FA3A99}" destId="{D4EB25E1-D1C4-40D0-AD88-5D19095711BC}" srcOrd="0" destOrd="0" presId="urn:microsoft.com/office/officeart/2008/layout/AlternatingHexagons"/>
    <dgm:cxn modelId="{40BA4724-F57B-4FAD-A2F1-2FD9B7999581}" type="presParOf" srcId="{F68DA189-A788-41FD-AA1F-DCEF57FA3A99}" destId="{E473939F-610C-4BCF-9D47-0A813317E4FA}" srcOrd="1" destOrd="0" presId="urn:microsoft.com/office/officeart/2008/layout/AlternatingHexagons"/>
    <dgm:cxn modelId="{57206C45-2D7D-48AA-8969-FC48BC1B5096}" type="presParOf" srcId="{F68DA189-A788-41FD-AA1F-DCEF57FA3A99}" destId="{5877BAB9-28C0-4BCD-A2BE-757756C91815}" srcOrd="2" destOrd="0" presId="urn:microsoft.com/office/officeart/2008/layout/AlternatingHexagons"/>
    <dgm:cxn modelId="{C738C7D9-CE42-4F56-9799-F503E26AE458}" type="presParOf" srcId="{F68DA189-A788-41FD-AA1F-DCEF57FA3A99}" destId="{439F7533-761B-4F64-9C5F-40E77DD77CC4}" srcOrd="3" destOrd="0" presId="urn:microsoft.com/office/officeart/2008/layout/AlternatingHexagons"/>
    <dgm:cxn modelId="{868B8049-BE23-47D0-9D8A-BF7248887F10}" type="presParOf" srcId="{F68DA189-A788-41FD-AA1F-DCEF57FA3A99}" destId="{0F7E5F6C-91E5-4869-BECF-760D47F0228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31645A24-2BB8-4E5C-BE62-6745BEAA9025}">
      <dgm:prSet phldrT="[Texte]" custT="1"/>
      <dgm:spPr/>
      <dgm:t>
        <a:bodyPr/>
        <a:lstStyle/>
        <a:p>
          <a:r>
            <a:rPr lang="fr-FR" sz="2400" i="1" dirty="0" smtClean="0"/>
            <a:t>Sujet</a:t>
          </a:r>
          <a:endParaRPr lang="fr-FR" sz="2400" i="1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5E17E2B5-22DD-45EF-AD83-00298438E217}" type="presOf" srcId="{078CE1C6-B587-48E5-969F-C57C4E95D08E}" destId="{8550E3DC-F81D-4ADB-96EF-9C933F38F645}" srcOrd="0" destOrd="0" presId="urn:microsoft.com/office/officeart/2005/8/layout/hChevron3"/>
    <dgm:cxn modelId="{A8A6C63C-1BCC-4451-907C-1CFD24BF30BB}" type="presOf" srcId="{06163D92-10C6-4E11-A01A-5BB96376257F}" destId="{AD771AF6-5E26-48D4-9B3D-7471D8D2FC30}" srcOrd="0" destOrd="0" presId="urn:microsoft.com/office/officeart/2005/8/layout/hChevron3"/>
    <dgm:cxn modelId="{A676F21A-D054-49C0-8F0B-4A0F0503E3E7}" type="presOf" srcId="{303ECE76-E6FD-4988-AE5E-7D65FF718B53}" destId="{BF36116C-7362-4FBA-B493-4C2CC2BF6976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32E4447A-F318-446C-A075-A6A3ED8D7421}" type="presOf" srcId="{2A73D32E-CA5A-4D97-80E1-A39469728084}" destId="{10103450-6A68-475F-A740-88D1385D49F4}" srcOrd="0" destOrd="0" presId="urn:microsoft.com/office/officeart/2005/8/layout/hChevron3"/>
    <dgm:cxn modelId="{38B32EF5-6845-4DA3-BEE5-9041E2647F8D}" type="presOf" srcId="{8F74E87C-9202-4E5F-8E5D-3940BD130B0B}" destId="{0CC8E1C3-4157-4992-BCEB-C1333A5D98B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50588EE3-1745-43A4-9F1A-3580C3881F32}" type="presOf" srcId="{31645A24-2BB8-4E5C-BE62-6745BEAA9025}" destId="{432CD230-FEE0-4209-A1E2-E14178F8D4D8}" srcOrd="0" destOrd="0" presId="urn:microsoft.com/office/officeart/2005/8/layout/hChevron3"/>
    <dgm:cxn modelId="{6B8C194F-E032-4162-BBA5-3011048DB4CC}" type="presParOf" srcId="{AD771AF6-5E26-48D4-9B3D-7471D8D2FC30}" destId="{432CD230-FEE0-4209-A1E2-E14178F8D4D8}" srcOrd="0" destOrd="0" presId="urn:microsoft.com/office/officeart/2005/8/layout/hChevron3"/>
    <dgm:cxn modelId="{B7F11AF6-6F6B-449E-A558-55095679FE31}" type="presParOf" srcId="{AD771AF6-5E26-48D4-9B3D-7471D8D2FC30}" destId="{525360AD-57BA-480E-89F7-F8C7751C55B0}" srcOrd="1" destOrd="0" presId="urn:microsoft.com/office/officeart/2005/8/layout/hChevron3"/>
    <dgm:cxn modelId="{D07047ED-3AA6-4007-8087-43216D6F3AE8}" type="presParOf" srcId="{AD771AF6-5E26-48D4-9B3D-7471D8D2FC30}" destId="{BF36116C-7362-4FBA-B493-4C2CC2BF6976}" srcOrd="2" destOrd="0" presId="urn:microsoft.com/office/officeart/2005/8/layout/hChevron3"/>
    <dgm:cxn modelId="{EBA301FA-EB5D-477D-99C2-53DDE3DC71E0}" type="presParOf" srcId="{AD771AF6-5E26-48D4-9B3D-7471D8D2FC30}" destId="{15014457-77C3-4C74-A46F-FFEBDC1078BA}" srcOrd="3" destOrd="0" presId="urn:microsoft.com/office/officeart/2005/8/layout/hChevron3"/>
    <dgm:cxn modelId="{363657F0-9950-4476-825E-F5968D3B2783}" type="presParOf" srcId="{AD771AF6-5E26-48D4-9B3D-7471D8D2FC30}" destId="{10103450-6A68-475F-A740-88D1385D49F4}" srcOrd="4" destOrd="0" presId="urn:microsoft.com/office/officeart/2005/8/layout/hChevron3"/>
    <dgm:cxn modelId="{3DF0350B-C6F8-4E03-8670-B4B7D571DD07}" type="presParOf" srcId="{AD771AF6-5E26-48D4-9B3D-7471D8D2FC30}" destId="{C2643D19-3EBE-4252-A76A-B16AA59E3973}" srcOrd="5" destOrd="0" presId="urn:microsoft.com/office/officeart/2005/8/layout/hChevron3"/>
    <dgm:cxn modelId="{44B4FFC2-B7ED-4DCD-AB0A-7014B4C9E5D6}" type="presParOf" srcId="{AD771AF6-5E26-48D4-9B3D-7471D8D2FC30}" destId="{8550E3DC-F81D-4ADB-96EF-9C933F38F645}" srcOrd="6" destOrd="0" presId="urn:microsoft.com/office/officeart/2005/8/layout/hChevron3"/>
    <dgm:cxn modelId="{93F02419-37B5-4CB3-BEAD-63CEDCA6436A}" type="presParOf" srcId="{AD771AF6-5E26-48D4-9B3D-7471D8D2FC30}" destId="{F549BFB4-6F2F-4EF0-8641-B39E206736FC}" srcOrd="7" destOrd="0" presId="urn:microsoft.com/office/officeart/2005/8/layout/hChevron3"/>
    <dgm:cxn modelId="{13211C1F-BEA5-46AC-A898-0E82061106B8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 custT="1"/>
      <dgm:spPr/>
      <dgm:t>
        <a:bodyPr/>
        <a:lstStyle/>
        <a:p>
          <a:r>
            <a:rPr lang="fr-FR" sz="2400" i="1" dirty="0" smtClean="0"/>
            <a:t>Sujet</a:t>
          </a:r>
          <a:endParaRPr lang="fr-FR" sz="2400" i="1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 custLinFactNeighborX="2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0B5699F-7BAB-49E7-B8C2-852D3DE44D6F}" type="presOf" srcId="{06163D92-10C6-4E11-A01A-5BB96376257F}" destId="{AD771AF6-5E26-48D4-9B3D-7471D8D2FC30}" srcOrd="0" destOrd="0" presId="urn:microsoft.com/office/officeart/2005/8/layout/hChevron3"/>
    <dgm:cxn modelId="{371D4A2B-8EFA-4C04-9660-145739C4D1F8}" type="presOf" srcId="{31645A24-2BB8-4E5C-BE62-6745BEAA9025}" destId="{432CD230-FEE0-4209-A1E2-E14178F8D4D8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A60F46B3-2A40-428E-BC1A-DA28A85C44CC}" type="presOf" srcId="{8F74E87C-9202-4E5F-8E5D-3940BD130B0B}" destId="{0CC8E1C3-4157-4992-BCEB-C1333A5D98B4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F94EBABC-2636-4772-B4E4-6BE7CEAC7A87}" type="presOf" srcId="{078CE1C6-B587-48E5-969F-C57C4E95D08E}" destId="{8550E3DC-F81D-4ADB-96EF-9C933F38F645}" srcOrd="0" destOrd="0" presId="urn:microsoft.com/office/officeart/2005/8/layout/hChevron3"/>
    <dgm:cxn modelId="{1B82F32F-1A5A-4C1B-B491-717C6E566610}" type="presOf" srcId="{2A73D32E-CA5A-4D97-80E1-A39469728084}" destId="{10103450-6A68-475F-A740-88D1385D49F4}" srcOrd="0" destOrd="0" presId="urn:microsoft.com/office/officeart/2005/8/layout/hChevron3"/>
    <dgm:cxn modelId="{9A07DC5D-5AF3-4AE2-BB08-0AF2C1D051D4}" type="presOf" srcId="{303ECE76-E6FD-4988-AE5E-7D65FF718B53}" destId="{BF36116C-7362-4FBA-B493-4C2CC2BF6976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793CF463-BFF3-40A3-B722-3C70AB69E2AD}" type="presParOf" srcId="{AD771AF6-5E26-48D4-9B3D-7471D8D2FC30}" destId="{432CD230-FEE0-4209-A1E2-E14178F8D4D8}" srcOrd="0" destOrd="0" presId="urn:microsoft.com/office/officeart/2005/8/layout/hChevron3"/>
    <dgm:cxn modelId="{2214B852-A1AC-4EB9-8BB6-82274BA3049F}" type="presParOf" srcId="{AD771AF6-5E26-48D4-9B3D-7471D8D2FC30}" destId="{525360AD-57BA-480E-89F7-F8C7751C55B0}" srcOrd="1" destOrd="0" presId="urn:microsoft.com/office/officeart/2005/8/layout/hChevron3"/>
    <dgm:cxn modelId="{AF027770-F579-4C1C-933A-5F2A35B3579A}" type="presParOf" srcId="{AD771AF6-5E26-48D4-9B3D-7471D8D2FC30}" destId="{BF36116C-7362-4FBA-B493-4C2CC2BF6976}" srcOrd="2" destOrd="0" presId="urn:microsoft.com/office/officeart/2005/8/layout/hChevron3"/>
    <dgm:cxn modelId="{5CD63004-5119-4AA5-A91B-084EC4303AAF}" type="presParOf" srcId="{AD771AF6-5E26-48D4-9B3D-7471D8D2FC30}" destId="{15014457-77C3-4C74-A46F-FFEBDC1078BA}" srcOrd="3" destOrd="0" presId="urn:microsoft.com/office/officeart/2005/8/layout/hChevron3"/>
    <dgm:cxn modelId="{0C979226-5D4F-471B-9EC2-08304103D74A}" type="presParOf" srcId="{AD771AF6-5E26-48D4-9B3D-7471D8D2FC30}" destId="{10103450-6A68-475F-A740-88D1385D49F4}" srcOrd="4" destOrd="0" presId="urn:microsoft.com/office/officeart/2005/8/layout/hChevron3"/>
    <dgm:cxn modelId="{EE274A0A-85C5-4622-A840-EDDFA600EE39}" type="presParOf" srcId="{AD771AF6-5E26-48D4-9B3D-7471D8D2FC30}" destId="{C2643D19-3EBE-4252-A76A-B16AA59E3973}" srcOrd="5" destOrd="0" presId="urn:microsoft.com/office/officeart/2005/8/layout/hChevron3"/>
    <dgm:cxn modelId="{11AF96B1-1E0D-4B3C-AED2-F5123455EB31}" type="presParOf" srcId="{AD771AF6-5E26-48D4-9B3D-7471D8D2FC30}" destId="{8550E3DC-F81D-4ADB-96EF-9C933F38F645}" srcOrd="6" destOrd="0" presId="urn:microsoft.com/office/officeart/2005/8/layout/hChevron3"/>
    <dgm:cxn modelId="{6D510899-F22D-4AE5-8F14-9D0835213A49}" type="presParOf" srcId="{AD771AF6-5E26-48D4-9B3D-7471D8D2FC30}" destId="{F549BFB4-6F2F-4EF0-8641-B39E206736FC}" srcOrd="7" destOrd="0" presId="urn:microsoft.com/office/officeart/2005/8/layout/hChevron3"/>
    <dgm:cxn modelId="{257CEC40-2644-4362-B9FE-1FA9B60B794E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 custT="1"/>
      <dgm:spPr/>
      <dgm:t>
        <a:bodyPr/>
        <a:lstStyle/>
        <a:p>
          <a:r>
            <a:rPr lang="fr-FR" sz="2400" i="1" dirty="0" smtClean="0"/>
            <a:t>Méthodologie</a:t>
          </a:r>
          <a:endParaRPr lang="fr-FR" sz="2400" i="1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0383704F-0B36-4C93-A7CE-64B5A335203A}" type="presOf" srcId="{06163D92-10C6-4E11-A01A-5BB96376257F}" destId="{AD771AF6-5E26-48D4-9B3D-7471D8D2FC30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FCACEB3C-082E-41BA-A839-44283C21F624}" type="presOf" srcId="{2A73D32E-CA5A-4D97-80E1-A39469728084}" destId="{10103450-6A68-475F-A740-88D1385D49F4}" srcOrd="0" destOrd="0" presId="urn:microsoft.com/office/officeart/2005/8/layout/hChevron3"/>
    <dgm:cxn modelId="{A175539F-8533-4D1B-BCA0-1AE7A9DA6E9D}" type="presOf" srcId="{31645A24-2BB8-4E5C-BE62-6745BEAA9025}" destId="{432CD230-FEE0-4209-A1E2-E14178F8D4D8}" srcOrd="0" destOrd="0" presId="urn:microsoft.com/office/officeart/2005/8/layout/hChevron3"/>
    <dgm:cxn modelId="{0871D6CD-421F-4873-A821-EE233E4DC55E}" type="presOf" srcId="{303ECE76-E6FD-4988-AE5E-7D65FF718B53}" destId="{BF36116C-7362-4FBA-B493-4C2CC2BF6976}" srcOrd="0" destOrd="0" presId="urn:microsoft.com/office/officeart/2005/8/layout/hChevron3"/>
    <dgm:cxn modelId="{8727C872-5C62-4B65-8413-7141CFD88CB0}" type="presOf" srcId="{8F74E87C-9202-4E5F-8E5D-3940BD130B0B}" destId="{0CC8E1C3-4157-4992-BCEB-C1333A5D98B4}" srcOrd="0" destOrd="0" presId="urn:microsoft.com/office/officeart/2005/8/layout/hChevron3"/>
    <dgm:cxn modelId="{7B6AE1E6-A7C8-4658-9489-D064D87BB7B2}" type="presOf" srcId="{078CE1C6-B587-48E5-969F-C57C4E95D08E}" destId="{8550E3DC-F81D-4ADB-96EF-9C933F38F645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E538EB15-102E-4AEE-9A5A-24F167DB8E61}" type="presParOf" srcId="{AD771AF6-5E26-48D4-9B3D-7471D8D2FC30}" destId="{432CD230-FEE0-4209-A1E2-E14178F8D4D8}" srcOrd="0" destOrd="0" presId="urn:microsoft.com/office/officeart/2005/8/layout/hChevron3"/>
    <dgm:cxn modelId="{A42A1305-E637-4012-B9CE-4F7C5C2E23B6}" type="presParOf" srcId="{AD771AF6-5E26-48D4-9B3D-7471D8D2FC30}" destId="{525360AD-57BA-480E-89F7-F8C7751C55B0}" srcOrd="1" destOrd="0" presId="urn:microsoft.com/office/officeart/2005/8/layout/hChevron3"/>
    <dgm:cxn modelId="{2E734990-DC0A-43DE-BBAF-89F59B98922B}" type="presParOf" srcId="{AD771AF6-5E26-48D4-9B3D-7471D8D2FC30}" destId="{BF36116C-7362-4FBA-B493-4C2CC2BF6976}" srcOrd="2" destOrd="0" presId="urn:microsoft.com/office/officeart/2005/8/layout/hChevron3"/>
    <dgm:cxn modelId="{1AA0E83F-B102-4503-AB30-571A3D659D2F}" type="presParOf" srcId="{AD771AF6-5E26-48D4-9B3D-7471D8D2FC30}" destId="{15014457-77C3-4C74-A46F-FFEBDC1078BA}" srcOrd="3" destOrd="0" presId="urn:microsoft.com/office/officeart/2005/8/layout/hChevron3"/>
    <dgm:cxn modelId="{A0776EE0-79EA-4BA9-82FF-95E4FD7F4B08}" type="presParOf" srcId="{AD771AF6-5E26-48D4-9B3D-7471D8D2FC30}" destId="{10103450-6A68-475F-A740-88D1385D49F4}" srcOrd="4" destOrd="0" presId="urn:microsoft.com/office/officeart/2005/8/layout/hChevron3"/>
    <dgm:cxn modelId="{5C8B57A8-B97B-4243-9A1F-FEB46A257C18}" type="presParOf" srcId="{AD771AF6-5E26-48D4-9B3D-7471D8D2FC30}" destId="{C2643D19-3EBE-4252-A76A-B16AA59E3973}" srcOrd="5" destOrd="0" presId="urn:microsoft.com/office/officeart/2005/8/layout/hChevron3"/>
    <dgm:cxn modelId="{487ADF47-0FFE-473A-B1AE-7AD0D7D6C05C}" type="presParOf" srcId="{AD771AF6-5E26-48D4-9B3D-7471D8D2FC30}" destId="{8550E3DC-F81D-4ADB-96EF-9C933F38F645}" srcOrd="6" destOrd="0" presId="urn:microsoft.com/office/officeart/2005/8/layout/hChevron3"/>
    <dgm:cxn modelId="{6E34AFD3-21E4-41BA-BEE2-506D4EEEDDA4}" type="presParOf" srcId="{AD771AF6-5E26-48D4-9B3D-7471D8D2FC30}" destId="{F549BFB4-6F2F-4EF0-8641-B39E206736FC}" srcOrd="7" destOrd="0" presId="urn:microsoft.com/office/officeart/2005/8/layout/hChevron3"/>
    <dgm:cxn modelId="{774B0E65-97B7-4DCD-8231-095775858545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 custT="1"/>
      <dgm:spPr/>
      <dgm:t>
        <a:bodyPr/>
        <a:lstStyle/>
        <a:p>
          <a:r>
            <a:rPr lang="fr-FR" sz="2400" i="1" dirty="0" smtClean="0"/>
            <a:t>Méthodologie</a:t>
          </a:r>
          <a:endParaRPr lang="fr-FR" sz="2400" i="1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D39C500-6617-4CDC-9CD9-C44D4D39DEA0}" type="presOf" srcId="{8F74E87C-9202-4E5F-8E5D-3940BD130B0B}" destId="{0CC8E1C3-4157-4992-BCEB-C1333A5D98B4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F27E1260-8727-4B88-8B1D-C9CA799F0A29}" type="presOf" srcId="{2A73D32E-CA5A-4D97-80E1-A39469728084}" destId="{10103450-6A68-475F-A740-88D1385D49F4}" srcOrd="0" destOrd="0" presId="urn:microsoft.com/office/officeart/2005/8/layout/hChevron3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7BB6C10B-9BD5-4D70-9F1E-1B2D4988CD05}" type="presOf" srcId="{078CE1C6-B587-48E5-969F-C57C4E95D08E}" destId="{8550E3DC-F81D-4ADB-96EF-9C933F38F645}" srcOrd="0" destOrd="0" presId="urn:microsoft.com/office/officeart/2005/8/layout/hChevron3"/>
    <dgm:cxn modelId="{6C53E466-B821-44C5-80E5-455AC42DB5B4}" type="presOf" srcId="{303ECE76-E6FD-4988-AE5E-7D65FF718B53}" destId="{BF36116C-7362-4FBA-B493-4C2CC2BF6976}" srcOrd="0" destOrd="0" presId="urn:microsoft.com/office/officeart/2005/8/layout/hChevron3"/>
    <dgm:cxn modelId="{58C48621-98CC-49BA-9A7C-A553CAB629A2}" type="presOf" srcId="{06163D92-10C6-4E11-A01A-5BB96376257F}" destId="{AD771AF6-5E26-48D4-9B3D-7471D8D2FC30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5A200DE4-4B80-42AA-85B9-67B0D2EB231C}" type="presOf" srcId="{31645A24-2BB8-4E5C-BE62-6745BEAA9025}" destId="{432CD230-FEE0-4209-A1E2-E14178F8D4D8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FFCA0127-5E9A-40F6-994A-86177ECFECB5}" type="presParOf" srcId="{AD771AF6-5E26-48D4-9B3D-7471D8D2FC30}" destId="{432CD230-FEE0-4209-A1E2-E14178F8D4D8}" srcOrd="0" destOrd="0" presId="urn:microsoft.com/office/officeart/2005/8/layout/hChevron3"/>
    <dgm:cxn modelId="{D3C8C2FA-AF43-4ECF-9D7A-C13754ADFD70}" type="presParOf" srcId="{AD771AF6-5E26-48D4-9B3D-7471D8D2FC30}" destId="{525360AD-57BA-480E-89F7-F8C7751C55B0}" srcOrd="1" destOrd="0" presId="urn:microsoft.com/office/officeart/2005/8/layout/hChevron3"/>
    <dgm:cxn modelId="{8E2E85BF-CD5D-49E1-9E73-03BBA2DBC94E}" type="presParOf" srcId="{AD771AF6-5E26-48D4-9B3D-7471D8D2FC30}" destId="{BF36116C-7362-4FBA-B493-4C2CC2BF6976}" srcOrd="2" destOrd="0" presId="urn:microsoft.com/office/officeart/2005/8/layout/hChevron3"/>
    <dgm:cxn modelId="{EDEFAA33-DF03-4C9D-A542-A36904A4601B}" type="presParOf" srcId="{AD771AF6-5E26-48D4-9B3D-7471D8D2FC30}" destId="{15014457-77C3-4C74-A46F-FFEBDC1078BA}" srcOrd="3" destOrd="0" presId="urn:microsoft.com/office/officeart/2005/8/layout/hChevron3"/>
    <dgm:cxn modelId="{5841955E-15D4-44D6-8839-FC4388A42695}" type="presParOf" srcId="{AD771AF6-5E26-48D4-9B3D-7471D8D2FC30}" destId="{10103450-6A68-475F-A740-88D1385D49F4}" srcOrd="4" destOrd="0" presId="urn:microsoft.com/office/officeart/2005/8/layout/hChevron3"/>
    <dgm:cxn modelId="{05A1E720-D3DB-4278-BED7-ACB89290E1C2}" type="presParOf" srcId="{AD771AF6-5E26-48D4-9B3D-7471D8D2FC30}" destId="{C2643D19-3EBE-4252-A76A-B16AA59E3973}" srcOrd="5" destOrd="0" presId="urn:microsoft.com/office/officeart/2005/8/layout/hChevron3"/>
    <dgm:cxn modelId="{DEBBD73C-BA97-445B-8DEA-2C3688B37F3A}" type="presParOf" srcId="{AD771AF6-5E26-48D4-9B3D-7471D8D2FC30}" destId="{8550E3DC-F81D-4ADB-96EF-9C933F38F645}" srcOrd="6" destOrd="0" presId="urn:microsoft.com/office/officeart/2005/8/layout/hChevron3"/>
    <dgm:cxn modelId="{89352BF6-CCE1-4B1D-AEEB-96EECB062465}" type="presParOf" srcId="{AD771AF6-5E26-48D4-9B3D-7471D8D2FC30}" destId="{F549BFB4-6F2F-4EF0-8641-B39E206736FC}" srcOrd="7" destOrd="0" presId="urn:microsoft.com/office/officeart/2005/8/layout/hChevron3"/>
    <dgm:cxn modelId="{1646C007-7C45-4A2B-B705-5546DC762377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 custT="1"/>
      <dgm:spPr/>
      <dgm:t>
        <a:bodyPr/>
        <a:lstStyle/>
        <a:p>
          <a:r>
            <a:rPr lang="fr-FR" sz="2400" i="1" dirty="0" smtClean="0"/>
            <a:t>Conception</a:t>
          </a:r>
          <a:endParaRPr lang="fr-FR" sz="2400" i="1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D2AE152A-D808-440F-9C95-11B8046E0006}" type="presOf" srcId="{31645A24-2BB8-4E5C-BE62-6745BEAA9025}" destId="{432CD230-FEE0-4209-A1E2-E14178F8D4D8}" srcOrd="0" destOrd="0" presId="urn:microsoft.com/office/officeart/2005/8/layout/hChevron3"/>
    <dgm:cxn modelId="{FF8B317D-2C97-4020-B6F1-E29CBEBC8C04}" type="presOf" srcId="{078CE1C6-B587-48E5-969F-C57C4E95D08E}" destId="{8550E3DC-F81D-4ADB-96EF-9C933F38F645}" srcOrd="0" destOrd="0" presId="urn:microsoft.com/office/officeart/2005/8/layout/hChevron3"/>
    <dgm:cxn modelId="{BAB90017-176F-4B54-ADC2-A46B0F347BB3}" type="presOf" srcId="{8F74E87C-9202-4E5F-8E5D-3940BD130B0B}" destId="{0CC8E1C3-4157-4992-BCEB-C1333A5D98B4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10378397-D921-4125-BD2F-E02E91F06F0D}" type="presOf" srcId="{303ECE76-E6FD-4988-AE5E-7D65FF718B53}" destId="{BF36116C-7362-4FBA-B493-4C2CC2BF6976}" srcOrd="0" destOrd="0" presId="urn:microsoft.com/office/officeart/2005/8/layout/hChevron3"/>
    <dgm:cxn modelId="{A879D3F2-DCBF-49A9-A3F0-E100AD8CA955}" type="presOf" srcId="{06163D92-10C6-4E11-A01A-5BB96376257F}" destId="{AD771AF6-5E26-48D4-9B3D-7471D8D2FC30}" srcOrd="0" destOrd="0" presId="urn:microsoft.com/office/officeart/2005/8/layout/hChevron3"/>
    <dgm:cxn modelId="{82EF511A-61AF-4F31-A966-82BD933FBDB7}" type="presOf" srcId="{2A73D32E-CA5A-4D97-80E1-A39469728084}" destId="{10103450-6A68-475F-A740-88D1385D49F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2F99C170-2C6C-4611-AA94-BFF7CD742218}" type="presParOf" srcId="{AD771AF6-5E26-48D4-9B3D-7471D8D2FC30}" destId="{432CD230-FEE0-4209-A1E2-E14178F8D4D8}" srcOrd="0" destOrd="0" presId="urn:microsoft.com/office/officeart/2005/8/layout/hChevron3"/>
    <dgm:cxn modelId="{3848C48C-871E-4A3F-A2CC-39129CF94563}" type="presParOf" srcId="{AD771AF6-5E26-48D4-9B3D-7471D8D2FC30}" destId="{525360AD-57BA-480E-89F7-F8C7751C55B0}" srcOrd="1" destOrd="0" presId="urn:microsoft.com/office/officeart/2005/8/layout/hChevron3"/>
    <dgm:cxn modelId="{77F05DED-59D8-4A6B-B54F-2ADDFC09E72B}" type="presParOf" srcId="{AD771AF6-5E26-48D4-9B3D-7471D8D2FC30}" destId="{BF36116C-7362-4FBA-B493-4C2CC2BF6976}" srcOrd="2" destOrd="0" presId="urn:microsoft.com/office/officeart/2005/8/layout/hChevron3"/>
    <dgm:cxn modelId="{F52707C0-5AF6-4B5F-A8A5-1388DB8A21D3}" type="presParOf" srcId="{AD771AF6-5E26-48D4-9B3D-7471D8D2FC30}" destId="{15014457-77C3-4C74-A46F-FFEBDC1078BA}" srcOrd="3" destOrd="0" presId="urn:microsoft.com/office/officeart/2005/8/layout/hChevron3"/>
    <dgm:cxn modelId="{24E6D0F2-76C8-4830-AD8F-67EE45683381}" type="presParOf" srcId="{AD771AF6-5E26-48D4-9B3D-7471D8D2FC30}" destId="{10103450-6A68-475F-A740-88D1385D49F4}" srcOrd="4" destOrd="0" presId="urn:microsoft.com/office/officeart/2005/8/layout/hChevron3"/>
    <dgm:cxn modelId="{F7B49927-9026-4EAE-B28D-964131A6EAC0}" type="presParOf" srcId="{AD771AF6-5E26-48D4-9B3D-7471D8D2FC30}" destId="{C2643D19-3EBE-4252-A76A-B16AA59E3973}" srcOrd="5" destOrd="0" presId="urn:microsoft.com/office/officeart/2005/8/layout/hChevron3"/>
    <dgm:cxn modelId="{43AF2EFE-6709-44A8-AE2F-F538337F11B5}" type="presParOf" srcId="{AD771AF6-5E26-48D4-9B3D-7471D8D2FC30}" destId="{8550E3DC-F81D-4ADB-96EF-9C933F38F645}" srcOrd="6" destOrd="0" presId="urn:microsoft.com/office/officeart/2005/8/layout/hChevron3"/>
    <dgm:cxn modelId="{466A3D16-E685-4ED7-9C0F-A6FD1BF9AAEF}" type="presParOf" srcId="{AD771AF6-5E26-48D4-9B3D-7471D8D2FC30}" destId="{F549BFB4-6F2F-4EF0-8641-B39E206736FC}" srcOrd="7" destOrd="0" presId="urn:microsoft.com/office/officeart/2005/8/layout/hChevron3"/>
    <dgm:cxn modelId="{FD9DDADC-D549-414A-A375-0703CC13B163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 custT="1"/>
      <dgm:spPr/>
      <dgm:t>
        <a:bodyPr/>
        <a:lstStyle/>
        <a:p>
          <a:r>
            <a:rPr lang="fr-FR" sz="2400" i="1" dirty="0" smtClean="0"/>
            <a:t>Conception</a:t>
          </a:r>
          <a:endParaRPr lang="fr-FR" sz="1800" i="1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B7F096B-DEFC-4895-8099-31231C7D40A3}" type="presOf" srcId="{078CE1C6-B587-48E5-969F-C57C4E95D08E}" destId="{8550E3DC-F81D-4ADB-96EF-9C933F38F645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5574552F-9EA7-47F4-A89C-1FA5EFD4FE9F}" type="presOf" srcId="{06163D92-10C6-4E11-A01A-5BB96376257F}" destId="{AD771AF6-5E26-48D4-9B3D-7471D8D2FC30}" srcOrd="0" destOrd="0" presId="urn:microsoft.com/office/officeart/2005/8/layout/hChevron3"/>
    <dgm:cxn modelId="{6D8395E0-F41F-4A28-8D1B-605E0595ECDF}" type="presOf" srcId="{8F74E87C-9202-4E5F-8E5D-3940BD130B0B}" destId="{0CC8E1C3-4157-4992-BCEB-C1333A5D98B4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14528A25-613D-425A-923D-A20BE96A22D7}" type="presOf" srcId="{31645A24-2BB8-4E5C-BE62-6745BEAA9025}" destId="{432CD230-FEE0-4209-A1E2-E14178F8D4D8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514755AC-C380-42A1-9C38-2E570A19555F}" type="presOf" srcId="{2A73D32E-CA5A-4D97-80E1-A39469728084}" destId="{10103450-6A68-475F-A740-88D1385D49F4}" srcOrd="0" destOrd="0" presId="urn:microsoft.com/office/officeart/2005/8/layout/hChevron3"/>
    <dgm:cxn modelId="{EC299321-917C-4594-A9AD-2CA73E39F514}" type="presOf" srcId="{303ECE76-E6FD-4988-AE5E-7D65FF718B53}" destId="{BF36116C-7362-4FBA-B493-4C2CC2BF6976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EDD03E3C-A791-40F3-ACD5-01F0D61C90EC}" type="presParOf" srcId="{AD771AF6-5E26-48D4-9B3D-7471D8D2FC30}" destId="{432CD230-FEE0-4209-A1E2-E14178F8D4D8}" srcOrd="0" destOrd="0" presId="urn:microsoft.com/office/officeart/2005/8/layout/hChevron3"/>
    <dgm:cxn modelId="{D8D5D88D-8760-41E9-90C6-820A22D16D6D}" type="presParOf" srcId="{AD771AF6-5E26-48D4-9B3D-7471D8D2FC30}" destId="{525360AD-57BA-480E-89F7-F8C7751C55B0}" srcOrd="1" destOrd="0" presId="urn:microsoft.com/office/officeart/2005/8/layout/hChevron3"/>
    <dgm:cxn modelId="{9B8EEB09-F170-4286-AA58-5C54808EDB0C}" type="presParOf" srcId="{AD771AF6-5E26-48D4-9B3D-7471D8D2FC30}" destId="{BF36116C-7362-4FBA-B493-4C2CC2BF6976}" srcOrd="2" destOrd="0" presId="urn:microsoft.com/office/officeart/2005/8/layout/hChevron3"/>
    <dgm:cxn modelId="{0F5BCA9B-E44F-4292-8BCB-927290703271}" type="presParOf" srcId="{AD771AF6-5E26-48D4-9B3D-7471D8D2FC30}" destId="{15014457-77C3-4C74-A46F-FFEBDC1078BA}" srcOrd="3" destOrd="0" presId="urn:microsoft.com/office/officeart/2005/8/layout/hChevron3"/>
    <dgm:cxn modelId="{5523158B-17F9-47C0-9ED3-B6C6817161AF}" type="presParOf" srcId="{AD771AF6-5E26-48D4-9B3D-7471D8D2FC30}" destId="{10103450-6A68-475F-A740-88D1385D49F4}" srcOrd="4" destOrd="0" presId="urn:microsoft.com/office/officeart/2005/8/layout/hChevron3"/>
    <dgm:cxn modelId="{D2B5AE70-7D41-4FCB-8D09-8C4CEBB000D1}" type="presParOf" srcId="{AD771AF6-5E26-48D4-9B3D-7471D8D2FC30}" destId="{C2643D19-3EBE-4252-A76A-B16AA59E3973}" srcOrd="5" destOrd="0" presId="urn:microsoft.com/office/officeart/2005/8/layout/hChevron3"/>
    <dgm:cxn modelId="{968792B1-48E0-4D99-AD1A-3B8C6A18C112}" type="presParOf" srcId="{AD771AF6-5E26-48D4-9B3D-7471D8D2FC30}" destId="{8550E3DC-F81D-4ADB-96EF-9C933F38F645}" srcOrd="6" destOrd="0" presId="urn:microsoft.com/office/officeart/2005/8/layout/hChevron3"/>
    <dgm:cxn modelId="{185CD161-4357-4760-9CFA-BF78B671585F}" type="presParOf" srcId="{AD771AF6-5E26-48D4-9B3D-7471D8D2FC30}" destId="{F549BFB4-6F2F-4EF0-8641-B39E206736FC}" srcOrd="7" destOrd="0" presId="urn:microsoft.com/office/officeart/2005/8/layout/hChevron3"/>
    <dgm:cxn modelId="{01AF55B2-3F98-4CEF-A33B-FAD441E9E0F0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1E2EA8-B4DF-4AED-BACD-359EC417AF6C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40A95657-FBCD-4003-8A05-F97A2ED33E78}">
      <dgm:prSet phldrT="[Texte]"/>
      <dgm:spPr/>
      <dgm:t>
        <a:bodyPr/>
        <a:lstStyle/>
        <a:p>
          <a:r>
            <a:rPr lang="fr-FR" dirty="0" err="1" smtClean="0"/>
            <a:t>Modele</a:t>
          </a:r>
          <a:endParaRPr lang="fr-FR" dirty="0"/>
        </a:p>
      </dgm:t>
    </dgm:pt>
    <dgm:pt modelId="{C6DCB4DE-A7DD-49F2-9A22-2A517BB23722}" type="parTrans" cxnId="{E8E5D825-F810-4C51-8B9B-87AF317FD4D7}">
      <dgm:prSet/>
      <dgm:spPr/>
      <dgm:t>
        <a:bodyPr/>
        <a:lstStyle/>
        <a:p>
          <a:endParaRPr lang="fr-FR"/>
        </a:p>
      </dgm:t>
    </dgm:pt>
    <dgm:pt modelId="{52B30A3D-84F5-4283-B91C-E23E0D8CBE29}" type="sibTrans" cxnId="{E8E5D825-F810-4C51-8B9B-87AF317FD4D7}">
      <dgm:prSet/>
      <dgm:spPr/>
      <dgm:t>
        <a:bodyPr/>
        <a:lstStyle/>
        <a:p>
          <a:endParaRPr lang="fr-FR"/>
        </a:p>
      </dgm:t>
    </dgm:pt>
    <dgm:pt modelId="{2617F350-CBB8-42DA-B217-31481193CB38}">
      <dgm:prSet phldrT="[Texte]"/>
      <dgm:spPr/>
      <dgm:t>
        <a:bodyPr/>
        <a:lstStyle/>
        <a:p>
          <a:r>
            <a:rPr lang="fr-FR" dirty="0" smtClean="0"/>
            <a:t>Vue</a:t>
          </a:r>
          <a:endParaRPr lang="fr-FR" dirty="0"/>
        </a:p>
      </dgm:t>
    </dgm:pt>
    <dgm:pt modelId="{5E772D28-E31A-4CC4-80C7-E61317E4AB1E}" type="parTrans" cxnId="{A0ECC975-D616-4644-BDDC-AE5203BBC114}">
      <dgm:prSet/>
      <dgm:spPr/>
      <dgm:t>
        <a:bodyPr/>
        <a:lstStyle/>
        <a:p>
          <a:endParaRPr lang="fr-FR"/>
        </a:p>
      </dgm:t>
    </dgm:pt>
    <dgm:pt modelId="{D0AD757E-F164-43C0-9479-C4F332786324}" type="sibTrans" cxnId="{A0ECC975-D616-4644-BDDC-AE5203BBC114}">
      <dgm:prSet/>
      <dgm:spPr/>
      <dgm:t>
        <a:bodyPr/>
        <a:lstStyle/>
        <a:p>
          <a:endParaRPr lang="fr-FR" dirty="0"/>
        </a:p>
      </dgm:t>
    </dgm:pt>
    <dgm:pt modelId="{B92A0075-B6F4-44A6-BF8D-EDCD37A22E13}">
      <dgm:prSet phldrT="[Texte]"/>
      <dgm:spPr/>
      <dgm:t>
        <a:bodyPr/>
        <a:lstStyle/>
        <a:p>
          <a:r>
            <a:rPr lang="fr-FR" dirty="0" err="1" smtClean="0"/>
            <a:t>Controleur</a:t>
          </a:r>
          <a:endParaRPr lang="fr-FR" dirty="0"/>
        </a:p>
      </dgm:t>
    </dgm:pt>
    <dgm:pt modelId="{9D231EED-F73C-4E66-9FDA-A65D7799BA4D}" type="parTrans" cxnId="{EBC6DB6D-9830-4D9E-ABE5-F39C8BF0F12A}">
      <dgm:prSet/>
      <dgm:spPr/>
      <dgm:t>
        <a:bodyPr/>
        <a:lstStyle/>
        <a:p>
          <a:endParaRPr lang="fr-FR"/>
        </a:p>
      </dgm:t>
    </dgm:pt>
    <dgm:pt modelId="{9CFE0163-5F1F-4231-B737-B90D318AC103}" type="sibTrans" cxnId="{EBC6DB6D-9830-4D9E-ABE5-F39C8BF0F12A}">
      <dgm:prSet/>
      <dgm:spPr/>
      <dgm:t>
        <a:bodyPr/>
        <a:lstStyle/>
        <a:p>
          <a:endParaRPr lang="fr-FR"/>
        </a:p>
      </dgm:t>
    </dgm:pt>
    <dgm:pt modelId="{7942EC3B-107B-424F-A78E-7A1812DBAD7F}" type="pres">
      <dgm:prSet presAssocID="{FA1E2EA8-B4DF-4AED-BACD-359EC417AF6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6D52CB1-90CD-4843-962A-327EBB494F61}" type="pres">
      <dgm:prSet presAssocID="{40A95657-FBCD-4003-8A05-F97A2ED33E7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96A391-C714-4626-AF79-25E9488D0CF7}" type="pres">
      <dgm:prSet presAssocID="{52B30A3D-84F5-4283-B91C-E23E0D8CBE29}" presName="sibTrans" presStyleLbl="sibTrans2D1" presStyleIdx="0" presStyleCnt="3"/>
      <dgm:spPr/>
      <dgm:t>
        <a:bodyPr/>
        <a:lstStyle/>
        <a:p>
          <a:endParaRPr lang="fr-FR"/>
        </a:p>
      </dgm:t>
    </dgm:pt>
    <dgm:pt modelId="{71986284-3432-4C78-BFB3-80262C102D7E}" type="pres">
      <dgm:prSet presAssocID="{52B30A3D-84F5-4283-B91C-E23E0D8CBE29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EA101B2-B466-41E8-905E-173094F354F0}" type="pres">
      <dgm:prSet presAssocID="{2617F350-CBB8-42DA-B217-31481193CB3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981418-9F6D-4063-BD77-201527E865C4}" type="pres">
      <dgm:prSet presAssocID="{D0AD757E-F164-43C0-9479-C4F332786324}" presName="sibTrans" presStyleLbl="sibTrans2D1" presStyleIdx="1" presStyleCnt="3" custAng="10800000"/>
      <dgm:spPr/>
      <dgm:t>
        <a:bodyPr/>
        <a:lstStyle/>
        <a:p>
          <a:endParaRPr lang="fr-FR"/>
        </a:p>
      </dgm:t>
    </dgm:pt>
    <dgm:pt modelId="{B16B852D-4B04-4378-A38A-5843F7DB2F14}" type="pres">
      <dgm:prSet presAssocID="{D0AD757E-F164-43C0-9479-C4F332786324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B6FA0B5D-B83D-433C-AB1B-717C2EFA7054}" type="pres">
      <dgm:prSet presAssocID="{B92A0075-B6F4-44A6-BF8D-EDCD37A22E1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761FF3-B1D2-466F-B8A2-C75EE4F098FA}" type="pres">
      <dgm:prSet presAssocID="{9CFE0163-5F1F-4231-B737-B90D318AC103}" presName="sibTrans" presStyleLbl="sibTrans2D1" presStyleIdx="2" presStyleCnt="3"/>
      <dgm:spPr/>
      <dgm:t>
        <a:bodyPr/>
        <a:lstStyle/>
        <a:p>
          <a:endParaRPr lang="fr-FR"/>
        </a:p>
      </dgm:t>
    </dgm:pt>
    <dgm:pt modelId="{CA9F9C76-0034-4A29-97D5-2864D4A9AEEC}" type="pres">
      <dgm:prSet presAssocID="{9CFE0163-5F1F-4231-B737-B90D318AC103}" presName="connectorText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EBC6DB6D-9830-4D9E-ABE5-F39C8BF0F12A}" srcId="{FA1E2EA8-B4DF-4AED-BACD-359EC417AF6C}" destId="{B92A0075-B6F4-44A6-BF8D-EDCD37A22E13}" srcOrd="2" destOrd="0" parTransId="{9D231EED-F73C-4E66-9FDA-A65D7799BA4D}" sibTransId="{9CFE0163-5F1F-4231-B737-B90D318AC103}"/>
    <dgm:cxn modelId="{26A76B6F-B6FF-441C-93A8-462114C68941}" type="presOf" srcId="{52B30A3D-84F5-4283-B91C-E23E0D8CBE29}" destId="{71986284-3432-4C78-BFB3-80262C102D7E}" srcOrd="1" destOrd="0" presId="urn:microsoft.com/office/officeart/2005/8/layout/cycle2"/>
    <dgm:cxn modelId="{081DB436-04E9-4DD8-AA76-1446717697F9}" type="presOf" srcId="{52B30A3D-84F5-4283-B91C-E23E0D8CBE29}" destId="{9496A391-C714-4626-AF79-25E9488D0CF7}" srcOrd="0" destOrd="0" presId="urn:microsoft.com/office/officeart/2005/8/layout/cycle2"/>
    <dgm:cxn modelId="{E66A9887-7889-47CC-89B7-CE14B38845D0}" type="presOf" srcId="{B92A0075-B6F4-44A6-BF8D-EDCD37A22E13}" destId="{B6FA0B5D-B83D-433C-AB1B-717C2EFA7054}" srcOrd="0" destOrd="0" presId="urn:microsoft.com/office/officeart/2005/8/layout/cycle2"/>
    <dgm:cxn modelId="{25741EF7-4D17-4E5A-9794-B9AC999DDA5A}" type="presOf" srcId="{9CFE0163-5F1F-4231-B737-B90D318AC103}" destId="{CA9F9C76-0034-4A29-97D5-2864D4A9AEEC}" srcOrd="1" destOrd="0" presId="urn:microsoft.com/office/officeart/2005/8/layout/cycle2"/>
    <dgm:cxn modelId="{111DC225-7F70-43C5-B7CC-6A2175232446}" type="presOf" srcId="{40A95657-FBCD-4003-8A05-F97A2ED33E78}" destId="{46D52CB1-90CD-4843-962A-327EBB494F61}" srcOrd="0" destOrd="0" presId="urn:microsoft.com/office/officeart/2005/8/layout/cycle2"/>
    <dgm:cxn modelId="{72E95B0A-668E-402F-A0E7-56C50776D7EC}" type="presOf" srcId="{9CFE0163-5F1F-4231-B737-B90D318AC103}" destId="{80761FF3-B1D2-466F-B8A2-C75EE4F098FA}" srcOrd="0" destOrd="0" presId="urn:microsoft.com/office/officeart/2005/8/layout/cycle2"/>
    <dgm:cxn modelId="{A0ECC975-D616-4644-BDDC-AE5203BBC114}" srcId="{FA1E2EA8-B4DF-4AED-BACD-359EC417AF6C}" destId="{2617F350-CBB8-42DA-B217-31481193CB38}" srcOrd="1" destOrd="0" parTransId="{5E772D28-E31A-4CC4-80C7-E61317E4AB1E}" sibTransId="{D0AD757E-F164-43C0-9479-C4F332786324}"/>
    <dgm:cxn modelId="{C39A55F3-EB40-4905-9DD1-8E113F067D22}" type="presOf" srcId="{D0AD757E-F164-43C0-9479-C4F332786324}" destId="{70981418-9F6D-4063-BD77-201527E865C4}" srcOrd="0" destOrd="0" presId="urn:microsoft.com/office/officeart/2005/8/layout/cycle2"/>
    <dgm:cxn modelId="{DEAD61C6-CA0A-4F45-BFEB-A7841AB9EC21}" type="presOf" srcId="{2617F350-CBB8-42DA-B217-31481193CB38}" destId="{EEA101B2-B466-41E8-905E-173094F354F0}" srcOrd="0" destOrd="0" presId="urn:microsoft.com/office/officeart/2005/8/layout/cycle2"/>
    <dgm:cxn modelId="{E8E5D825-F810-4C51-8B9B-87AF317FD4D7}" srcId="{FA1E2EA8-B4DF-4AED-BACD-359EC417AF6C}" destId="{40A95657-FBCD-4003-8A05-F97A2ED33E78}" srcOrd="0" destOrd="0" parTransId="{C6DCB4DE-A7DD-49F2-9A22-2A517BB23722}" sibTransId="{52B30A3D-84F5-4283-B91C-E23E0D8CBE29}"/>
    <dgm:cxn modelId="{C425A777-1568-4D57-8770-7D257E64B2F9}" type="presOf" srcId="{FA1E2EA8-B4DF-4AED-BACD-359EC417AF6C}" destId="{7942EC3B-107B-424F-A78E-7A1812DBAD7F}" srcOrd="0" destOrd="0" presId="urn:microsoft.com/office/officeart/2005/8/layout/cycle2"/>
    <dgm:cxn modelId="{7E714938-9470-4EA5-A237-4B341C2B5366}" type="presOf" srcId="{D0AD757E-F164-43C0-9479-C4F332786324}" destId="{B16B852D-4B04-4378-A38A-5843F7DB2F14}" srcOrd="1" destOrd="0" presId="urn:microsoft.com/office/officeart/2005/8/layout/cycle2"/>
    <dgm:cxn modelId="{B09F9410-372C-4087-88F8-6E5EA71AFD39}" type="presParOf" srcId="{7942EC3B-107B-424F-A78E-7A1812DBAD7F}" destId="{46D52CB1-90CD-4843-962A-327EBB494F61}" srcOrd="0" destOrd="0" presId="urn:microsoft.com/office/officeart/2005/8/layout/cycle2"/>
    <dgm:cxn modelId="{772B27D9-0449-4152-BCD3-E0CFEF5FC118}" type="presParOf" srcId="{7942EC3B-107B-424F-A78E-7A1812DBAD7F}" destId="{9496A391-C714-4626-AF79-25E9488D0CF7}" srcOrd="1" destOrd="0" presId="urn:microsoft.com/office/officeart/2005/8/layout/cycle2"/>
    <dgm:cxn modelId="{2CAF5F67-3609-4584-A820-CA7F3EEDB7A3}" type="presParOf" srcId="{9496A391-C714-4626-AF79-25E9488D0CF7}" destId="{71986284-3432-4C78-BFB3-80262C102D7E}" srcOrd="0" destOrd="0" presId="urn:microsoft.com/office/officeart/2005/8/layout/cycle2"/>
    <dgm:cxn modelId="{783F4FC8-DBC1-49C7-B399-E8CB5B46525F}" type="presParOf" srcId="{7942EC3B-107B-424F-A78E-7A1812DBAD7F}" destId="{EEA101B2-B466-41E8-905E-173094F354F0}" srcOrd="2" destOrd="0" presId="urn:microsoft.com/office/officeart/2005/8/layout/cycle2"/>
    <dgm:cxn modelId="{A047F7D5-0B07-4700-A087-ACB250D39674}" type="presParOf" srcId="{7942EC3B-107B-424F-A78E-7A1812DBAD7F}" destId="{70981418-9F6D-4063-BD77-201527E865C4}" srcOrd="3" destOrd="0" presId="urn:microsoft.com/office/officeart/2005/8/layout/cycle2"/>
    <dgm:cxn modelId="{4EA60D9A-9887-47FB-9952-B8CE84AC8B9E}" type="presParOf" srcId="{70981418-9F6D-4063-BD77-201527E865C4}" destId="{B16B852D-4B04-4378-A38A-5843F7DB2F14}" srcOrd="0" destOrd="0" presId="urn:microsoft.com/office/officeart/2005/8/layout/cycle2"/>
    <dgm:cxn modelId="{25066591-41BE-4DC2-8847-7CA38150EC24}" type="presParOf" srcId="{7942EC3B-107B-424F-A78E-7A1812DBAD7F}" destId="{B6FA0B5D-B83D-433C-AB1B-717C2EFA7054}" srcOrd="4" destOrd="0" presId="urn:microsoft.com/office/officeart/2005/8/layout/cycle2"/>
    <dgm:cxn modelId="{D216050B-A1FC-4C7D-B5F3-A0D6BFEF0641}" type="presParOf" srcId="{7942EC3B-107B-424F-A78E-7A1812DBAD7F}" destId="{80761FF3-B1D2-466F-B8A2-C75EE4F098FA}" srcOrd="5" destOrd="0" presId="urn:microsoft.com/office/officeart/2005/8/layout/cycle2"/>
    <dgm:cxn modelId="{CE6D3EDC-3955-4885-9156-2EF6B44BC2BE}" type="presParOf" srcId="{80761FF3-B1D2-466F-B8A2-C75EE4F098FA}" destId="{CA9F9C76-0034-4A29-97D5-2864D4A9AEE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 custT="1"/>
      <dgm:spPr/>
      <dgm:t>
        <a:bodyPr/>
        <a:lstStyle/>
        <a:p>
          <a:r>
            <a:rPr lang="fr-FR" sz="2400" i="1" u="none" dirty="0" smtClean="0"/>
            <a:t>Conception</a:t>
          </a:r>
          <a:endParaRPr lang="fr-FR" sz="2400" i="1" u="none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3529C4B7-61D5-46ED-B7AA-48FB6D1F2428}" type="presOf" srcId="{8F74E87C-9202-4E5F-8E5D-3940BD130B0B}" destId="{0CC8E1C3-4157-4992-BCEB-C1333A5D98B4}" srcOrd="0" destOrd="0" presId="urn:microsoft.com/office/officeart/2005/8/layout/hChevron3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D6CF780B-86A8-4112-B666-8ED3E7302555}" type="presOf" srcId="{078CE1C6-B587-48E5-969F-C57C4E95D08E}" destId="{8550E3DC-F81D-4ADB-96EF-9C933F38F645}" srcOrd="0" destOrd="0" presId="urn:microsoft.com/office/officeart/2005/8/layout/hChevron3"/>
    <dgm:cxn modelId="{6F120C4A-33F6-4D1A-83EA-12340B502038}" type="presOf" srcId="{06163D92-10C6-4E11-A01A-5BB96376257F}" destId="{AD771AF6-5E26-48D4-9B3D-7471D8D2FC30}" srcOrd="0" destOrd="0" presId="urn:microsoft.com/office/officeart/2005/8/layout/hChevron3"/>
    <dgm:cxn modelId="{E996E539-0D47-46C5-8EDB-777993725DD5}" type="presOf" srcId="{31645A24-2BB8-4E5C-BE62-6745BEAA9025}" destId="{432CD230-FEE0-4209-A1E2-E14178F8D4D8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01EFC79D-90BA-4BF8-ADDB-A418B98EAE40}" type="presOf" srcId="{303ECE76-E6FD-4988-AE5E-7D65FF718B53}" destId="{BF36116C-7362-4FBA-B493-4C2CC2BF6976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3C09E13D-1954-475E-86D4-F48193B3CC0F}" type="presOf" srcId="{2A73D32E-CA5A-4D97-80E1-A39469728084}" destId="{10103450-6A68-475F-A740-88D1385D49F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74369F5E-C86F-40C3-B1E9-161E291F5774}" type="presParOf" srcId="{AD771AF6-5E26-48D4-9B3D-7471D8D2FC30}" destId="{432CD230-FEE0-4209-A1E2-E14178F8D4D8}" srcOrd="0" destOrd="0" presId="urn:microsoft.com/office/officeart/2005/8/layout/hChevron3"/>
    <dgm:cxn modelId="{9228D079-7A4E-4AC1-8BD5-39C850E9FE8A}" type="presParOf" srcId="{AD771AF6-5E26-48D4-9B3D-7471D8D2FC30}" destId="{525360AD-57BA-480E-89F7-F8C7751C55B0}" srcOrd="1" destOrd="0" presId="urn:microsoft.com/office/officeart/2005/8/layout/hChevron3"/>
    <dgm:cxn modelId="{ED348A53-9F26-4BFB-ABD4-4E70AE7014F1}" type="presParOf" srcId="{AD771AF6-5E26-48D4-9B3D-7471D8D2FC30}" destId="{BF36116C-7362-4FBA-B493-4C2CC2BF6976}" srcOrd="2" destOrd="0" presId="urn:microsoft.com/office/officeart/2005/8/layout/hChevron3"/>
    <dgm:cxn modelId="{98C105F2-6E48-4743-A4F2-6E0BAC8705C3}" type="presParOf" srcId="{AD771AF6-5E26-48D4-9B3D-7471D8D2FC30}" destId="{15014457-77C3-4C74-A46F-FFEBDC1078BA}" srcOrd="3" destOrd="0" presId="urn:microsoft.com/office/officeart/2005/8/layout/hChevron3"/>
    <dgm:cxn modelId="{B468471B-E287-4345-B7D2-B96A29265277}" type="presParOf" srcId="{AD771AF6-5E26-48D4-9B3D-7471D8D2FC30}" destId="{10103450-6A68-475F-A740-88D1385D49F4}" srcOrd="4" destOrd="0" presId="urn:microsoft.com/office/officeart/2005/8/layout/hChevron3"/>
    <dgm:cxn modelId="{48F2A40A-344A-4C4D-B716-ADA6369A5F42}" type="presParOf" srcId="{AD771AF6-5E26-48D4-9B3D-7471D8D2FC30}" destId="{C2643D19-3EBE-4252-A76A-B16AA59E3973}" srcOrd="5" destOrd="0" presId="urn:microsoft.com/office/officeart/2005/8/layout/hChevron3"/>
    <dgm:cxn modelId="{15238974-0198-4263-A640-93CC8A5866BE}" type="presParOf" srcId="{AD771AF6-5E26-48D4-9B3D-7471D8D2FC30}" destId="{8550E3DC-F81D-4ADB-96EF-9C933F38F645}" srcOrd="6" destOrd="0" presId="urn:microsoft.com/office/officeart/2005/8/layout/hChevron3"/>
    <dgm:cxn modelId="{BE6EE8E9-F0A2-470A-82CE-F69F38B817FC}" type="presParOf" srcId="{AD771AF6-5E26-48D4-9B3D-7471D8D2FC30}" destId="{F549BFB4-6F2F-4EF0-8641-B39E206736FC}" srcOrd="7" destOrd="0" presId="urn:microsoft.com/office/officeart/2005/8/layout/hChevron3"/>
    <dgm:cxn modelId="{9C940538-56E1-4D43-B937-484385B6DB0A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1" u="none" kern="1200" dirty="0" smtClean="0">
              <a:solidFill>
                <a:schemeClr val="bg1"/>
              </a:solidFill>
              <a:effectLst/>
            </a:rPr>
            <a:t>Sujet</a:t>
          </a:r>
          <a:endParaRPr lang="fr-FR" sz="2400" b="0" i="1" u="none" kern="1200" dirty="0">
            <a:solidFill>
              <a:schemeClr val="bg1"/>
            </a:solidFill>
            <a:effectLst/>
          </a:endParaRPr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4385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2827" y="0"/>
        <a:ext cx="2460464" cy="3368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Sujet</a:t>
          </a:r>
          <a:endParaRPr lang="fr-FR" sz="2400" i="1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1392" y="0"/>
        <a:ext cx="2460464" cy="3368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Sujet</a:t>
          </a:r>
          <a:endParaRPr lang="fr-FR" sz="2400" i="1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4385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2827" y="0"/>
        <a:ext cx="2460464" cy="3368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Méthodologie</a:t>
          </a:r>
          <a:endParaRPr lang="fr-FR" sz="2400" i="1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1392" y="0"/>
        <a:ext cx="2460464" cy="3368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175A6-F83D-4375-8177-1D4082D2BDEA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8DDD4-91BF-4982-8F0D-2878F5F02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227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2CC2A-E4DD-4F92-A510-841D365F52EC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8BE28-3797-45D1-A26E-3AEE5DB0F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40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/index.php?title=Fog_Creek_Software&amp;action=edit&amp;redlink=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997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34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450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851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30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24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2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Trello</a:t>
            </a:r>
            <a:r>
              <a:rPr lang="fr-FR" dirty="0" smtClean="0"/>
              <a:t> est un outil de gestion de projet en ligne, lancé en septembre 2011 (</a:t>
            </a:r>
            <a:r>
              <a:rPr lang="fr-FR" dirty="0" err="1" smtClean="0">
                <a:hlinkClick r:id="rId3" tooltip="Fog Creek Software (page inexistante)"/>
              </a:rPr>
              <a:t>Fog</a:t>
            </a:r>
            <a:r>
              <a:rPr lang="fr-FR" dirty="0" smtClean="0">
                <a:hlinkClick r:id="rId3" tooltip="Fog Creek Software (page inexistante)"/>
              </a:rPr>
              <a:t> Creek Software</a:t>
            </a:r>
            <a:r>
              <a:rPr lang="fr-FR" dirty="0" smtClean="0"/>
              <a:t>)</a:t>
            </a:r>
          </a:p>
          <a:p>
            <a:r>
              <a:rPr lang="fr-FR" dirty="0" smtClean="0"/>
              <a:t>Les cartes sont assignables à des utilisateurs et sont mobiles d'une planche à l'autre, traduisant leur avancement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258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GitHub</a:t>
            </a:r>
            <a:r>
              <a:rPr lang="fr-FR" dirty="0" smtClean="0"/>
              <a:t> (exploité sous le nom de </a:t>
            </a:r>
            <a:r>
              <a:rPr lang="fr-FR" dirty="0" err="1" smtClean="0"/>
              <a:t>GitHub</a:t>
            </a:r>
            <a:r>
              <a:rPr lang="fr-FR" dirty="0" smtClean="0"/>
              <a:t>, Inc.) est un service web d'hébergement et de gestion de développement de logiciels</a:t>
            </a:r>
          </a:p>
          <a:p>
            <a:r>
              <a:rPr lang="fr-FR" dirty="0" err="1" smtClean="0"/>
              <a:t>GitHub</a:t>
            </a:r>
            <a:r>
              <a:rPr lang="fr-FR" dirty="0" smtClean="0"/>
              <a:t> est centré vers l'aspect social du développement</a:t>
            </a:r>
          </a:p>
          <a:p>
            <a:r>
              <a:rPr lang="fr-FR" dirty="0" smtClean="0"/>
              <a:t>Une</a:t>
            </a:r>
            <a:r>
              <a:rPr lang="fr-FR" baseline="0" dirty="0" smtClean="0"/>
              <a:t> partie réseau social est implémenté dans le site de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 (suivi</a:t>
            </a:r>
            <a:r>
              <a:rPr lang="fr-FR" baseline="0" smtClean="0"/>
              <a:t>, abonnement)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56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351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34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883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70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07A8392-CDAB-4249-876C-13FEF0010041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145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486E-582D-4BD1-A9B5-41D635F80201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4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BABC-E239-40A0-8FE0-40CDCF876709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90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DE90-8C99-4133-A1A0-D3B4BF9B9438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8EA4-1CF9-4A19-9455-572BC92A8CF2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584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BDDA-23F3-48FD-B211-9587A9122C62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2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DB14-8E3F-4D44-856E-D75EDD673DAC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779-C669-408B-9B6E-34EA52A8824F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A54E-BD63-4D13-B101-DF9078D927F4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FE4-51C2-49B3-BA96-4CCFBD5FE7AB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07F8-F6FB-4DB1-8660-4DA341AC158D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7383BF2-413A-48AC-A7A6-C308FDE5B3E5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12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hyperlink" Target="http://localhost/PTUT/index.php" TargetMode="External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diagramDrawing" Target="../diagrams/drawing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diagramQuickStyle" Target="../diagrams/quickStyle8.xml"/><Relationship Id="rId5" Type="http://schemas.openxmlformats.org/officeDocument/2006/relationships/diagramQuickStyle" Target="../diagrams/quickStyle7.xml"/><Relationship Id="rId10" Type="http://schemas.openxmlformats.org/officeDocument/2006/relationships/diagramLayout" Target="../diagrams/layout8.xml"/><Relationship Id="rId4" Type="http://schemas.openxmlformats.org/officeDocument/2006/relationships/diagramLayout" Target="../diagrams/layout7.xml"/><Relationship Id="rId9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" t="40923" r="-131" b="22066"/>
          <a:stretch/>
        </p:blipFill>
        <p:spPr>
          <a:xfrm>
            <a:off x="0" y="1594342"/>
            <a:ext cx="12192000" cy="338488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3135" y="2555264"/>
            <a:ext cx="9147110" cy="1463040"/>
          </a:xfrm>
        </p:spPr>
        <p:txBody>
          <a:bodyPr>
            <a:noAutofit/>
          </a:bodyPr>
          <a:lstStyle/>
          <a:p>
            <a:pPr algn="ctr"/>
            <a:r>
              <a:rPr lang="fr-FR" sz="6600" dirty="0" smtClean="0">
                <a:ln w="12700">
                  <a:solidFill>
                    <a:srgbClr val="111111"/>
                  </a:solidFill>
                </a:ln>
                <a:solidFill>
                  <a:schemeClr val="bg1"/>
                </a:solidFill>
              </a:rPr>
              <a:t>Projet </a:t>
            </a:r>
            <a:r>
              <a:rPr lang="fr-FR" sz="6600" dirty="0" err="1" smtClean="0">
                <a:ln w="12700">
                  <a:solidFill>
                    <a:srgbClr val="111111"/>
                  </a:solidFill>
                </a:ln>
                <a:solidFill>
                  <a:schemeClr val="bg1"/>
                </a:solidFill>
              </a:rPr>
              <a:t>tutoré</a:t>
            </a:r>
            <a:r>
              <a:rPr lang="fr-FR" sz="6600" dirty="0" smtClean="0">
                <a:ln w="12700">
                  <a:solidFill>
                    <a:srgbClr val="111111"/>
                  </a:solidFill>
                </a:ln>
                <a:solidFill>
                  <a:schemeClr val="bg1"/>
                </a:solidFill>
              </a:rPr>
              <a:t> – Livraison  V1</a:t>
            </a:r>
            <a:endParaRPr lang="fr-FR" sz="6600" dirty="0">
              <a:ln w="12700">
                <a:solidFill>
                  <a:srgbClr val="11111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body" sz="half" idx="2"/>
          </p:nvPr>
        </p:nvSpPr>
        <p:spPr>
          <a:xfrm>
            <a:off x="297024" y="177281"/>
            <a:ext cx="3200400" cy="610238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29/01/2016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742784" y="5153049"/>
            <a:ext cx="3974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Nicolas CELLIER</a:t>
            </a:r>
          </a:p>
          <a:p>
            <a:r>
              <a:rPr lang="fr-FR" sz="1600" dirty="0">
                <a:solidFill>
                  <a:schemeClr val="bg1"/>
                </a:solidFill>
              </a:rPr>
              <a:t>Baptiste </a:t>
            </a:r>
            <a:r>
              <a:rPr lang="fr-FR" sz="1600" dirty="0" smtClean="0">
                <a:solidFill>
                  <a:schemeClr val="bg1"/>
                </a:solidFill>
              </a:rPr>
              <a:t>CRESPIN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Simon CASTAGNÉ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Tristan CABANTOUS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199984" y="177281"/>
            <a:ext cx="27805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Cette présentation s’adresse à :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Jean-Michel BRUEL</a:t>
            </a:r>
          </a:p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Aniela</a:t>
            </a:r>
            <a:r>
              <a:rPr lang="fr-FR" dirty="0" smtClean="0">
                <a:solidFill>
                  <a:schemeClr val="bg1"/>
                </a:solidFill>
              </a:rPr>
              <a:t> BASTIDE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Patrice CUPERTY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77421" y="4960138"/>
            <a:ext cx="8202303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E.S Productions – Les explorateurs des S.E.S.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6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4993" y="666804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Bilan : Ce qu’on a fait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4253889751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10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978925" y="2634018"/>
            <a:ext cx="63052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Connexion / Déconnexion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Insertion de QCM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Affichage des profils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Modification des mots de passe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Visionnage des vidéos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Exécution des QCM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Sauvegarde des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0" y="733306"/>
            <a:ext cx="9156608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BILAN : Ce qu’il nous reste à faire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583087463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978925" y="2634018"/>
            <a:ext cx="6305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Insertion de tous les QCM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Modification des avatars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Refonte de la vue du parcours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Correction d’erreur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Création des parcours « Les premières » &amp; « Les Terminales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Création de la classe Administrateur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Interface permettant de gérer les QCM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hlinkClick r:id="rId3"/>
          </p:cNvPr>
          <p:cNvSpPr txBox="1">
            <a:spLocks/>
          </p:cNvSpPr>
          <p:nvPr/>
        </p:nvSpPr>
        <p:spPr>
          <a:xfrm>
            <a:off x="1439494" y="2690801"/>
            <a:ext cx="8428137" cy="11833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dirty="0" smtClean="0">
                <a:solidFill>
                  <a:schemeClr val="bg1"/>
                </a:solidFill>
              </a:rPr>
              <a:t>|</a:t>
            </a:r>
            <a:r>
              <a:rPr lang="fr-FR" sz="6600" dirty="0" err="1" smtClean="0">
                <a:solidFill>
                  <a:schemeClr val="bg1"/>
                </a:solidFill>
              </a:rPr>
              <a:t>DÉMonstration</a:t>
            </a:r>
            <a:endParaRPr lang="fr-FR" sz="6600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64436824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12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1664653" y="529100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CONCLUSION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37936" y="1753316"/>
            <a:ext cx="826538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| EXPERIENCES ACQUISES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Compétences techniques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Compétences de savoir être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| TRAVAIL EN EQUIPE </a:t>
            </a:r>
            <a:endParaRPr lang="fr-FR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Cohésion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Respect des consignes</a:t>
            </a:r>
          </a:p>
          <a:p>
            <a:pPr marL="342900" indent="-342900">
              <a:buFontTx/>
              <a:buChar char="-"/>
            </a:pPr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| SUITE DU PROJET</a:t>
            </a:r>
            <a:endParaRPr lang="fr-FR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Possibilité d’amélioration du site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484391695"/>
              </p:ext>
            </p:extLst>
          </p:nvPr>
        </p:nvGraphicFramePr>
        <p:xfrm>
          <a:off x="5256823" y="794532"/>
          <a:ext cx="7492999" cy="499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13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0" y="1194118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Merci pour votre écoute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84351" y="3066727"/>
            <a:ext cx="8265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| Nous sommes à votre disposition pour répondre à vos questions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1965441" y="424855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Contexte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864029" y="6481693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07167" y="1732547"/>
            <a:ext cx="82653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Mr.CUPERTY</a:t>
            </a:r>
            <a:r>
              <a:rPr lang="fr-FR" dirty="0" smtClean="0">
                <a:solidFill>
                  <a:schemeClr val="bg1"/>
                </a:solidFill>
              </a:rPr>
              <a:t> professeur en Sciences économiques et sociales (SES).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Vidéo + QCM qui couvrent le programme des élèves et teste leurs compréhension.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Objectif : En apprendre sur la culture économique et sociale en s’amusant.</a:t>
            </a:r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1345487844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88" y="3555912"/>
            <a:ext cx="2480666" cy="2480666"/>
          </a:xfrm>
          <a:prstGeom prst="ellipse">
            <a:avLst/>
          </a:prstGeom>
          <a:ln w="3175" cap="rnd">
            <a:solidFill>
              <a:srgbClr val="FD650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3" b="1723"/>
          <a:stretch/>
        </p:blipFill>
        <p:spPr>
          <a:xfrm>
            <a:off x="1594939" y="3555912"/>
            <a:ext cx="3398216" cy="25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0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2362483" y="460949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Sujet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2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363579" y="2021305"/>
            <a:ext cx="5582653" cy="256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59042" y="1361179"/>
            <a:ext cx="9132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Créer un site internet à partir d’un parcours de vidéos.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Possibilité d’avoir un compte (identifiant, mot de passe, avatar, points de réussite aux QCM).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Proposer un type de licence approprié.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Interface à 3 niveaux (Seconde / Première / Terminale).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555685144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17" y="3857990"/>
            <a:ext cx="5725630" cy="20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1231515" y="436886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Pourquoi ce sujet ?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2</a:t>
            </a: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567799721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4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16" y="1152632"/>
            <a:ext cx="3272589" cy="4320164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596787" y="2021305"/>
            <a:ext cx="5349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Sujet complet &amp; intéressant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Projet web faisant appel </a:t>
            </a:r>
            <a:r>
              <a:rPr lang="fr-FR" dirty="0">
                <a:solidFill>
                  <a:schemeClr val="bg1"/>
                </a:solidFill>
              </a:rPr>
              <a:t>à différentes compétences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PHP/CSS/HTML/JavaScript/MySQL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Méthode pédagogique intéressante</a:t>
            </a:r>
          </a:p>
        </p:txBody>
      </p:sp>
    </p:spTree>
    <p:extLst>
      <p:ext uri="{BB962C8B-B14F-4D97-AF65-F5344CB8AC3E}">
        <p14:creationId xmlns:p14="http://schemas.microsoft.com/office/powerpoint/2010/main" val="11298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</a:t>
            </a:r>
            <a:r>
              <a:rPr lang="fr-FR" dirty="0" err="1" smtClean="0">
                <a:solidFill>
                  <a:schemeClr val="bg1"/>
                </a:solidFill>
              </a:rPr>
              <a:t>MÉthodologie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73769" y="1459832"/>
            <a:ext cx="1037924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sz="2400" dirty="0" smtClean="0">
                <a:solidFill>
                  <a:schemeClr val="bg1"/>
                </a:solidFill>
              </a:rPr>
              <a:t>PROBLEME</a:t>
            </a:r>
            <a:r>
              <a:rPr lang="fr-FR" dirty="0" smtClean="0">
                <a:solidFill>
                  <a:schemeClr val="bg1"/>
                </a:solidFill>
              </a:rPr>
              <a:t> :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Organisation des tâches au départ du projet.</a:t>
            </a: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4160754041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5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3705" y="145983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| SOLUTIONS</a:t>
            </a:r>
            <a:r>
              <a:rPr lang="fr-FR" dirty="0">
                <a:solidFill>
                  <a:schemeClr val="bg1"/>
                </a:solidFill>
              </a:rPr>
              <a:t>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Trello</a:t>
            </a:r>
            <a:r>
              <a:rPr lang="fr-FR" dirty="0" smtClean="0">
                <a:solidFill>
                  <a:schemeClr val="bg1"/>
                </a:solidFill>
              </a:rPr>
              <a:t> (méthode </a:t>
            </a:r>
            <a:r>
              <a:rPr lang="fr-FR" dirty="0" err="1" smtClean="0">
                <a:solidFill>
                  <a:schemeClr val="bg1"/>
                </a:solidFill>
              </a:rPr>
              <a:t>scrum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/>
          <a:srcRect r="634" b="33698"/>
          <a:stretch/>
        </p:blipFill>
        <p:spPr>
          <a:xfrm>
            <a:off x="2247364" y="2890993"/>
            <a:ext cx="7232052" cy="34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</a:t>
            </a:r>
            <a:r>
              <a:rPr lang="fr-FR" dirty="0" err="1" smtClean="0">
                <a:solidFill>
                  <a:schemeClr val="bg1"/>
                </a:solidFill>
              </a:rPr>
              <a:t>MÉthodologie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3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90394" y="1842218"/>
            <a:ext cx="53280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sz="2400" dirty="0" smtClean="0">
                <a:solidFill>
                  <a:schemeClr val="bg1"/>
                </a:solidFill>
              </a:rPr>
              <a:t>PROBLEME</a:t>
            </a:r>
            <a:r>
              <a:rPr lang="fr-FR" dirty="0" smtClean="0">
                <a:solidFill>
                  <a:schemeClr val="bg1"/>
                </a:solidFill>
              </a:rPr>
              <a:t> :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Problèmes avec le partage des avancées de chacun.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92311019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99588" y="1842218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| SOLUTIONS</a:t>
            </a:r>
            <a:r>
              <a:rPr lang="fr-FR" dirty="0">
                <a:solidFill>
                  <a:schemeClr val="bg1"/>
                </a:solidFill>
              </a:rPr>
              <a:t>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Github</a:t>
            </a:r>
            <a:r>
              <a:rPr lang="fr-FR" dirty="0" smtClean="0">
                <a:solidFill>
                  <a:schemeClr val="bg1"/>
                </a:solidFill>
              </a:rPr>
              <a:t> (Code management,  </a:t>
            </a:r>
            <a:r>
              <a:rPr lang="fr-FR" dirty="0" err="1" smtClean="0">
                <a:solidFill>
                  <a:schemeClr val="bg1"/>
                </a:solidFill>
              </a:rPr>
              <a:t>Versionning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94" y="2608319"/>
            <a:ext cx="10058400" cy="37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0948" y="1072421"/>
            <a:ext cx="10684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 ÉTAPE 1 :</a:t>
            </a:r>
            <a:endParaRPr lang="fr-FR" dirty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Création de la base de données (Diagramme de classe, script, insertion sur </a:t>
            </a:r>
            <a:r>
              <a:rPr lang="fr-FR" sz="2000" dirty="0" err="1" smtClean="0">
                <a:solidFill>
                  <a:schemeClr val="bg1"/>
                </a:solidFill>
              </a:rPr>
              <a:t>PhpMyAdmin</a:t>
            </a:r>
            <a:r>
              <a:rPr lang="fr-FR" sz="2000" dirty="0">
                <a:solidFill>
                  <a:schemeClr val="bg1"/>
                </a:solidFill>
              </a:rPr>
              <a:t>)</a:t>
            </a:r>
            <a:r>
              <a:rPr lang="fr-FR" sz="2000" dirty="0" smtClean="0">
                <a:solidFill>
                  <a:schemeClr val="bg1"/>
                </a:solidFill>
              </a:rPr>
              <a:t>.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426791783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8"/>
          <a:srcRect l="-271" t="10838" r="-1" b="62866"/>
          <a:stretch/>
        </p:blipFill>
        <p:spPr>
          <a:xfrm>
            <a:off x="-49567" y="2532277"/>
            <a:ext cx="12241568" cy="17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2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72980" y="1072421"/>
            <a:ext cx="106840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 </a:t>
            </a:r>
            <a:r>
              <a:rPr lang="fr-FR" sz="2400" dirty="0">
                <a:solidFill>
                  <a:schemeClr val="bg1"/>
                </a:solidFill>
              </a:rPr>
              <a:t>ÉTAPE </a:t>
            </a:r>
            <a:r>
              <a:rPr lang="fr-FR" sz="2400" dirty="0" smtClean="0">
                <a:solidFill>
                  <a:schemeClr val="bg1"/>
                </a:solidFill>
              </a:rPr>
              <a:t>2  :</a:t>
            </a:r>
            <a:endParaRPr lang="fr-FR" dirty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Le Back End : Le Développement PHP en relation avec les vues afin de récupérer les informations et les traiter.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71643480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889205" y="6481693"/>
            <a:ext cx="605589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8"/>
          <a:srcRect l="3778" t="14132" r="52587" b="37360"/>
          <a:stretch/>
        </p:blipFill>
        <p:spPr>
          <a:xfrm>
            <a:off x="372980" y="2538484"/>
            <a:ext cx="5677468" cy="3548418"/>
          </a:xfrm>
          <a:prstGeom prst="rect">
            <a:avLst/>
          </a:prstGeom>
        </p:spPr>
      </p:pic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560981866"/>
              </p:ext>
            </p:extLst>
          </p:nvPr>
        </p:nvGraphicFramePr>
        <p:xfrm>
          <a:off x="6563222" y="2538484"/>
          <a:ext cx="5264106" cy="311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5076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5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0948" y="1072421"/>
            <a:ext cx="10684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 </a:t>
            </a:r>
            <a:r>
              <a:rPr lang="fr-FR" sz="2400" dirty="0">
                <a:solidFill>
                  <a:schemeClr val="bg1"/>
                </a:solidFill>
              </a:rPr>
              <a:t>ÉTAPE </a:t>
            </a:r>
            <a:r>
              <a:rPr lang="fr-FR" sz="2400" dirty="0" smtClean="0">
                <a:solidFill>
                  <a:schemeClr val="bg1"/>
                </a:solidFill>
              </a:rPr>
              <a:t>3 :</a:t>
            </a:r>
            <a:endParaRPr lang="fr-FR" dirty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Le Front End : Création des différentes vues (</a:t>
            </a:r>
            <a:r>
              <a:rPr lang="fr-FR" sz="2000" dirty="0" err="1" smtClean="0">
                <a:solidFill>
                  <a:schemeClr val="bg1"/>
                </a:solidFill>
              </a:rPr>
              <a:t>Bootstrap</a:t>
            </a:r>
            <a:r>
              <a:rPr lang="fr-FR" sz="2000" dirty="0" smtClean="0">
                <a:solidFill>
                  <a:schemeClr val="bg1"/>
                </a:solidFill>
              </a:rPr>
              <a:t>, HTML)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716522170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898283" y="6597316"/>
            <a:ext cx="587433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8"/>
          <a:srcRect l="5960" t="11147" r="8003" b="8442"/>
          <a:stretch/>
        </p:blipFill>
        <p:spPr>
          <a:xfrm>
            <a:off x="5886734" y="2407973"/>
            <a:ext cx="6305266" cy="333315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9"/>
          <a:srcRect l="3730" t="36791" r="54402" b="15472"/>
          <a:stretch/>
        </p:blipFill>
        <p:spPr>
          <a:xfrm>
            <a:off x="0" y="2374712"/>
            <a:ext cx="5251601" cy="336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720</TotalTime>
  <Words>551</Words>
  <Application>Microsoft Office PowerPoint</Application>
  <PresentationFormat>Grand écran</PresentationFormat>
  <Paragraphs>188</Paragraphs>
  <Slides>14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Tw Cen MT</vt:lpstr>
      <vt:lpstr>Tw Cen MT Condensed</vt:lpstr>
      <vt:lpstr>Wingdings 3</vt:lpstr>
      <vt:lpstr>Intégral</vt:lpstr>
      <vt:lpstr>Projet tutoré – Livraison  V1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tutoré – Livraison  V1</dc:title>
  <dc:creator>Etudiant</dc:creator>
  <cp:lastModifiedBy>Etudiant</cp:lastModifiedBy>
  <cp:revision>55</cp:revision>
  <dcterms:created xsi:type="dcterms:W3CDTF">2016-01-27T08:45:03Z</dcterms:created>
  <dcterms:modified xsi:type="dcterms:W3CDTF">2016-01-29T10:41:02Z</dcterms:modified>
</cp:coreProperties>
</file>