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3B4F5208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5_A13A3192.xml" ContentType="application/vnd.ms-powerpoint.comments+xml"/>
  <Override PartName="/ppt/comments/modernComment_106_EFA9208E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B_37E88150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04_23B1BC41.xml" ContentType="application/vnd.ms-powerpoint.comments+xml"/>
  <Override PartName="/ppt/comments/modernComment_103_457FF800.xml" ContentType="application/vnd.ms-powerpoint.comments+xml"/>
  <Override PartName="/ppt/comments/modernComment_10A_2BFD777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62" r:id="rId6"/>
    <p:sldId id="267" r:id="rId7"/>
    <p:sldId id="273" r:id="rId8"/>
    <p:sldId id="274" r:id="rId9"/>
    <p:sldId id="257" r:id="rId10"/>
    <p:sldId id="258" r:id="rId11"/>
    <p:sldId id="260" r:id="rId12"/>
    <p:sldId id="259" r:id="rId13"/>
    <p:sldId id="266" r:id="rId14"/>
    <p:sldId id="275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E71110-F371-85BB-3DFE-039A8110FC50}" name="Gabriel rosalino" initials="Gr" userId="132e52aa7f7004a7" providerId="Windows Live"/>
  <p188:author id="{E52AED10-9E9E-63E3-0F45-DF5E72894A6F}" name="Usuário Convidado" initials="UC" userId="Usuário Convidado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F5E48-59F3-40C1-8DA4-99463E023BD0}" v="353" dt="2024-04-17T01:22:39.817"/>
    <p1510:client id="{341E7472-9F33-4C10-AC24-7248497A08E0}" v="158" dt="2024-04-16T17:11:24.195"/>
    <p1510:client id="{3A94E117-B7F5-4B8E-B22B-33ACC47B81A8}" v="44" dt="2024-04-17T01:18:20.274"/>
    <p1510:client id="{54387193-0E2E-47A0-92EA-3CFAC7D6A76A}" v="384" dt="2024-04-17T00:56:25.107"/>
    <p1510:client id="{58391009-31E7-4BF0-8918-1BE465C64426}" v="23" dt="2024-04-17T01:25:20.992"/>
    <p1510:client id="{650190CD-E753-479B-9092-605AB88838AD}" v="1" dt="2024-04-16T01:01:02.306"/>
    <p1510:client id="{73847329-9AE3-4739-949F-49935BD7932A}" v="13" dt="2024-04-17T00:35:31.258"/>
    <p1510:client id="{7B154A48-2960-47A1-838C-AE1D61326BB3}" v="71" dt="2024-04-17T01:26:03.280"/>
    <p1510:client id="{A67FE79B-82BE-44B1-BE6F-00E359FAA2E1}" v="21" dt="2024-04-17T00:48:35.885"/>
    <p1510:client id="{B0C021AE-470E-4677-B8D9-9A29C13EDF45}" v="112" dt="2024-04-17T00:53:21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0_3B4F52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95CFA1-3296-4210-8EF6-DA4642DDD292}" authorId="{E52AED10-9E9E-63E3-0F45-DF5E72894A6F}" created="2024-04-13T22:51:11.231">
    <pc:sldMkLst xmlns:pc="http://schemas.microsoft.com/office/powerpoint/2013/main/command">
      <pc:docMk/>
      <pc:sldMk cId="995054088" sldId="256"/>
    </pc:sldMkLst>
    <p188:txBody>
      <a:bodyPr/>
      <a:lstStyle/>
      <a:p>
        <a:r>
          <a:rPr lang="pt-BR"/>
          <a:t>FONTE: ARIAL
Títulos: 44
Textos (tópicos): 22</a:t>
        </a:r>
      </a:p>
    </p188:txBody>
  </p188:cm>
</p188:cmLst>
</file>

<file path=ppt/comments/modernComment_103_457FF8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AE4D37-101F-45C8-A723-03CD9D2FE12D}" authorId="{E52AED10-9E9E-63E3-0F45-DF5E72894A6F}" created="2024-04-14T17:53:02.476">
    <pc:sldMkLst xmlns:pc="http://schemas.microsoft.com/office/powerpoint/2013/main/command">
      <pc:docMk/>
      <pc:sldMk cId="1166014464" sldId="259"/>
    </pc:sldMkLst>
    <p188:txBody>
      <a:bodyPr/>
      <a:lstStyle/>
      <a:p>
        <a:r>
          <a:rPr lang="pt-BR"/>
          <a:t>Sala de atendimento: triagem e encaminhamento</a:t>
        </a:r>
      </a:p>
    </p188:txBody>
  </p188:cm>
  <p188:cm id="{39D6A484-5246-4331-8B0F-F8171262A5DD}" authorId="{E52AED10-9E9E-63E3-0F45-DF5E72894A6F}" created="2024-04-14T18:27:28.171">
    <pc:sldMkLst xmlns:pc="http://schemas.microsoft.com/office/powerpoint/2013/main/command">
      <pc:docMk/>
      <pc:sldMk cId="1166014464" sldId="259"/>
    </pc:sldMkLst>
    <p188:txBody>
      <a:bodyPr/>
      <a:lstStyle/>
      <a:p>
        <a:r>
          <a:rPr lang="pt-BR"/>
          <a:t>SaferNet: Coleta de provas extras e encaminhamento (PF e MPF). Auxilio com atendimento psicológigo. organização sem fins lucrativos</a:t>
        </a:r>
      </a:p>
    </p188:txBody>
  </p188:cm>
  <p188:cm id="{166EA307-87E3-48B9-A943-87318BA16447}" authorId="{E52AED10-9E9E-63E3-0F45-DF5E72894A6F}" created="2024-04-14T18:28:22.079">
    <pc:sldMkLst xmlns:pc="http://schemas.microsoft.com/office/powerpoint/2013/main/command">
      <pc:docMk/>
      <pc:sldMk cId="1166014464" sldId="259"/>
    </pc:sldMkLst>
    <p188:txBody>
      <a:bodyPr/>
      <a:lstStyle/>
      <a:p>
        <a:r>
          <a:rPr lang="pt-BR"/>
          <a:t>humaniza: sec de direitos humanos e outras. Foco na violação dos direitos humanos</a:t>
        </a:r>
      </a:p>
    </p188:txBody>
  </p188:cm>
</p188:cmLst>
</file>

<file path=ppt/comments/modernComment_104_23B1BC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2D7794-8FD2-4DD4-A736-3D4325A5D95F}" authorId="{E52AED10-9E9E-63E3-0F45-DF5E72894A6F}" created="2024-04-14T17:39:26.69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98850625" sldId="260"/>
      <ac:spMk id="3" creationId="{025014D5-E31F-6D22-BE9F-253DD5905FDA}"/>
    </ac:deMkLst>
    <p188:txBody>
      <a:bodyPr/>
      <a:lstStyle/>
      <a:p>
        <a:r>
          <a:rPr lang="pt-BR"/>
          <a:t>2022, criação da unidade especial de investigação de crimes cibernéticos (Brasil 5° país no mundo com mais crimes cibernéticos)</a:t>
        </a:r>
      </a:p>
    </p188:txBody>
  </p188:cm>
</p188:cmLst>
</file>

<file path=ppt/comments/modernComment_105_A13A31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3C0591-97D6-4429-969A-5DA33A9C6572}" authorId="{F7E71110-F371-85BB-3DFE-039A8110FC50}" created="2024-04-14T20:18:47.118">
    <pc:sldMkLst xmlns:pc="http://schemas.microsoft.com/office/powerpoint/2013/main/command">
      <pc:docMk/>
      <pc:sldMk cId="2704945554" sldId="261"/>
    </pc:sldMkLst>
    <p188:txBody>
      <a:bodyPr/>
      <a:lstStyle/>
      <a:p>
        <a:r>
          <a:rPr lang="pt-BR"/>
          <a:t>·        Privacidade do usuário
Foi estabelecido uma lei no Brasil chamada LGPD (Lei Geral de Proteção de Dados) que obrigam os sites a informar que usam cookies para armazenar suas informações. E por esse motivo a política de cookies é exibido quando você acessar um site.</a:t>
        </a:r>
      </a:p>
    </p188:txBody>
  </p188:cm>
</p188:cmLst>
</file>

<file path=ppt/comments/modernComment_106_EFA920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783082-B04C-401A-8CF8-1EB8FCC940FF}" authorId="{F7E71110-F371-85BB-3DFE-039A8110FC50}" created="2024-04-14T20:38:15.902">
    <pc:sldMkLst xmlns:pc="http://schemas.microsoft.com/office/powerpoint/2013/main/command">
      <pc:docMk/>
      <pc:sldMk cId="4020838542" sldId="262"/>
    </pc:sldMkLst>
    <p188:txBody>
      <a:bodyPr/>
      <a:lstStyle/>
      <a:p>
        <a:r>
          <a:rPr lang="pt-BR"/>
          <a:t>·        Quais os riscos que os cookies podem causar
Riscos de Segurança:  Os cookies podem ser usados por invasores para obter informações pessoais.
Monitoramento Indesejado: Os cookies também podem ser usados para rastreamento online, o pode ser indesejado.
Vazamento de Dados: Existe riscos de vazamentos de dados que criminosos podem explorar, como tentar acessar suas informações bancárias. </a:t>
        </a:r>
      </a:p>
    </p188:txBody>
  </p188:cm>
</p188:cmLst>
</file>

<file path=ppt/comments/modernComment_10A_2BFD7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75E2F3-D359-458A-986B-EE32E64F703B}" authorId="{E52AED10-9E9E-63E3-0F45-DF5E72894A6F}" created="2024-04-14T18:30:37.09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6126967" sldId="266"/>
      <ac:spMk id="3" creationId="{70138555-7752-7659-AE94-7599E92CE04A}"/>
    </ac:deMkLst>
    <p188:replyLst>
      <p188:reply id="{ACD4D8B2-54C8-42C2-A64C-62257A76B644}" authorId="{E52AED10-9E9E-63E3-0F45-DF5E72894A6F}" created="2024-04-14T18:34:12.824">
        <p188:txBody>
          <a:bodyPr/>
          <a:lstStyle/>
          <a:p>
            <a:r>
              <a:rPr lang="pt-BR"/>
              <a:t>Facebook e twitter encaminham conteúdos relacionados a aliciamento de menores para lá</a:t>
            </a:r>
          </a:p>
        </p188:txBody>
      </p188:reply>
    </p188:replyLst>
    <p188:txBody>
      <a:bodyPr/>
      <a:lstStyle/>
      <a:p>
        <a:r>
          <a:rPr lang="pt-BR"/>
          <a:t>NCMRC: sem fins lucrativos, que auxilia em casos de crianças desaparecidas. Amber alert</a:t>
        </a:r>
      </a:p>
    </p188:txBody>
  </p188:cm>
  <p188:cm id="{1EBD524E-F964-4C32-80FC-D494A31CDF4D}" authorId="{E52AED10-9E9E-63E3-0F45-DF5E72894A6F}" created="2024-04-14T18:31:30.5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6126967" sldId="266"/>
      <ac:spMk id="3" creationId="{70138555-7752-7659-AE94-7599E92CE04A}"/>
    </ac:deMkLst>
    <p188:replyLst>
      <p188:reply id="{52260DEE-3296-4E87-9CF2-998F9E228038}" authorId="{E52AED10-9E9E-63E3-0F45-DF5E72894A6F}" created="2024-04-14T18:31:58.711">
        <p188:txBody>
          <a:bodyPr/>
          <a:lstStyle/>
          <a:p>
            <a:r>
              <a:rPr lang="pt-BR"/>
              <a:t>ministério da justiça e segurança pública</a:t>
            </a:r>
          </a:p>
        </p188:txBody>
      </p188:reply>
    </p188:replyLst>
    <p188:txBody>
      <a:bodyPr/>
      <a:lstStyle/>
      <a:p>
        <a:r>
          <a:rPr lang="pt-BR"/>
          <a:t>Brasil tem amber alert, que usa as redes sociais da META para comunicar o desaparecimento em um raio de 160 km</a:t>
        </a:r>
      </a:p>
    </p188:txBody>
  </p188:cm>
  <p188:cm id="{DF342772-F06E-4B1A-B8A5-A722C4128BF3}" authorId="{E52AED10-9E9E-63E3-0F45-DF5E72894A6F}" created="2024-04-14T18:36:55.9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6126967" sldId="266"/>
      <ac:picMk id="6" creationId="{ABF95D8D-B4C3-48A0-771D-605E8A673CD5}"/>
    </ac:deMkLst>
    <p188:txBody>
      <a:bodyPr/>
      <a:lstStyle/>
      <a:p>
        <a:r>
          <a:rPr lang="pt-BR"/>
          <a:t>INHOPE: exploração sexual infantil, apoio em 45 países, no brasil, esses conteúdos são encaminhados para a safernet</a:t>
        </a:r>
      </a:p>
    </p188:txBody>
  </p188:cm>
  <p188:cm id="{5025CC8B-9DA1-494C-83BB-0A52AB540857}" authorId="{E52AED10-9E9E-63E3-0F45-DF5E72894A6F}" created="2024-04-14T18:38:4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6126967" sldId="266"/>
      <ac:picMk id="6" creationId="{ABF95D8D-B4C3-48A0-771D-605E8A673CD5}"/>
    </ac:deMkLst>
    <p188:txBody>
      <a:bodyPr/>
      <a:lstStyle/>
      <a:p>
        <a:r>
          <a:rPr lang="pt-BR"/>
          <a:t>IC3: FBI e NW3C</a:t>
        </a:r>
      </a:p>
    </p188:txBody>
  </p188:cm>
  <p188:cm id="{AC702C6F-5AD8-4AC3-956A-B79EEF7E0830}" authorId="{E52AED10-9E9E-63E3-0F45-DF5E72894A6F}" created="2024-04-14T18:41:09.1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6126967" sldId="266"/>
      <ac:picMk id="6" creationId="{ABF95D8D-B4C3-48A0-771D-605E8A673CD5}"/>
    </ac:deMkLst>
    <p188:txBody>
      <a:bodyPr/>
      <a:lstStyle/>
      <a:p>
        <a:r>
          <a:rPr lang="pt-BR"/>
          <a:t>Google e UOL: denúncia por formulário em casos específicos, como SPAM e phishyng</a:t>
        </a:r>
      </a:p>
    </p188:txBody>
  </p188:cm>
</p188:cmLst>
</file>

<file path=ppt/comments/modernComment_10B_37E881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87DE81-246C-440F-BB29-654E8CFD4A30}" authorId="{F7E71110-F371-85BB-3DFE-039A8110FC50}" created="2024-04-14T20:47:26.21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7984336" sldId="267"/>
      <ac:spMk id="3" creationId="{1767FA51-4287-754B-E392-0DDCCF62551E}"/>
    </ac:deMkLst>
    <p188:txBody>
      <a:bodyPr/>
      <a:lstStyle/>
      <a:p>
        <a:r>
          <a:rPr lang="pt-BR"/>
          <a:t>Apague os cookies regularmente do seu navegador: Isso ajuda a limpar os dados armazenados e reduzir o risco de invasores obterem informações pessoais.</a:t>
        </a:r>
      </a:p>
    </p188:txBody>
  </p188:cm>
  <p188:cm id="{4ACBD059-C3AF-432D-916A-B08B45BE6629}" authorId="{F7E71110-F371-85BB-3DFE-039A8110FC50}" created="2024-04-14T20:47:41.18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7984336" sldId="267"/>
      <ac:spMk id="3" creationId="{1767FA51-4287-754B-E392-0DDCCF62551E}"/>
    </ac:deMkLst>
    <p188:txBody>
      <a:bodyPr/>
      <a:lstStyle/>
      <a:p>
        <a:r>
          <a:rPr lang="pt-BR"/>
          <a:t>Leia a política de cookies dos sites: Entender como os seus dados serão utilizados é importante. Verifique as políticas de privacidade dos sites que você visita.</a:t>
        </a:r>
      </a:p>
    </p188:txBody>
  </p188:cm>
  <p188:cm id="{ACC0B459-47A9-41AB-8D9D-17229579CC71}" authorId="{F7E71110-F371-85BB-3DFE-039A8110FC50}" created="2024-04-14T20:48:26.7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7984336" sldId="267"/>
      <ac:spMk id="3" creationId="{1767FA51-4287-754B-E392-0DDCCF62551E}"/>
    </ac:deMkLst>
    <p188:txBody>
      <a:bodyPr/>
      <a:lstStyle/>
      <a:p>
        <a:r>
          <a:rPr lang="pt-BR"/>
          <a:t>Use navegadores com recursos de bloqueio de cookies de rastreamento: Alguns navegadores oferecem opções para bloquear cookies de rastreamento, o que ajuda a proteger sua privacidade online.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FCB1C-02B3-4428-8253-D2751F42707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5C67BA-1A68-4D95-9A30-D0AE7CF92F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500" b="0">
              <a:latin typeface="Arial"/>
              <a:cs typeface="Arial"/>
            </a:rPr>
            <a:t>Visão geral sobre o tema;</a:t>
          </a:r>
          <a:endParaRPr lang="en-US" sz="1500" b="0">
            <a:latin typeface="Arial"/>
            <a:cs typeface="Arial"/>
          </a:endParaRPr>
        </a:p>
      </dgm:t>
    </dgm:pt>
    <dgm:pt modelId="{3C2791BB-379D-49C0-9C21-B8955EC9E2F6}" type="parTrans" cxnId="{6CDCCE61-79FC-4099-A7FC-E48A3C34229E}">
      <dgm:prSet/>
      <dgm:spPr/>
      <dgm:t>
        <a:bodyPr/>
        <a:lstStyle/>
        <a:p>
          <a:endParaRPr lang="en-US"/>
        </a:p>
      </dgm:t>
    </dgm:pt>
    <dgm:pt modelId="{7225A032-E367-4AAD-A943-D0F1724A462A}" type="sibTrans" cxnId="{6CDCCE61-79FC-4099-A7FC-E48A3C34229E}">
      <dgm:prSet/>
      <dgm:spPr/>
      <dgm:t>
        <a:bodyPr/>
        <a:lstStyle/>
        <a:p>
          <a:endParaRPr lang="en-US"/>
        </a:p>
      </dgm:t>
    </dgm:pt>
    <dgm:pt modelId="{E20DB8C5-6203-4E74-9B33-2CBF6FE348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500" b="0">
              <a:latin typeface="Arial"/>
              <a:cs typeface="Arial"/>
            </a:rPr>
            <a:t>Explicar a política de privacidade e a sua importância</a:t>
          </a:r>
          <a:r>
            <a:rPr lang="pt-BR" sz="1400" b="0">
              <a:latin typeface="Arial"/>
              <a:cs typeface="Arial"/>
            </a:rPr>
            <a:t>;</a:t>
          </a:r>
          <a:endParaRPr lang="en-US" sz="1400" b="0">
            <a:latin typeface="Arial"/>
            <a:cs typeface="Arial"/>
          </a:endParaRPr>
        </a:p>
      </dgm:t>
    </dgm:pt>
    <dgm:pt modelId="{52BDBDDA-FDF3-4BB6-A766-52B2546055C4}" type="parTrans" cxnId="{04115182-AA33-4D5B-9FED-EDD72E2ABC6C}">
      <dgm:prSet/>
      <dgm:spPr/>
      <dgm:t>
        <a:bodyPr/>
        <a:lstStyle/>
        <a:p>
          <a:endParaRPr lang="en-US"/>
        </a:p>
      </dgm:t>
    </dgm:pt>
    <dgm:pt modelId="{C8B71842-E6A4-4CF7-83D7-E796F639B1CA}" type="sibTrans" cxnId="{04115182-AA33-4D5B-9FED-EDD72E2ABC6C}">
      <dgm:prSet/>
      <dgm:spPr/>
      <dgm:t>
        <a:bodyPr/>
        <a:lstStyle/>
        <a:p>
          <a:endParaRPr lang="en-US"/>
        </a:p>
      </dgm:t>
    </dgm:pt>
    <dgm:pt modelId="{EB646EC2-E721-4764-A007-79073F4A8B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500" b="0">
              <a:latin typeface="Arial"/>
              <a:cs typeface="Arial"/>
            </a:rPr>
            <a:t>Riscos de usar os cookies de sites</a:t>
          </a:r>
          <a:r>
            <a:rPr lang="pt-BR" sz="1400" b="0">
              <a:latin typeface="Arial"/>
              <a:cs typeface="Arial"/>
            </a:rPr>
            <a:t>;</a:t>
          </a:r>
          <a:endParaRPr lang="en-US" sz="1400" b="0">
            <a:latin typeface="Arial"/>
            <a:cs typeface="Arial"/>
          </a:endParaRPr>
        </a:p>
      </dgm:t>
    </dgm:pt>
    <dgm:pt modelId="{17BAFB73-DD01-47B8-A00B-D98CEEE93234}" type="parTrans" cxnId="{FFD02F9E-70F5-4A1A-ACB1-792D791282B7}">
      <dgm:prSet/>
      <dgm:spPr/>
      <dgm:t>
        <a:bodyPr/>
        <a:lstStyle/>
        <a:p>
          <a:endParaRPr lang="en-US"/>
        </a:p>
      </dgm:t>
    </dgm:pt>
    <dgm:pt modelId="{EEB23345-6E5D-4173-B626-86A305C9AFC9}" type="sibTrans" cxnId="{FFD02F9E-70F5-4A1A-ACB1-792D791282B7}">
      <dgm:prSet/>
      <dgm:spPr/>
      <dgm:t>
        <a:bodyPr/>
        <a:lstStyle/>
        <a:p>
          <a:endParaRPr lang="en-US"/>
        </a:p>
      </dgm:t>
    </dgm:pt>
    <dgm:pt modelId="{46F32C61-E253-4403-9BED-A9374D948C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500" b="0">
              <a:latin typeface="Arial"/>
              <a:cs typeface="Arial"/>
            </a:rPr>
            <a:t>Como realizar uma denúncia pelas redes sociais;	</a:t>
          </a:r>
          <a:endParaRPr lang="en-US" sz="1500" b="0">
            <a:latin typeface="Arial"/>
            <a:cs typeface="Arial"/>
          </a:endParaRPr>
        </a:p>
      </dgm:t>
    </dgm:pt>
    <dgm:pt modelId="{CF22E59E-7596-432D-A1C9-11513973F383}" type="parTrans" cxnId="{C2E39DCB-FA67-4DEC-BA29-F103E1A4146D}">
      <dgm:prSet/>
      <dgm:spPr/>
      <dgm:t>
        <a:bodyPr/>
        <a:lstStyle/>
        <a:p>
          <a:endParaRPr lang="en-US"/>
        </a:p>
      </dgm:t>
    </dgm:pt>
    <dgm:pt modelId="{45FC5129-E320-4858-A63B-E93BEA315018}" type="sibTrans" cxnId="{C2E39DCB-FA67-4DEC-BA29-F103E1A4146D}">
      <dgm:prSet/>
      <dgm:spPr/>
      <dgm:t>
        <a:bodyPr/>
        <a:lstStyle/>
        <a:p>
          <a:endParaRPr lang="en-US"/>
        </a:p>
      </dgm:t>
    </dgm:pt>
    <dgm:pt modelId="{E21053AB-C1B1-4FEE-AEEC-9F3FD32963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500" b="0">
              <a:latin typeface="Arial"/>
              <a:cs typeface="Arial"/>
            </a:rPr>
            <a:t>Delegacias e sites de denúncias online disponíveis em municípios e Estados brasileiros;</a:t>
          </a:r>
          <a:endParaRPr lang="en-US" sz="1500" b="0">
            <a:latin typeface="Arial"/>
            <a:cs typeface="Arial"/>
          </a:endParaRPr>
        </a:p>
      </dgm:t>
    </dgm:pt>
    <dgm:pt modelId="{C48E9CA2-EF6E-4CCA-AB81-68E189E616D1}" type="parTrans" cxnId="{F5408B2F-994D-44BE-BD21-5476FAFF33B2}">
      <dgm:prSet/>
      <dgm:spPr/>
      <dgm:t>
        <a:bodyPr/>
        <a:lstStyle/>
        <a:p>
          <a:endParaRPr lang="en-US"/>
        </a:p>
      </dgm:t>
    </dgm:pt>
    <dgm:pt modelId="{B2877C75-C42D-441E-9F7E-C18ACD89A1FF}" type="sibTrans" cxnId="{F5408B2F-994D-44BE-BD21-5476FAFF33B2}">
      <dgm:prSet/>
      <dgm:spPr/>
      <dgm:t>
        <a:bodyPr/>
        <a:lstStyle/>
        <a:p>
          <a:endParaRPr lang="en-US"/>
        </a:p>
      </dgm:t>
    </dgm:pt>
    <dgm:pt modelId="{C262FC2D-26DE-417A-89B3-AD88BF5EF5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500">
              <a:latin typeface="Arial"/>
              <a:cs typeface="Arial"/>
            </a:rPr>
            <a:t>Leis e regulamentações</a:t>
          </a:r>
          <a:endParaRPr lang="en-US" sz="1500">
            <a:latin typeface="Aptos Display" panose="02110004020202020204"/>
            <a:cs typeface="Arial"/>
          </a:endParaRPr>
        </a:p>
      </dgm:t>
    </dgm:pt>
    <dgm:pt modelId="{AC68E1FC-53DC-4DA8-8E4B-CCE33ADA16BD}" type="parTrans" cxnId="{9D5E28B2-39D5-42E2-9898-49300BC9DCBF}">
      <dgm:prSet/>
      <dgm:spPr/>
      <dgm:t>
        <a:bodyPr/>
        <a:lstStyle/>
        <a:p>
          <a:endParaRPr lang="en-US"/>
        </a:p>
      </dgm:t>
    </dgm:pt>
    <dgm:pt modelId="{D7937A22-8758-427A-82D1-835D3BB85C9F}" type="sibTrans" cxnId="{9D5E28B2-39D5-42E2-9898-49300BC9DCBF}">
      <dgm:prSet/>
      <dgm:spPr/>
      <dgm:t>
        <a:bodyPr/>
        <a:lstStyle/>
        <a:p>
          <a:endParaRPr lang="en-US"/>
        </a:p>
      </dgm:t>
    </dgm:pt>
    <dgm:pt modelId="{6AB9AED5-2402-4325-A429-97FB2C7E3C10}" type="pres">
      <dgm:prSet presAssocID="{0E5FCB1C-02B3-4428-8253-D2751F42707D}" presName="root" presStyleCnt="0">
        <dgm:presLayoutVars>
          <dgm:dir/>
          <dgm:resizeHandles val="exact"/>
        </dgm:presLayoutVars>
      </dgm:prSet>
      <dgm:spPr/>
    </dgm:pt>
    <dgm:pt modelId="{59332E97-6AE6-43DF-91C1-82D56B90BC37}" type="pres">
      <dgm:prSet presAssocID="{3E5C67BA-1A68-4D95-9A30-D0AE7CF92F1A}" presName="compNode" presStyleCnt="0"/>
      <dgm:spPr/>
    </dgm:pt>
    <dgm:pt modelId="{FFEFE5DE-F18E-4DAE-A78A-4EE703A0B37B}" type="pres">
      <dgm:prSet presAssocID="{3E5C67BA-1A68-4D95-9A30-D0AE7CF92F1A}" presName="iconRect" presStyleLbl="node1" presStyleIdx="0" presStyleCnt="6" custScaleX="163494" custScaleY="184171" custLinFactNeighborX="1582" custLinFactNeighborY="-601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tro"/>
        </a:ext>
      </dgm:extLst>
    </dgm:pt>
    <dgm:pt modelId="{6080598F-AB11-41B9-BC62-B86BF4004027}" type="pres">
      <dgm:prSet presAssocID="{3E5C67BA-1A68-4D95-9A30-D0AE7CF92F1A}" presName="spaceRect" presStyleCnt="0"/>
      <dgm:spPr/>
    </dgm:pt>
    <dgm:pt modelId="{9A24F7E3-1B14-47D9-9243-DA1C6A4C700A}" type="pres">
      <dgm:prSet presAssocID="{3E5C67BA-1A68-4D95-9A30-D0AE7CF92F1A}" presName="textRect" presStyleLbl="revTx" presStyleIdx="0" presStyleCnt="6" custScaleY="108442">
        <dgm:presLayoutVars>
          <dgm:chMax val="1"/>
          <dgm:chPref val="1"/>
        </dgm:presLayoutVars>
      </dgm:prSet>
      <dgm:spPr/>
    </dgm:pt>
    <dgm:pt modelId="{3542F5CE-7770-4292-B250-10FA03F41100}" type="pres">
      <dgm:prSet presAssocID="{7225A032-E367-4AAD-A943-D0F1724A462A}" presName="sibTrans" presStyleCnt="0"/>
      <dgm:spPr/>
    </dgm:pt>
    <dgm:pt modelId="{12E1023D-00F1-4B7E-9870-3F97C3C7139E}" type="pres">
      <dgm:prSet presAssocID="{E20DB8C5-6203-4E74-9B33-2CBF6FE348B0}" presName="compNode" presStyleCnt="0"/>
      <dgm:spPr/>
    </dgm:pt>
    <dgm:pt modelId="{9D6CB750-4481-4A43-BF50-740A062FCBFB}" type="pres">
      <dgm:prSet presAssocID="{E20DB8C5-6203-4E74-9B33-2CBF6FE348B0}" presName="iconRect" presStyleLbl="node1" presStyleIdx="1" presStyleCnt="6" custScaleX="172077" custScaleY="177897" custLinFactNeighborX="-4745" custLinFactNeighborY="-5061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iz"/>
        </a:ext>
      </dgm:extLst>
    </dgm:pt>
    <dgm:pt modelId="{6940CABB-093B-4DF5-91D2-570932813575}" type="pres">
      <dgm:prSet presAssocID="{E20DB8C5-6203-4E74-9B33-2CBF6FE348B0}" presName="spaceRect" presStyleCnt="0"/>
      <dgm:spPr/>
    </dgm:pt>
    <dgm:pt modelId="{3971B828-B405-4B4A-A7BF-FED13A69CC1C}" type="pres">
      <dgm:prSet presAssocID="{E20DB8C5-6203-4E74-9B33-2CBF6FE348B0}" presName="textRect" presStyleLbl="revTx" presStyleIdx="1" presStyleCnt="6" custScaleY="125604">
        <dgm:presLayoutVars>
          <dgm:chMax val="1"/>
          <dgm:chPref val="1"/>
        </dgm:presLayoutVars>
      </dgm:prSet>
      <dgm:spPr/>
    </dgm:pt>
    <dgm:pt modelId="{A52C7ED7-46FF-4AC7-8B5B-BFE3B1CE86E1}" type="pres">
      <dgm:prSet presAssocID="{C8B71842-E6A4-4CF7-83D7-E796F639B1CA}" presName="sibTrans" presStyleCnt="0"/>
      <dgm:spPr/>
    </dgm:pt>
    <dgm:pt modelId="{E5D80721-53DA-4B17-8963-5BB6AFF1B030}" type="pres">
      <dgm:prSet presAssocID="{EB646EC2-E721-4764-A007-79073F4A8BB1}" presName="compNode" presStyleCnt="0"/>
      <dgm:spPr/>
    </dgm:pt>
    <dgm:pt modelId="{9C42E279-46CB-4A4D-A74F-9BE4B49A65D2}" type="pres">
      <dgm:prSet presAssocID="{EB646EC2-E721-4764-A007-79073F4A8BB1}" presName="iconRect" presStyleLbl="node1" presStyleIdx="2" presStyleCnt="6" custScaleX="181794" custScaleY="156547" custLinFactNeighborX="1582" custLinFactNeighborY="-552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1AB2C49E-5FEC-432C-A18F-38C930A647DC}" type="pres">
      <dgm:prSet presAssocID="{EB646EC2-E721-4764-A007-79073F4A8BB1}" presName="spaceRect" presStyleCnt="0"/>
      <dgm:spPr/>
    </dgm:pt>
    <dgm:pt modelId="{A32CAC5A-19E3-47E3-BDF6-9BB17830066A}" type="pres">
      <dgm:prSet presAssocID="{EB646EC2-E721-4764-A007-79073F4A8BB1}" presName="textRect" presStyleLbl="revTx" presStyleIdx="2" presStyleCnt="6">
        <dgm:presLayoutVars>
          <dgm:chMax val="1"/>
          <dgm:chPref val="1"/>
        </dgm:presLayoutVars>
      </dgm:prSet>
      <dgm:spPr/>
    </dgm:pt>
    <dgm:pt modelId="{3434DF6E-A1E6-457C-B4C1-297EA6C4AFA3}" type="pres">
      <dgm:prSet presAssocID="{EEB23345-6E5D-4173-B626-86A305C9AFC9}" presName="sibTrans" presStyleCnt="0"/>
      <dgm:spPr/>
    </dgm:pt>
    <dgm:pt modelId="{C6F8CEDD-6CB9-46F0-B74C-0D355955FDCF}" type="pres">
      <dgm:prSet presAssocID="{46F32C61-E253-4403-9BED-A9374D948CD5}" presName="compNode" presStyleCnt="0"/>
      <dgm:spPr/>
    </dgm:pt>
    <dgm:pt modelId="{A8F17550-66BC-4569-B6AB-5FDCEC8F0A4C}" type="pres">
      <dgm:prSet presAssocID="{46F32C61-E253-4403-9BED-A9374D948CD5}" presName="iconRect" presStyleLbl="node1" presStyleIdx="3" presStyleCnt="6" custScaleX="153550" custScaleY="162578" custLinFactNeighborX="11073" custLinFactNeighborY="-3758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2B89590-7A15-4012-9050-BA77F91C5DA1}" type="pres">
      <dgm:prSet presAssocID="{46F32C61-E253-4403-9BED-A9374D948CD5}" presName="spaceRect" presStyleCnt="0"/>
      <dgm:spPr/>
    </dgm:pt>
    <dgm:pt modelId="{B8E99AC7-F66D-4218-9DE2-0F795521481E}" type="pres">
      <dgm:prSet presAssocID="{46F32C61-E253-4403-9BED-A9374D948CD5}" presName="textRect" presStyleLbl="revTx" presStyleIdx="3" presStyleCnt="6">
        <dgm:presLayoutVars>
          <dgm:chMax val="1"/>
          <dgm:chPref val="1"/>
        </dgm:presLayoutVars>
      </dgm:prSet>
      <dgm:spPr/>
    </dgm:pt>
    <dgm:pt modelId="{F056CD2D-08A7-475F-896C-260C21B06040}" type="pres">
      <dgm:prSet presAssocID="{45FC5129-E320-4858-A63B-E93BEA315018}" presName="sibTrans" presStyleCnt="0"/>
      <dgm:spPr/>
    </dgm:pt>
    <dgm:pt modelId="{8E8E3853-F817-448C-8BE0-0515E292EB49}" type="pres">
      <dgm:prSet presAssocID="{E21053AB-C1B1-4FEE-AEEC-9F3FD329638D}" presName="compNode" presStyleCnt="0"/>
      <dgm:spPr/>
    </dgm:pt>
    <dgm:pt modelId="{A04BC640-191D-44C3-992A-E3D024139700}" type="pres">
      <dgm:prSet presAssocID="{E21053AB-C1B1-4FEE-AEEC-9F3FD329638D}" presName="iconRect" presStyleLbl="node1" presStyleIdx="4" presStyleCnt="6" custScaleX="137956" custScaleY="144832" custLinFactNeighborX="-3164" custLinFactNeighborY="-3811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14A664A1-EA8E-4255-BE89-FACF2B565107}" type="pres">
      <dgm:prSet presAssocID="{E21053AB-C1B1-4FEE-AEEC-9F3FD329638D}" presName="spaceRect" presStyleCnt="0"/>
      <dgm:spPr/>
    </dgm:pt>
    <dgm:pt modelId="{91DDC38C-189B-45CB-BBAF-2A71471FFA10}" type="pres">
      <dgm:prSet presAssocID="{E21053AB-C1B1-4FEE-AEEC-9F3FD329638D}" presName="textRect" presStyleLbl="revTx" presStyleIdx="4" presStyleCnt="6">
        <dgm:presLayoutVars>
          <dgm:chMax val="1"/>
          <dgm:chPref val="1"/>
        </dgm:presLayoutVars>
      </dgm:prSet>
      <dgm:spPr/>
    </dgm:pt>
    <dgm:pt modelId="{D8905FC7-8FA7-4B21-9402-36A7B2267923}" type="pres">
      <dgm:prSet presAssocID="{B2877C75-C42D-441E-9F7E-C18ACD89A1FF}" presName="sibTrans" presStyleCnt="0"/>
      <dgm:spPr/>
    </dgm:pt>
    <dgm:pt modelId="{D7A07000-EF01-466A-A7E2-2082D714E0DE}" type="pres">
      <dgm:prSet presAssocID="{C262FC2D-26DE-417A-89B3-AD88BF5EF578}" presName="compNode" presStyleCnt="0"/>
      <dgm:spPr/>
    </dgm:pt>
    <dgm:pt modelId="{467EAAC1-3254-4F5E-B1BE-5E2C5D2CF381}" type="pres">
      <dgm:prSet presAssocID="{C262FC2D-26DE-417A-89B3-AD88BF5EF578}" presName="iconRect" presStyleLbl="node1" presStyleIdx="5" presStyleCnt="6" custScaleX="135021" custScaleY="172071" custLinFactNeighborX="-1582" custLinFactNeighborY="-6299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telo"/>
        </a:ext>
      </dgm:extLst>
    </dgm:pt>
    <dgm:pt modelId="{65B801A2-2E47-463F-A942-02104972F182}" type="pres">
      <dgm:prSet presAssocID="{C262FC2D-26DE-417A-89B3-AD88BF5EF578}" presName="spaceRect" presStyleCnt="0"/>
      <dgm:spPr/>
    </dgm:pt>
    <dgm:pt modelId="{339236D4-E76A-4159-9DAF-45EE94C0A7C2}" type="pres">
      <dgm:prSet presAssocID="{C262FC2D-26DE-417A-89B3-AD88BF5EF578}" presName="textRect" presStyleLbl="revTx" presStyleIdx="5" presStyleCnt="6" custScaleY="110272">
        <dgm:presLayoutVars>
          <dgm:chMax val="1"/>
          <dgm:chPref val="1"/>
        </dgm:presLayoutVars>
      </dgm:prSet>
      <dgm:spPr/>
    </dgm:pt>
  </dgm:ptLst>
  <dgm:cxnLst>
    <dgm:cxn modelId="{FA580011-1C98-4610-B1CA-143917B89C3D}" type="presOf" srcId="{E20DB8C5-6203-4E74-9B33-2CBF6FE348B0}" destId="{3971B828-B405-4B4A-A7BF-FED13A69CC1C}" srcOrd="0" destOrd="0" presId="urn:microsoft.com/office/officeart/2018/2/layout/IconLabelList"/>
    <dgm:cxn modelId="{F5408B2F-994D-44BE-BD21-5476FAFF33B2}" srcId="{0E5FCB1C-02B3-4428-8253-D2751F42707D}" destId="{E21053AB-C1B1-4FEE-AEEC-9F3FD329638D}" srcOrd="4" destOrd="0" parTransId="{C48E9CA2-EF6E-4CCA-AB81-68E189E616D1}" sibTransId="{B2877C75-C42D-441E-9F7E-C18ACD89A1FF}"/>
    <dgm:cxn modelId="{6CDCCE61-79FC-4099-A7FC-E48A3C34229E}" srcId="{0E5FCB1C-02B3-4428-8253-D2751F42707D}" destId="{3E5C67BA-1A68-4D95-9A30-D0AE7CF92F1A}" srcOrd="0" destOrd="0" parTransId="{3C2791BB-379D-49C0-9C21-B8955EC9E2F6}" sibTransId="{7225A032-E367-4AAD-A943-D0F1724A462A}"/>
    <dgm:cxn modelId="{0CB9F145-C40C-4EE9-B981-68EEF84B8A87}" type="presOf" srcId="{EB646EC2-E721-4764-A007-79073F4A8BB1}" destId="{A32CAC5A-19E3-47E3-BDF6-9BB17830066A}" srcOrd="0" destOrd="0" presId="urn:microsoft.com/office/officeart/2018/2/layout/IconLabelList"/>
    <dgm:cxn modelId="{DD95E670-3EE1-4664-969B-404727799AED}" type="presOf" srcId="{3E5C67BA-1A68-4D95-9A30-D0AE7CF92F1A}" destId="{9A24F7E3-1B14-47D9-9243-DA1C6A4C700A}" srcOrd="0" destOrd="0" presId="urn:microsoft.com/office/officeart/2018/2/layout/IconLabelList"/>
    <dgm:cxn modelId="{04115182-AA33-4D5B-9FED-EDD72E2ABC6C}" srcId="{0E5FCB1C-02B3-4428-8253-D2751F42707D}" destId="{E20DB8C5-6203-4E74-9B33-2CBF6FE348B0}" srcOrd="1" destOrd="0" parTransId="{52BDBDDA-FDF3-4BB6-A766-52B2546055C4}" sibTransId="{C8B71842-E6A4-4CF7-83D7-E796F639B1CA}"/>
    <dgm:cxn modelId="{FFD02F9E-70F5-4A1A-ACB1-792D791282B7}" srcId="{0E5FCB1C-02B3-4428-8253-D2751F42707D}" destId="{EB646EC2-E721-4764-A007-79073F4A8BB1}" srcOrd="2" destOrd="0" parTransId="{17BAFB73-DD01-47B8-A00B-D98CEEE93234}" sibTransId="{EEB23345-6E5D-4173-B626-86A305C9AFC9}"/>
    <dgm:cxn modelId="{D99F4BB0-1835-4FFD-AD38-D9BEA02205E4}" type="presOf" srcId="{0E5FCB1C-02B3-4428-8253-D2751F42707D}" destId="{6AB9AED5-2402-4325-A429-97FB2C7E3C10}" srcOrd="0" destOrd="0" presId="urn:microsoft.com/office/officeart/2018/2/layout/IconLabelList"/>
    <dgm:cxn modelId="{9D5E28B2-39D5-42E2-9898-49300BC9DCBF}" srcId="{0E5FCB1C-02B3-4428-8253-D2751F42707D}" destId="{C262FC2D-26DE-417A-89B3-AD88BF5EF578}" srcOrd="5" destOrd="0" parTransId="{AC68E1FC-53DC-4DA8-8E4B-CCE33ADA16BD}" sibTransId="{D7937A22-8758-427A-82D1-835D3BB85C9F}"/>
    <dgm:cxn modelId="{6D7266B7-EC95-42BA-80F6-25E5F4F82AF8}" type="presOf" srcId="{46F32C61-E253-4403-9BED-A9374D948CD5}" destId="{B8E99AC7-F66D-4218-9DE2-0F795521481E}" srcOrd="0" destOrd="0" presId="urn:microsoft.com/office/officeart/2018/2/layout/IconLabelList"/>
    <dgm:cxn modelId="{044229C3-38C9-486B-A97E-DF2F43F58581}" type="presOf" srcId="{C262FC2D-26DE-417A-89B3-AD88BF5EF578}" destId="{339236D4-E76A-4159-9DAF-45EE94C0A7C2}" srcOrd="0" destOrd="0" presId="urn:microsoft.com/office/officeart/2018/2/layout/IconLabelList"/>
    <dgm:cxn modelId="{C2E39DCB-FA67-4DEC-BA29-F103E1A4146D}" srcId="{0E5FCB1C-02B3-4428-8253-D2751F42707D}" destId="{46F32C61-E253-4403-9BED-A9374D948CD5}" srcOrd="3" destOrd="0" parTransId="{CF22E59E-7596-432D-A1C9-11513973F383}" sibTransId="{45FC5129-E320-4858-A63B-E93BEA315018}"/>
    <dgm:cxn modelId="{54E45EDC-DAAB-4246-92AF-9F072BD955AC}" type="presOf" srcId="{E21053AB-C1B1-4FEE-AEEC-9F3FD329638D}" destId="{91DDC38C-189B-45CB-BBAF-2A71471FFA10}" srcOrd="0" destOrd="0" presId="urn:microsoft.com/office/officeart/2018/2/layout/IconLabelList"/>
    <dgm:cxn modelId="{4DEAC490-0CFA-4FFE-BBEC-EE1F5A204058}" type="presParOf" srcId="{6AB9AED5-2402-4325-A429-97FB2C7E3C10}" destId="{59332E97-6AE6-43DF-91C1-82D56B90BC37}" srcOrd="0" destOrd="0" presId="urn:microsoft.com/office/officeart/2018/2/layout/IconLabelList"/>
    <dgm:cxn modelId="{6BCBAFD0-412C-462D-806B-7C8AC860AC5E}" type="presParOf" srcId="{59332E97-6AE6-43DF-91C1-82D56B90BC37}" destId="{FFEFE5DE-F18E-4DAE-A78A-4EE703A0B37B}" srcOrd="0" destOrd="0" presId="urn:microsoft.com/office/officeart/2018/2/layout/IconLabelList"/>
    <dgm:cxn modelId="{0626FD4E-CA41-42C3-8AAA-262D07F2C022}" type="presParOf" srcId="{59332E97-6AE6-43DF-91C1-82D56B90BC37}" destId="{6080598F-AB11-41B9-BC62-B86BF4004027}" srcOrd="1" destOrd="0" presId="urn:microsoft.com/office/officeart/2018/2/layout/IconLabelList"/>
    <dgm:cxn modelId="{E9039FA4-E229-4145-876D-9D844EF2BC4D}" type="presParOf" srcId="{59332E97-6AE6-43DF-91C1-82D56B90BC37}" destId="{9A24F7E3-1B14-47D9-9243-DA1C6A4C700A}" srcOrd="2" destOrd="0" presId="urn:microsoft.com/office/officeart/2018/2/layout/IconLabelList"/>
    <dgm:cxn modelId="{FC9FCFDA-2780-4747-A07D-69A39772E1AA}" type="presParOf" srcId="{6AB9AED5-2402-4325-A429-97FB2C7E3C10}" destId="{3542F5CE-7770-4292-B250-10FA03F41100}" srcOrd="1" destOrd="0" presId="urn:microsoft.com/office/officeart/2018/2/layout/IconLabelList"/>
    <dgm:cxn modelId="{FA104788-3FE3-4E3D-A140-44CE88B753C9}" type="presParOf" srcId="{6AB9AED5-2402-4325-A429-97FB2C7E3C10}" destId="{12E1023D-00F1-4B7E-9870-3F97C3C7139E}" srcOrd="2" destOrd="0" presId="urn:microsoft.com/office/officeart/2018/2/layout/IconLabelList"/>
    <dgm:cxn modelId="{32CB2116-0C22-4286-8FDF-FEBE29ABF485}" type="presParOf" srcId="{12E1023D-00F1-4B7E-9870-3F97C3C7139E}" destId="{9D6CB750-4481-4A43-BF50-740A062FCBFB}" srcOrd="0" destOrd="0" presId="urn:microsoft.com/office/officeart/2018/2/layout/IconLabelList"/>
    <dgm:cxn modelId="{268AA06F-D8AF-44B0-B842-C323838D5DED}" type="presParOf" srcId="{12E1023D-00F1-4B7E-9870-3F97C3C7139E}" destId="{6940CABB-093B-4DF5-91D2-570932813575}" srcOrd="1" destOrd="0" presId="urn:microsoft.com/office/officeart/2018/2/layout/IconLabelList"/>
    <dgm:cxn modelId="{6FC1D86A-60AF-4497-9E30-3CEA56C9D9D7}" type="presParOf" srcId="{12E1023D-00F1-4B7E-9870-3F97C3C7139E}" destId="{3971B828-B405-4B4A-A7BF-FED13A69CC1C}" srcOrd="2" destOrd="0" presId="urn:microsoft.com/office/officeart/2018/2/layout/IconLabelList"/>
    <dgm:cxn modelId="{406477AE-4CBF-414E-95A1-015990DF5370}" type="presParOf" srcId="{6AB9AED5-2402-4325-A429-97FB2C7E3C10}" destId="{A52C7ED7-46FF-4AC7-8B5B-BFE3B1CE86E1}" srcOrd="3" destOrd="0" presId="urn:microsoft.com/office/officeart/2018/2/layout/IconLabelList"/>
    <dgm:cxn modelId="{E0CB3650-18D8-4720-A7B2-00C8064F0B4C}" type="presParOf" srcId="{6AB9AED5-2402-4325-A429-97FB2C7E3C10}" destId="{E5D80721-53DA-4B17-8963-5BB6AFF1B030}" srcOrd="4" destOrd="0" presId="urn:microsoft.com/office/officeart/2018/2/layout/IconLabelList"/>
    <dgm:cxn modelId="{78CFEF0A-A959-44ED-A0DA-C56DCF1E0C28}" type="presParOf" srcId="{E5D80721-53DA-4B17-8963-5BB6AFF1B030}" destId="{9C42E279-46CB-4A4D-A74F-9BE4B49A65D2}" srcOrd="0" destOrd="0" presId="urn:microsoft.com/office/officeart/2018/2/layout/IconLabelList"/>
    <dgm:cxn modelId="{C87AB3BD-5D74-4E96-B167-6C25EB73769B}" type="presParOf" srcId="{E5D80721-53DA-4B17-8963-5BB6AFF1B030}" destId="{1AB2C49E-5FEC-432C-A18F-38C930A647DC}" srcOrd="1" destOrd="0" presId="urn:microsoft.com/office/officeart/2018/2/layout/IconLabelList"/>
    <dgm:cxn modelId="{6059BF76-6D76-4EB3-8FB1-F9A5EADB67AE}" type="presParOf" srcId="{E5D80721-53DA-4B17-8963-5BB6AFF1B030}" destId="{A32CAC5A-19E3-47E3-BDF6-9BB17830066A}" srcOrd="2" destOrd="0" presId="urn:microsoft.com/office/officeart/2018/2/layout/IconLabelList"/>
    <dgm:cxn modelId="{636F835C-BD0A-46D2-BB1F-569F2351A622}" type="presParOf" srcId="{6AB9AED5-2402-4325-A429-97FB2C7E3C10}" destId="{3434DF6E-A1E6-457C-B4C1-297EA6C4AFA3}" srcOrd="5" destOrd="0" presId="urn:microsoft.com/office/officeart/2018/2/layout/IconLabelList"/>
    <dgm:cxn modelId="{A7C9175D-40AA-4A51-8624-D3AF61BE1105}" type="presParOf" srcId="{6AB9AED5-2402-4325-A429-97FB2C7E3C10}" destId="{C6F8CEDD-6CB9-46F0-B74C-0D355955FDCF}" srcOrd="6" destOrd="0" presId="urn:microsoft.com/office/officeart/2018/2/layout/IconLabelList"/>
    <dgm:cxn modelId="{B4F8AAC4-7252-4444-8191-EB34721ECA28}" type="presParOf" srcId="{C6F8CEDD-6CB9-46F0-B74C-0D355955FDCF}" destId="{A8F17550-66BC-4569-B6AB-5FDCEC8F0A4C}" srcOrd="0" destOrd="0" presId="urn:microsoft.com/office/officeart/2018/2/layout/IconLabelList"/>
    <dgm:cxn modelId="{298808BE-B018-4DE9-96CD-01C36FC0BD91}" type="presParOf" srcId="{C6F8CEDD-6CB9-46F0-B74C-0D355955FDCF}" destId="{62B89590-7A15-4012-9050-BA77F91C5DA1}" srcOrd="1" destOrd="0" presId="urn:microsoft.com/office/officeart/2018/2/layout/IconLabelList"/>
    <dgm:cxn modelId="{FADA0BCC-A0E4-4E33-B0FC-C228701D5F25}" type="presParOf" srcId="{C6F8CEDD-6CB9-46F0-B74C-0D355955FDCF}" destId="{B8E99AC7-F66D-4218-9DE2-0F795521481E}" srcOrd="2" destOrd="0" presId="urn:microsoft.com/office/officeart/2018/2/layout/IconLabelList"/>
    <dgm:cxn modelId="{964DA29B-4D54-4AD6-9D41-53A488C92AF3}" type="presParOf" srcId="{6AB9AED5-2402-4325-A429-97FB2C7E3C10}" destId="{F056CD2D-08A7-475F-896C-260C21B06040}" srcOrd="7" destOrd="0" presId="urn:microsoft.com/office/officeart/2018/2/layout/IconLabelList"/>
    <dgm:cxn modelId="{F244F314-E376-4CC8-A4A5-644E92EFB6B8}" type="presParOf" srcId="{6AB9AED5-2402-4325-A429-97FB2C7E3C10}" destId="{8E8E3853-F817-448C-8BE0-0515E292EB49}" srcOrd="8" destOrd="0" presId="urn:microsoft.com/office/officeart/2018/2/layout/IconLabelList"/>
    <dgm:cxn modelId="{87C77573-8770-4865-A8E4-2A3FFA49278C}" type="presParOf" srcId="{8E8E3853-F817-448C-8BE0-0515E292EB49}" destId="{A04BC640-191D-44C3-992A-E3D024139700}" srcOrd="0" destOrd="0" presId="urn:microsoft.com/office/officeart/2018/2/layout/IconLabelList"/>
    <dgm:cxn modelId="{43BC8BDF-BEFC-421D-A231-D1A004275C6A}" type="presParOf" srcId="{8E8E3853-F817-448C-8BE0-0515E292EB49}" destId="{14A664A1-EA8E-4255-BE89-FACF2B565107}" srcOrd="1" destOrd="0" presId="urn:microsoft.com/office/officeart/2018/2/layout/IconLabelList"/>
    <dgm:cxn modelId="{D6553C5C-E868-49DB-8CE1-A424E9099C2C}" type="presParOf" srcId="{8E8E3853-F817-448C-8BE0-0515E292EB49}" destId="{91DDC38C-189B-45CB-BBAF-2A71471FFA10}" srcOrd="2" destOrd="0" presId="urn:microsoft.com/office/officeart/2018/2/layout/IconLabelList"/>
    <dgm:cxn modelId="{AFEEDED2-D6D8-425A-B9EA-A166229636D4}" type="presParOf" srcId="{6AB9AED5-2402-4325-A429-97FB2C7E3C10}" destId="{D8905FC7-8FA7-4B21-9402-36A7B2267923}" srcOrd="9" destOrd="0" presId="urn:microsoft.com/office/officeart/2018/2/layout/IconLabelList"/>
    <dgm:cxn modelId="{72565548-50F8-4293-9545-B031032CA112}" type="presParOf" srcId="{6AB9AED5-2402-4325-A429-97FB2C7E3C10}" destId="{D7A07000-EF01-466A-A7E2-2082D714E0DE}" srcOrd="10" destOrd="0" presId="urn:microsoft.com/office/officeart/2018/2/layout/IconLabelList"/>
    <dgm:cxn modelId="{DEB9F3EB-2317-4398-ACB5-2FCF830250AF}" type="presParOf" srcId="{D7A07000-EF01-466A-A7E2-2082D714E0DE}" destId="{467EAAC1-3254-4F5E-B1BE-5E2C5D2CF381}" srcOrd="0" destOrd="0" presId="urn:microsoft.com/office/officeart/2018/2/layout/IconLabelList"/>
    <dgm:cxn modelId="{94A16691-4196-43B0-A6A9-7E11E89667DA}" type="presParOf" srcId="{D7A07000-EF01-466A-A7E2-2082D714E0DE}" destId="{65B801A2-2E47-463F-A942-02104972F182}" srcOrd="1" destOrd="0" presId="urn:microsoft.com/office/officeart/2018/2/layout/IconLabelList"/>
    <dgm:cxn modelId="{6A4D86C1-A639-4D5D-9A99-3F0BE7E1BF26}" type="presParOf" srcId="{D7A07000-EF01-466A-A7E2-2082D714E0DE}" destId="{339236D4-E76A-4159-9DAF-45EE94C0A7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9DF64-E186-4291-8BB9-5E9DCFF350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D26862-9ECB-4850-9C0D-32B77E24249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>
              <a:latin typeface="Arial"/>
              <a:cs typeface="Arial"/>
            </a:rPr>
            <a:t>Monitoramento Indesejado</a:t>
          </a:r>
          <a:endParaRPr lang="en-US">
            <a:latin typeface="Arial"/>
            <a:cs typeface="Arial"/>
          </a:endParaRPr>
        </a:p>
      </dgm:t>
    </dgm:pt>
    <dgm:pt modelId="{2870C19E-2571-4853-B6A4-D75172A3DB98}" type="parTrans" cxnId="{82C75531-1C89-4AFC-9D79-E23EBF40AF1E}">
      <dgm:prSet/>
      <dgm:spPr/>
      <dgm:t>
        <a:bodyPr/>
        <a:lstStyle/>
        <a:p>
          <a:endParaRPr lang="en-US"/>
        </a:p>
      </dgm:t>
    </dgm:pt>
    <dgm:pt modelId="{B7609C5E-73EF-4B14-8DF6-876AC8211941}" type="sibTrans" cxnId="{82C75531-1C89-4AFC-9D79-E23EBF40AF1E}">
      <dgm:prSet/>
      <dgm:spPr/>
      <dgm:t>
        <a:bodyPr/>
        <a:lstStyle/>
        <a:p>
          <a:endParaRPr lang="en-US"/>
        </a:p>
      </dgm:t>
    </dgm:pt>
    <dgm:pt modelId="{E9141A44-58C7-4573-9000-8F3E7E98994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>
              <a:latin typeface="Arial"/>
              <a:cs typeface="Arial"/>
            </a:rPr>
            <a:t>Riscos de Segurança</a:t>
          </a:r>
          <a:endParaRPr lang="en-US">
            <a:latin typeface="Arial"/>
            <a:cs typeface="Arial"/>
          </a:endParaRPr>
        </a:p>
      </dgm:t>
    </dgm:pt>
    <dgm:pt modelId="{198DD5FD-6555-4286-BC98-E7AE9F5B099F}" type="parTrans" cxnId="{A62013B5-2765-4E2A-8967-05C6B71E2AFC}">
      <dgm:prSet/>
      <dgm:spPr/>
      <dgm:t>
        <a:bodyPr/>
        <a:lstStyle/>
        <a:p>
          <a:endParaRPr lang="en-US"/>
        </a:p>
      </dgm:t>
    </dgm:pt>
    <dgm:pt modelId="{990DC069-6353-4BA6-BF7E-7C630CC9480F}" type="sibTrans" cxnId="{A62013B5-2765-4E2A-8967-05C6B71E2AFC}">
      <dgm:prSet/>
      <dgm:spPr/>
      <dgm:t>
        <a:bodyPr/>
        <a:lstStyle/>
        <a:p>
          <a:endParaRPr lang="en-US"/>
        </a:p>
      </dgm:t>
    </dgm:pt>
    <dgm:pt modelId="{0DD34A4B-F615-4DDF-B9D2-B4AB0B6683D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>
              <a:latin typeface="Arial"/>
              <a:cs typeface="Arial"/>
            </a:rPr>
            <a:t>Vazamento de Dados</a:t>
          </a:r>
          <a:endParaRPr lang="en-US">
            <a:latin typeface="Arial"/>
            <a:cs typeface="Arial"/>
          </a:endParaRPr>
        </a:p>
      </dgm:t>
    </dgm:pt>
    <dgm:pt modelId="{68180AF0-C282-4DDB-912B-6A5A9D6F3D60}" type="parTrans" cxnId="{A01DBD4F-6276-4C77-B880-F2253B38F9D5}">
      <dgm:prSet/>
      <dgm:spPr/>
      <dgm:t>
        <a:bodyPr/>
        <a:lstStyle/>
        <a:p>
          <a:endParaRPr lang="en-US"/>
        </a:p>
      </dgm:t>
    </dgm:pt>
    <dgm:pt modelId="{59F3461F-2E26-40E2-82A3-3B43624D8198}" type="sibTrans" cxnId="{A01DBD4F-6276-4C77-B880-F2253B38F9D5}">
      <dgm:prSet/>
      <dgm:spPr/>
      <dgm:t>
        <a:bodyPr/>
        <a:lstStyle/>
        <a:p>
          <a:endParaRPr lang="en-US"/>
        </a:p>
      </dgm:t>
    </dgm:pt>
    <dgm:pt modelId="{2BB56F7A-3BA4-4E4E-A3EE-E3C7C7FF1D58}" type="pres">
      <dgm:prSet presAssocID="{9869DF64-E186-4291-8BB9-5E9DCFF35029}" presName="root" presStyleCnt="0">
        <dgm:presLayoutVars>
          <dgm:dir/>
          <dgm:resizeHandles val="exact"/>
        </dgm:presLayoutVars>
      </dgm:prSet>
      <dgm:spPr/>
    </dgm:pt>
    <dgm:pt modelId="{6D910181-92D4-4273-9A29-B4E7FABEBAAF}" type="pres">
      <dgm:prSet presAssocID="{E9141A44-58C7-4573-9000-8F3E7E98994A}" presName="compNode" presStyleCnt="0"/>
      <dgm:spPr/>
    </dgm:pt>
    <dgm:pt modelId="{69927D6E-DB48-4E38-A615-93281351D3DA}" type="pres">
      <dgm:prSet presAssocID="{E9141A44-58C7-4573-9000-8F3E7E98994A}" presName="bgRect" presStyleLbl="bgShp" presStyleIdx="0" presStyleCnt="3"/>
      <dgm:spPr/>
    </dgm:pt>
    <dgm:pt modelId="{F45B5B8D-12A4-4EB6-925B-B417D790B398}" type="pres">
      <dgm:prSet presAssocID="{E9141A44-58C7-4573-9000-8F3E7E9899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A766CF7B-9DE3-4FC5-B070-62481B0DC4AD}" type="pres">
      <dgm:prSet presAssocID="{E9141A44-58C7-4573-9000-8F3E7E98994A}" presName="spaceRect" presStyleCnt="0"/>
      <dgm:spPr/>
    </dgm:pt>
    <dgm:pt modelId="{DC648CD0-0D65-4A6C-843D-13E9BD8FE299}" type="pres">
      <dgm:prSet presAssocID="{E9141A44-58C7-4573-9000-8F3E7E98994A}" presName="parTx" presStyleLbl="revTx" presStyleIdx="0" presStyleCnt="3">
        <dgm:presLayoutVars>
          <dgm:chMax val="0"/>
          <dgm:chPref val="0"/>
        </dgm:presLayoutVars>
      </dgm:prSet>
      <dgm:spPr/>
    </dgm:pt>
    <dgm:pt modelId="{99B61484-7B88-4FAA-8BA9-D007238FFE3E}" type="pres">
      <dgm:prSet presAssocID="{990DC069-6353-4BA6-BF7E-7C630CC9480F}" presName="sibTrans" presStyleCnt="0"/>
      <dgm:spPr/>
    </dgm:pt>
    <dgm:pt modelId="{4A29D4FF-C9AA-48EB-BCAD-62F5F59378EB}" type="pres">
      <dgm:prSet presAssocID="{8FD26862-9ECB-4850-9C0D-32B77E242493}" presName="compNode" presStyleCnt="0"/>
      <dgm:spPr/>
    </dgm:pt>
    <dgm:pt modelId="{0FCB84F8-2250-4ED7-A2A9-0ECF6B8FA541}" type="pres">
      <dgm:prSet presAssocID="{8FD26862-9ECB-4850-9C0D-32B77E242493}" presName="bgRect" presStyleLbl="bgShp" presStyleIdx="1" presStyleCnt="3"/>
      <dgm:spPr/>
    </dgm:pt>
    <dgm:pt modelId="{FD070704-56C5-4D93-AAFA-B0763CD9DA18}" type="pres">
      <dgm:prSet presAssocID="{8FD26862-9ECB-4850-9C0D-32B77E2424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co de Neve"/>
        </a:ext>
      </dgm:extLst>
    </dgm:pt>
    <dgm:pt modelId="{E992AF49-4E3A-485D-8BB0-0FC472C99B91}" type="pres">
      <dgm:prSet presAssocID="{8FD26862-9ECB-4850-9C0D-32B77E242493}" presName="spaceRect" presStyleCnt="0"/>
      <dgm:spPr/>
    </dgm:pt>
    <dgm:pt modelId="{7269271A-83DD-4415-953A-A018069AFA8D}" type="pres">
      <dgm:prSet presAssocID="{8FD26862-9ECB-4850-9C0D-32B77E242493}" presName="parTx" presStyleLbl="revTx" presStyleIdx="1" presStyleCnt="3">
        <dgm:presLayoutVars>
          <dgm:chMax val="0"/>
          <dgm:chPref val="0"/>
        </dgm:presLayoutVars>
      </dgm:prSet>
      <dgm:spPr/>
    </dgm:pt>
    <dgm:pt modelId="{7B890EA6-849C-4827-B561-BC8D86559C82}" type="pres">
      <dgm:prSet presAssocID="{B7609C5E-73EF-4B14-8DF6-876AC8211941}" presName="sibTrans" presStyleCnt="0"/>
      <dgm:spPr/>
    </dgm:pt>
    <dgm:pt modelId="{1F5D8C21-E661-44E9-95D0-3ECD29258A9F}" type="pres">
      <dgm:prSet presAssocID="{0DD34A4B-F615-4DDF-B9D2-B4AB0B6683D7}" presName="compNode" presStyleCnt="0"/>
      <dgm:spPr/>
    </dgm:pt>
    <dgm:pt modelId="{C3A2DC9E-ECE4-4E06-97AC-79EAF62EF21F}" type="pres">
      <dgm:prSet presAssocID="{0DD34A4B-F615-4DDF-B9D2-B4AB0B6683D7}" presName="bgRect" presStyleLbl="bgShp" presStyleIdx="2" presStyleCnt="3"/>
      <dgm:spPr/>
    </dgm:pt>
    <dgm:pt modelId="{F2FE9894-6BC1-4E90-8BB3-6DC2FD149B70}" type="pres">
      <dgm:prSet presAssocID="{0DD34A4B-F615-4DDF-B9D2-B4AB0B6683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4FA4E0EF-53BD-4AA6-BD28-4D541221A440}" type="pres">
      <dgm:prSet presAssocID="{0DD34A4B-F615-4DDF-B9D2-B4AB0B6683D7}" presName="spaceRect" presStyleCnt="0"/>
      <dgm:spPr/>
    </dgm:pt>
    <dgm:pt modelId="{A08C8D98-C1A1-442E-9A9E-1E7D0168B6D8}" type="pres">
      <dgm:prSet presAssocID="{0DD34A4B-F615-4DDF-B9D2-B4AB0B6683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0CAC27-3B0C-4C4B-8D6F-A80A20E023F7}" type="presOf" srcId="{0DD34A4B-F615-4DDF-B9D2-B4AB0B6683D7}" destId="{A08C8D98-C1A1-442E-9A9E-1E7D0168B6D8}" srcOrd="0" destOrd="0" presId="urn:microsoft.com/office/officeart/2018/2/layout/IconVerticalSolidList"/>
    <dgm:cxn modelId="{82C75531-1C89-4AFC-9D79-E23EBF40AF1E}" srcId="{9869DF64-E186-4291-8BB9-5E9DCFF35029}" destId="{8FD26862-9ECB-4850-9C0D-32B77E242493}" srcOrd="1" destOrd="0" parTransId="{2870C19E-2571-4853-B6A4-D75172A3DB98}" sibTransId="{B7609C5E-73EF-4B14-8DF6-876AC8211941}"/>
    <dgm:cxn modelId="{7282D66D-AE0C-410B-A030-2E04BA3A630E}" type="presOf" srcId="{9869DF64-E186-4291-8BB9-5E9DCFF35029}" destId="{2BB56F7A-3BA4-4E4E-A3EE-E3C7C7FF1D58}" srcOrd="0" destOrd="0" presId="urn:microsoft.com/office/officeart/2018/2/layout/IconVerticalSolidList"/>
    <dgm:cxn modelId="{A01DBD4F-6276-4C77-B880-F2253B38F9D5}" srcId="{9869DF64-E186-4291-8BB9-5E9DCFF35029}" destId="{0DD34A4B-F615-4DDF-B9D2-B4AB0B6683D7}" srcOrd="2" destOrd="0" parTransId="{68180AF0-C282-4DDB-912B-6A5A9D6F3D60}" sibTransId="{59F3461F-2E26-40E2-82A3-3B43624D8198}"/>
    <dgm:cxn modelId="{52C2818A-6464-48D8-AA3D-A6C9C0D41D00}" type="presOf" srcId="{E9141A44-58C7-4573-9000-8F3E7E98994A}" destId="{DC648CD0-0D65-4A6C-843D-13E9BD8FE299}" srcOrd="0" destOrd="0" presId="urn:microsoft.com/office/officeart/2018/2/layout/IconVerticalSolidList"/>
    <dgm:cxn modelId="{A62013B5-2765-4E2A-8967-05C6B71E2AFC}" srcId="{9869DF64-E186-4291-8BB9-5E9DCFF35029}" destId="{E9141A44-58C7-4573-9000-8F3E7E98994A}" srcOrd="0" destOrd="0" parTransId="{198DD5FD-6555-4286-BC98-E7AE9F5B099F}" sibTransId="{990DC069-6353-4BA6-BF7E-7C630CC9480F}"/>
    <dgm:cxn modelId="{055FFBF0-2DDB-4289-A6BF-E2BA6FFA4A72}" type="presOf" srcId="{8FD26862-9ECB-4850-9C0D-32B77E242493}" destId="{7269271A-83DD-4415-953A-A018069AFA8D}" srcOrd="0" destOrd="0" presId="urn:microsoft.com/office/officeart/2018/2/layout/IconVerticalSolidList"/>
    <dgm:cxn modelId="{1BFCECC2-2186-4F4F-9911-456F3363DEB4}" type="presParOf" srcId="{2BB56F7A-3BA4-4E4E-A3EE-E3C7C7FF1D58}" destId="{6D910181-92D4-4273-9A29-B4E7FABEBAAF}" srcOrd="0" destOrd="0" presId="urn:microsoft.com/office/officeart/2018/2/layout/IconVerticalSolidList"/>
    <dgm:cxn modelId="{40BF3182-39DF-4944-A136-9D4EDF0990BF}" type="presParOf" srcId="{6D910181-92D4-4273-9A29-B4E7FABEBAAF}" destId="{69927D6E-DB48-4E38-A615-93281351D3DA}" srcOrd="0" destOrd="0" presId="urn:microsoft.com/office/officeart/2018/2/layout/IconVerticalSolidList"/>
    <dgm:cxn modelId="{64858C72-971B-4066-AC8D-9EA5547BF398}" type="presParOf" srcId="{6D910181-92D4-4273-9A29-B4E7FABEBAAF}" destId="{F45B5B8D-12A4-4EB6-925B-B417D790B398}" srcOrd="1" destOrd="0" presId="urn:microsoft.com/office/officeart/2018/2/layout/IconVerticalSolidList"/>
    <dgm:cxn modelId="{204D17B4-0453-45A1-A84F-095FEA60EF36}" type="presParOf" srcId="{6D910181-92D4-4273-9A29-B4E7FABEBAAF}" destId="{A766CF7B-9DE3-4FC5-B070-62481B0DC4AD}" srcOrd="2" destOrd="0" presId="urn:microsoft.com/office/officeart/2018/2/layout/IconVerticalSolidList"/>
    <dgm:cxn modelId="{92B504E8-BAB9-47B5-A8AA-5C6F4CF1F4E1}" type="presParOf" srcId="{6D910181-92D4-4273-9A29-B4E7FABEBAAF}" destId="{DC648CD0-0D65-4A6C-843D-13E9BD8FE299}" srcOrd="3" destOrd="0" presId="urn:microsoft.com/office/officeart/2018/2/layout/IconVerticalSolidList"/>
    <dgm:cxn modelId="{E1C193C3-C035-4780-B33B-B09BE7F688C2}" type="presParOf" srcId="{2BB56F7A-3BA4-4E4E-A3EE-E3C7C7FF1D58}" destId="{99B61484-7B88-4FAA-8BA9-D007238FFE3E}" srcOrd="1" destOrd="0" presId="urn:microsoft.com/office/officeart/2018/2/layout/IconVerticalSolidList"/>
    <dgm:cxn modelId="{3F95C964-D56A-4844-91C8-D026A55BB4B1}" type="presParOf" srcId="{2BB56F7A-3BA4-4E4E-A3EE-E3C7C7FF1D58}" destId="{4A29D4FF-C9AA-48EB-BCAD-62F5F59378EB}" srcOrd="2" destOrd="0" presId="urn:microsoft.com/office/officeart/2018/2/layout/IconVerticalSolidList"/>
    <dgm:cxn modelId="{A9774290-8868-48F9-8028-42DC65DB86DA}" type="presParOf" srcId="{4A29D4FF-C9AA-48EB-BCAD-62F5F59378EB}" destId="{0FCB84F8-2250-4ED7-A2A9-0ECF6B8FA541}" srcOrd="0" destOrd="0" presId="urn:microsoft.com/office/officeart/2018/2/layout/IconVerticalSolidList"/>
    <dgm:cxn modelId="{F8C4E24F-63A4-49B7-93D7-34792B441DA2}" type="presParOf" srcId="{4A29D4FF-C9AA-48EB-BCAD-62F5F59378EB}" destId="{FD070704-56C5-4D93-AAFA-B0763CD9DA18}" srcOrd="1" destOrd="0" presId="urn:microsoft.com/office/officeart/2018/2/layout/IconVerticalSolidList"/>
    <dgm:cxn modelId="{27A60A12-4FB9-4189-878E-28F1E8961879}" type="presParOf" srcId="{4A29D4FF-C9AA-48EB-BCAD-62F5F59378EB}" destId="{E992AF49-4E3A-485D-8BB0-0FC472C99B91}" srcOrd="2" destOrd="0" presId="urn:microsoft.com/office/officeart/2018/2/layout/IconVerticalSolidList"/>
    <dgm:cxn modelId="{C1BD31C3-417D-4C8B-A93B-A6C9494DDBF8}" type="presParOf" srcId="{4A29D4FF-C9AA-48EB-BCAD-62F5F59378EB}" destId="{7269271A-83DD-4415-953A-A018069AFA8D}" srcOrd="3" destOrd="0" presId="urn:microsoft.com/office/officeart/2018/2/layout/IconVerticalSolidList"/>
    <dgm:cxn modelId="{177F5D1B-8399-4FA3-8F81-C8AC68D883AE}" type="presParOf" srcId="{2BB56F7A-3BA4-4E4E-A3EE-E3C7C7FF1D58}" destId="{7B890EA6-849C-4827-B561-BC8D86559C82}" srcOrd="3" destOrd="0" presId="urn:microsoft.com/office/officeart/2018/2/layout/IconVerticalSolidList"/>
    <dgm:cxn modelId="{2A271F7A-6FCE-4B6F-B83E-B61878D5B31A}" type="presParOf" srcId="{2BB56F7A-3BA4-4E4E-A3EE-E3C7C7FF1D58}" destId="{1F5D8C21-E661-44E9-95D0-3ECD29258A9F}" srcOrd="4" destOrd="0" presId="urn:microsoft.com/office/officeart/2018/2/layout/IconVerticalSolidList"/>
    <dgm:cxn modelId="{0A18C557-9284-42E7-A15C-DAD067180F75}" type="presParOf" srcId="{1F5D8C21-E661-44E9-95D0-3ECD29258A9F}" destId="{C3A2DC9E-ECE4-4E06-97AC-79EAF62EF21F}" srcOrd="0" destOrd="0" presId="urn:microsoft.com/office/officeart/2018/2/layout/IconVerticalSolidList"/>
    <dgm:cxn modelId="{F3B21DEF-E9B4-4508-8C2B-B86D4B2CB7F4}" type="presParOf" srcId="{1F5D8C21-E661-44E9-95D0-3ECD29258A9F}" destId="{F2FE9894-6BC1-4E90-8BB3-6DC2FD149B70}" srcOrd="1" destOrd="0" presId="urn:microsoft.com/office/officeart/2018/2/layout/IconVerticalSolidList"/>
    <dgm:cxn modelId="{907BC69A-575C-480D-BD9D-7AA73877E437}" type="presParOf" srcId="{1F5D8C21-E661-44E9-95D0-3ECD29258A9F}" destId="{4FA4E0EF-53BD-4AA6-BD28-4D541221A440}" srcOrd="2" destOrd="0" presId="urn:microsoft.com/office/officeart/2018/2/layout/IconVerticalSolidList"/>
    <dgm:cxn modelId="{E379CF96-13F8-4EC8-AFE1-A0E578088A53}" type="presParOf" srcId="{1F5D8C21-E661-44E9-95D0-3ECD29258A9F}" destId="{A08C8D98-C1A1-442E-9A9E-1E7D0168B6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37E7D9-E268-4079-97AF-522ADFCBC9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0325CA-B24E-411D-B5CF-0F09AC40A27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Arial"/>
              <a:cs typeface="Arial"/>
            </a:rPr>
            <a:t>As plataformas de mídias sociais oferecem formas de denunciar.</a:t>
          </a:r>
          <a:endParaRPr lang="en-US">
            <a:latin typeface="Arial"/>
            <a:cs typeface="Arial"/>
          </a:endParaRPr>
        </a:p>
      </dgm:t>
    </dgm:pt>
    <dgm:pt modelId="{563F9344-6347-4F48-BA03-2B7DC1B7DA0E}" type="parTrans" cxnId="{292D91C5-BEDA-4911-8E34-5C5AA8480220}">
      <dgm:prSet/>
      <dgm:spPr/>
      <dgm:t>
        <a:bodyPr/>
        <a:lstStyle/>
        <a:p>
          <a:endParaRPr lang="en-US"/>
        </a:p>
      </dgm:t>
    </dgm:pt>
    <dgm:pt modelId="{EB8C765C-07C9-4233-837B-FDB739E17DA5}" type="sibTrans" cxnId="{292D91C5-BEDA-4911-8E34-5C5AA8480220}">
      <dgm:prSet/>
      <dgm:spPr/>
      <dgm:t>
        <a:bodyPr/>
        <a:lstStyle/>
        <a:p>
          <a:endParaRPr lang="en-US"/>
        </a:p>
      </dgm:t>
    </dgm:pt>
    <dgm:pt modelId="{5CA882CE-4AE2-4971-A6A5-471FD674C35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Arial"/>
              <a:cs typeface="Arial"/>
            </a:rPr>
            <a:t>Violação de diretrizes incluem restrições de idade, contas fakes, violência, ameaças, spam, etc.</a:t>
          </a:r>
          <a:endParaRPr lang="en-US">
            <a:latin typeface="Arial"/>
            <a:cs typeface="Arial"/>
          </a:endParaRPr>
        </a:p>
      </dgm:t>
    </dgm:pt>
    <dgm:pt modelId="{3AB4684E-FE4C-47F0-BB01-10BD92CB1535}" type="parTrans" cxnId="{267256E3-173D-4018-B568-A707B783613B}">
      <dgm:prSet/>
      <dgm:spPr/>
      <dgm:t>
        <a:bodyPr/>
        <a:lstStyle/>
        <a:p>
          <a:endParaRPr lang="en-US"/>
        </a:p>
      </dgm:t>
    </dgm:pt>
    <dgm:pt modelId="{8BC26F94-6A4D-4203-99E6-25056E7A3D22}" type="sibTrans" cxnId="{267256E3-173D-4018-B568-A707B783613B}">
      <dgm:prSet/>
      <dgm:spPr/>
      <dgm:t>
        <a:bodyPr/>
        <a:lstStyle/>
        <a:p>
          <a:endParaRPr lang="en-US"/>
        </a:p>
      </dgm:t>
    </dgm:pt>
    <dgm:pt modelId="{B376BB08-57B3-4C07-A00C-27159340EF4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Arial"/>
              <a:cs typeface="Arial"/>
            </a:rPr>
            <a:t>Processos legais normalmente são necessários para remoção de conteúdo.</a:t>
          </a:r>
          <a:endParaRPr lang="en-US">
            <a:latin typeface="Aptos Display" panose="02110004020202020204"/>
            <a:cs typeface="Arial"/>
          </a:endParaRPr>
        </a:p>
      </dgm:t>
    </dgm:pt>
    <dgm:pt modelId="{5F3DC8B0-EAFB-408E-9EB0-144035BE2D40}" type="parTrans" cxnId="{EEBBDC67-60C2-4F04-9959-B5643BE90AE5}">
      <dgm:prSet/>
      <dgm:spPr/>
      <dgm:t>
        <a:bodyPr/>
        <a:lstStyle/>
        <a:p>
          <a:endParaRPr lang="en-US"/>
        </a:p>
      </dgm:t>
    </dgm:pt>
    <dgm:pt modelId="{E9362B46-C893-43BC-94E9-234EA729D298}" type="sibTrans" cxnId="{EEBBDC67-60C2-4F04-9959-B5643BE90AE5}">
      <dgm:prSet/>
      <dgm:spPr/>
      <dgm:t>
        <a:bodyPr/>
        <a:lstStyle/>
        <a:p>
          <a:endParaRPr lang="en-US"/>
        </a:p>
      </dgm:t>
    </dgm:pt>
    <dgm:pt modelId="{90877A94-A5B3-4140-9B33-40E9D9C7DD8F}" type="pres">
      <dgm:prSet presAssocID="{CA37E7D9-E268-4079-97AF-522ADFCBC973}" presName="root" presStyleCnt="0">
        <dgm:presLayoutVars>
          <dgm:dir/>
          <dgm:resizeHandles val="exact"/>
        </dgm:presLayoutVars>
      </dgm:prSet>
      <dgm:spPr/>
    </dgm:pt>
    <dgm:pt modelId="{DF3D9A52-D44E-429B-8F5D-EC9AD7AD20CF}" type="pres">
      <dgm:prSet presAssocID="{670325CA-B24E-411D-B5CF-0F09AC40A27F}" presName="compNode" presStyleCnt="0"/>
      <dgm:spPr/>
    </dgm:pt>
    <dgm:pt modelId="{6348B4E7-3C3A-4058-ACAD-855EED75EC07}" type="pres">
      <dgm:prSet presAssocID="{670325CA-B24E-411D-B5CF-0F09AC40A2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0F2A20B-DB51-4350-9F38-7D2287810845}" type="pres">
      <dgm:prSet presAssocID="{670325CA-B24E-411D-B5CF-0F09AC40A27F}" presName="spaceRect" presStyleCnt="0"/>
      <dgm:spPr/>
    </dgm:pt>
    <dgm:pt modelId="{54F2FE77-0A5C-466D-9D60-A514C826BC05}" type="pres">
      <dgm:prSet presAssocID="{670325CA-B24E-411D-B5CF-0F09AC40A27F}" presName="textRect" presStyleLbl="revTx" presStyleIdx="0" presStyleCnt="3">
        <dgm:presLayoutVars>
          <dgm:chMax val="1"/>
          <dgm:chPref val="1"/>
        </dgm:presLayoutVars>
      </dgm:prSet>
      <dgm:spPr/>
    </dgm:pt>
    <dgm:pt modelId="{F72BE060-F349-4AF7-8697-CCE6E9990EA8}" type="pres">
      <dgm:prSet presAssocID="{EB8C765C-07C9-4233-837B-FDB739E17DA5}" presName="sibTrans" presStyleCnt="0"/>
      <dgm:spPr/>
    </dgm:pt>
    <dgm:pt modelId="{C732F0B3-0732-4D69-8EFB-AC0313C85CFB}" type="pres">
      <dgm:prSet presAssocID="{5CA882CE-4AE2-4971-A6A5-471FD674C351}" presName="compNode" presStyleCnt="0"/>
      <dgm:spPr/>
    </dgm:pt>
    <dgm:pt modelId="{E41F36A3-0912-4BBB-ADAE-9FFB9C3AE077}" type="pres">
      <dgm:prSet presAssocID="{5CA882CE-4AE2-4971-A6A5-471FD674C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D0CEFBFF-3ED2-41B2-866D-C5969E0874F1}" type="pres">
      <dgm:prSet presAssocID="{5CA882CE-4AE2-4971-A6A5-471FD674C351}" presName="spaceRect" presStyleCnt="0"/>
      <dgm:spPr/>
    </dgm:pt>
    <dgm:pt modelId="{8DDBA7B6-8267-4DC8-9661-B1A6B8EBDC3B}" type="pres">
      <dgm:prSet presAssocID="{5CA882CE-4AE2-4971-A6A5-471FD674C351}" presName="textRect" presStyleLbl="revTx" presStyleIdx="1" presStyleCnt="3">
        <dgm:presLayoutVars>
          <dgm:chMax val="1"/>
          <dgm:chPref val="1"/>
        </dgm:presLayoutVars>
      </dgm:prSet>
      <dgm:spPr/>
    </dgm:pt>
    <dgm:pt modelId="{BA4C92C4-6DBA-43E0-A324-2C49EF976CAA}" type="pres">
      <dgm:prSet presAssocID="{8BC26F94-6A4D-4203-99E6-25056E7A3D22}" presName="sibTrans" presStyleCnt="0"/>
      <dgm:spPr/>
    </dgm:pt>
    <dgm:pt modelId="{F41077DB-C8C6-443D-80DD-782FE18AB347}" type="pres">
      <dgm:prSet presAssocID="{B376BB08-57B3-4C07-A00C-27159340EF49}" presName="compNode" presStyleCnt="0"/>
      <dgm:spPr/>
    </dgm:pt>
    <dgm:pt modelId="{7D1C6D9D-F0C4-4E4E-A866-1A4296034EE7}" type="pres">
      <dgm:prSet presAssocID="{B376BB08-57B3-4C07-A00C-27159340EF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o"/>
        </a:ext>
      </dgm:extLst>
    </dgm:pt>
    <dgm:pt modelId="{9138783E-C04D-40B0-BF47-F4FFAD5D9172}" type="pres">
      <dgm:prSet presAssocID="{B376BB08-57B3-4C07-A00C-27159340EF49}" presName="spaceRect" presStyleCnt="0"/>
      <dgm:spPr/>
    </dgm:pt>
    <dgm:pt modelId="{392D03AF-6272-4469-B362-64039C5625D3}" type="pres">
      <dgm:prSet presAssocID="{B376BB08-57B3-4C07-A00C-27159340EF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BBDC67-60C2-4F04-9959-B5643BE90AE5}" srcId="{CA37E7D9-E268-4079-97AF-522ADFCBC973}" destId="{B376BB08-57B3-4C07-A00C-27159340EF49}" srcOrd="2" destOrd="0" parTransId="{5F3DC8B0-EAFB-408E-9EB0-144035BE2D40}" sibTransId="{E9362B46-C893-43BC-94E9-234EA729D298}"/>
    <dgm:cxn modelId="{D7EE2C5A-29BB-4415-9D28-4FFE0CBE6783}" type="presOf" srcId="{5CA882CE-4AE2-4971-A6A5-471FD674C351}" destId="{8DDBA7B6-8267-4DC8-9661-B1A6B8EBDC3B}" srcOrd="0" destOrd="0" presId="urn:microsoft.com/office/officeart/2018/2/layout/IconLabelList"/>
    <dgm:cxn modelId="{7CA0FEB3-06D2-4FFC-A052-3712AA7A585F}" type="presOf" srcId="{CA37E7D9-E268-4079-97AF-522ADFCBC973}" destId="{90877A94-A5B3-4140-9B33-40E9D9C7DD8F}" srcOrd="0" destOrd="0" presId="urn:microsoft.com/office/officeart/2018/2/layout/IconLabelList"/>
    <dgm:cxn modelId="{292D91C5-BEDA-4911-8E34-5C5AA8480220}" srcId="{CA37E7D9-E268-4079-97AF-522ADFCBC973}" destId="{670325CA-B24E-411D-B5CF-0F09AC40A27F}" srcOrd="0" destOrd="0" parTransId="{563F9344-6347-4F48-BA03-2B7DC1B7DA0E}" sibTransId="{EB8C765C-07C9-4233-837B-FDB739E17DA5}"/>
    <dgm:cxn modelId="{969918CE-278D-4E7E-B645-C7C53CCF16D9}" type="presOf" srcId="{B376BB08-57B3-4C07-A00C-27159340EF49}" destId="{392D03AF-6272-4469-B362-64039C5625D3}" srcOrd="0" destOrd="0" presId="urn:microsoft.com/office/officeart/2018/2/layout/IconLabelList"/>
    <dgm:cxn modelId="{EDECE3CE-BF33-4AA4-A527-023A61704E53}" type="presOf" srcId="{670325CA-B24E-411D-B5CF-0F09AC40A27F}" destId="{54F2FE77-0A5C-466D-9D60-A514C826BC05}" srcOrd="0" destOrd="0" presId="urn:microsoft.com/office/officeart/2018/2/layout/IconLabelList"/>
    <dgm:cxn modelId="{267256E3-173D-4018-B568-A707B783613B}" srcId="{CA37E7D9-E268-4079-97AF-522ADFCBC973}" destId="{5CA882CE-4AE2-4971-A6A5-471FD674C351}" srcOrd="1" destOrd="0" parTransId="{3AB4684E-FE4C-47F0-BB01-10BD92CB1535}" sibTransId="{8BC26F94-6A4D-4203-99E6-25056E7A3D22}"/>
    <dgm:cxn modelId="{9F0B1E5F-C9C3-495F-A566-CEA8A10FBD36}" type="presParOf" srcId="{90877A94-A5B3-4140-9B33-40E9D9C7DD8F}" destId="{DF3D9A52-D44E-429B-8F5D-EC9AD7AD20CF}" srcOrd="0" destOrd="0" presId="urn:microsoft.com/office/officeart/2018/2/layout/IconLabelList"/>
    <dgm:cxn modelId="{EB67CF54-3EA9-4D0D-813C-F16BE84F4840}" type="presParOf" srcId="{DF3D9A52-D44E-429B-8F5D-EC9AD7AD20CF}" destId="{6348B4E7-3C3A-4058-ACAD-855EED75EC07}" srcOrd="0" destOrd="0" presId="urn:microsoft.com/office/officeart/2018/2/layout/IconLabelList"/>
    <dgm:cxn modelId="{1B9B8359-E3CE-4687-9ED5-229112951C75}" type="presParOf" srcId="{DF3D9A52-D44E-429B-8F5D-EC9AD7AD20CF}" destId="{50F2A20B-DB51-4350-9F38-7D2287810845}" srcOrd="1" destOrd="0" presId="urn:microsoft.com/office/officeart/2018/2/layout/IconLabelList"/>
    <dgm:cxn modelId="{09A26C6C-4CFA-4E92-9CCC-95641A7F1D9D}" type="presParOf" srcId="{DF3D9A52-D44E-429B-8F5D-EC9AD7AD20CF}" destId="{54F2FE77-0A5C-466D-9D60-A514C826BC05}" srcOrd="2" destOrd="0" presId="urn:microsoft.com/office/officeart/2018/2/layout/IconLabelList"/>
    <dgm:cxn modelId="{EDA788BA-ABDD-45B9-8DC9-AC51DCF99AFC}" type="presParOf" srcId="{90877A94-A5B3-4140-9B33-40E9D9C7DD8F}" destId="{F72BE060-F349-4AF7-8697-CCE6E9990EA8}" srcOrd="1" destOrd="0" presId="urn:microsoft.com/office/officeart/2018/2/layout/IconLabelList"/>
    <dgm:cxn modelId="{8AAF1C10-1A73-43B3-AAC9-EFDF56B693FC}" type="presParOf" srcId="{90877A94-A5B3-4140-9B33-40E9D9C7DD8F}" destId="{C732F0B3-0732-4D69-8EFB-AC0313C85CFB}" srcOrd="2" destOrd="0" presId="urn:microsoft.com/office/officeart/2018/2/layout/IconLabelList"/>
    <dgm:cxn modelId="{FFA95792-8D3F-4ACB-BC46-60C3327838F5}" type="presParOf" srcId="{C732F0B3-0732-4D69-8EFB-AC0313C85CFB}" destId="{E41F36A3-0912-4BBB-ADAE-9FFB9C3AE077}" srcOrd="0" destOrd="0" presId="urn:microsoft.com/office/officeart/2018/2/layout/IconLabelList"/>
    <dgm:cxn modelId="{C0FF2E65-2C86-4F4A-B174-36ED8DBD136D}" type="presParOf" srcId="{C732F0B3-0732-4D69-8EFB-AC0313C85CFB}" destId="{D0CEFBFF-3ED2-41B2-866D-C5969E0874F1}" srcOrd="1" destOrd="0" presId="urn:microsoft.com/office/officeart/2018/2/layout/IconLabelList"/>
    <dgm:cxn modelId="{4E6F1FE1-1345-4338-AADE-ED5871E1AB20}" type="presParOf" srcId="{C732F0B3-0732-4D69-8EFB-AC0313C85CFB}" destId="{8DDBA7B6-8267-4DC8-9661-B1A6B8EBDC3B}" srcOrd="2" destOrd="0" presId="urn:microsoft.com/office/officeart/2018/2/layout/IconLabelList"/>
    <dgm:cxn modelId="{1E7359FB-CF62-460F-B821-B476E78B1387}" type="presParOf" srcId="{90877A94-A5B3-4140-9B33-40E9D9C7DD8F}" destId="{BA4C92C4-6DBA-43E0-A324-2C49EF976CAA}" srcOrd="3" destOrd="0" presId="urn:microsoft.com/office/officeart/2018/2/layout/IconLabelList"/>
    <dgm:cxn modelId="{2EDD9D9B-9304-416D-A02A-EC8ECB9FA33F}" type="presParOf" srcId="{90877A94-A5B3-4140-9B33-40E9D9C7DD8F}" destId="{F41077DB-C8C6-443D-80DD-782FE18AB347}" srcOrd="4" destOrd="0" presId="urn:microsoft.com/office/officeart/2018/2/layout/IconLabelList"/>
    <dgm:cxn modelId="{F8A90B7B-9414-41FB-BD30-DFFBF520B849}" type="presParOf" srcId="{F41077DB-C8C6-443D-80DD-782FE18AB347}" destId="{7D1C6D9D-F0C4-4E4E-A866-1A4296034EE7}" srcOrd="0" destOrd="0" presId="urn:microsoft.com/office/officeart/2018/2/layout/IconLabelList"/>
    <dgm:cxn modelId="{F879CE07-A829-44BD-A2D5-6F3431B38306}" type="presParOf" srcId="{F41077DB-C8C6-443D-80DD-782FE18AB347}" destId="{9138783E-C04D-40B0-BF47-F4FFAD5D9172}" srcOrd="1" destOrd="0" presId="urn:microsoft.com/office/officeart/2018/2/layout/IconLabelList"/>
    <dgm:cxn modelId="{C4B3239C-1837-4896-A5C2-495F4D02F6E3}" type="presParOf" srcId="{F41077DB-C8C6-443D-80DD-782FE18AB347}" destId="{392D03AF-6272-4469-B362-64039C5625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0CE8F7-6D79-4634-B07C-68A590FBA4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313895-DC43-4C18-B029-066DFDEAF4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Arial"/>
              <a:cs typeface="Arial"/>
            </a:rPr>
            <a:t>O Marco Civil da Internet (Neutralidade, Liberdade e Privacidade)</a:t>
          </a:r>
          <a:endParaRPr lang="en-US">
            <a:latin typeface="Arial"/>
            <a:cs typeface="Arial"/>
          </a:endParaRPr>
        </a:p>
      </dgm:t>
    </dgm:pt>
    <dgm:pt modelId="{06BDEFB9-EC8A-49D6-B75B-3C0730D90964}" type="parTrans" cxnId="{47E8AAE8-A86B-4273-B8F2-3BAC5C0D6426}">
      <dgm:prSet/>
      <dgm:spPr/>
      <dgm:t>
        <a:bodyPr/>
        <a:lstStyle/>
        <a:p>
          <a:endParaRPr lang="en-US"/>
        </a:p>
      </dgm:t>
    </dgm:pt>
    <dgm:pt modelId="{C03F5565-8D41-44A6-AEE3-D0998C08155F}" type="sibTrans" cxnId="{47E8AAE8-A86B-4273-B8F2-3BAC5C0D6426}">
      <dgm:prSet/>
      <dgm:spPr/>
      <dgm:t>
        <a:bodyPr/>
        <a:lstStyle/>
        <a:p>
          <a:endParaRPr lang="en-US"/>
        </a:p>
      </dgm:t>
    </dgm:pt>
    <dgm:pt modelId="{98A7D715-189F-4868-8E0B-04C2F12D412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Arial"/>
              <a:cs typeface="Arial"/>
            </a:rPr>
            <a:t>Lei 12.735/2012 (Especialização da Polícia)</a:t>
          </a:r>
          <a:endParaRPr lang="en-US">
            <a:latin typeface="Arial"/>
            <a:cs typeface="Arial"/>
          </a:endParaRPr>
        </a:p>
      </dgm:t>
    </dgm:pt>
    <dgm:pt modelId="{9C79B493-90D3-4510-B9E6-3B604BFD3E87}" type="parTrans" cxnId="{A7F480C4-092B-4F46-865B-F40654E43756}">
      <dgm:prSet/>
      <dgm:spPr/>
      <dgm:t>
        <a:bodyPr/>
        <a:lstStyle/>
        <a:p>
          <a:endParaRPr lang="en-US"/>
        </a:p>
      </dgm:t>
    </dgm:pt>
    <dgm:pt modelId="{8B47D011-7A87-4CE3-A9C6-F12025B8335C}" type="sibTrans" cxnId="{A7F480C4-092B-4F46-865B-F40654E43756}">
      <dgm:prSet/>
      <dgm:spPr/>
      <dgm:t>
        <a:bodyPr/>
        <a:lstStyle/>
        <a:p>
          <a:endParaRPr lang="en-US"/>
        </a:p>
      </dgm:t>
    </dgm:pt>
    <dgm:pt modelId="{5FC72982-CAD5-40C9-AD41-377B0CACB97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Arial"/>
              <a:cs typeface="Arial"/>
            </a:rPr>
            <a:t>Garantia de Privacidade e Proteção dos Usuários</a:t>
          </a:r>
          <a:endParaRPr lang="en-US">
            <a:latin typeface="Arial"/>
            <a:cs typeface="Arial"/>
          </a:endParaRPr>
        </a:p>
      </dgm:t>
    </dgm:pt>
    <dgm:pt modelId="{53907D5A-7185-4CDC-8424-C2AC12B82D96}" type="parTrans" cxnId="{46BAD459-97FC-4ED2-8E1A-985B179E762F}">
      <dgm:prSet/>
      <dgm:spPr/>
      <dgm:t>
        <a:bodyPr/>
        <a:lstStyle/>
        <a:p>
          <a:endParaRPr lang="en-US"/>
        </a:p>
      </dgm:t>
    </dgm:pt>
    <dgm:pt modelId="{FEB680FC-4111-4DE3-BFD2-7850144B5C04}" type="sibTrans" cxnId="{46BAD459-97FC-4ED2-8E1A-985B179E762F}">
      <dgm:prSet/>
      <dgm:spPr/>
      <dgm:t>
        <a:bodyPr/>
        <a:lstStyle/>
        <a:p>
          <a:endParaRPr lang="en-US"/>
        </a:p>
      </dgm:t>
    </dgm:pt>
    <dgm:pt modelId="{2663F457-C5C2-4401-8A25-48307C7A379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Arial"/>
              <a:cs typeface="Arial"/>
            </a:rPr>
            <a:t>Tratamento de Dados Pelas Empresas de Tecnologia</a:t>
          </a:r>
          <a:endParaRPr lang="en-US">
            <a:latin typeface="Arial"/>
            <a:cs typeface="Arial"/>
          </a:endParaRPr>
        </a:p>
      </dgm:t>
    </dgm:pt>
    <dgm:pt modelId="{96962B2A-7060-4D9B-9124-AF025317F172}" type="parTrans" cxnId="{B2FFD3DF-3F41-454C-9494-FC796ADC9CED}">
      <dgm:prSet/>
      <dgm:spPr/>
      <dgm:t>
        <a:bodyPr/>
        <a:lstStyle/>
        <a:p>
          <a:endParaRPr lang="en-US"/>
        </a:p>
      </dgm:t>
    </dgm:pt>
    <dgm:pt modelId="{3B573E33-CDC4-4E14-AC40-8E8C8913A2AB}" type="sibTrans" cxnId="{B2FFD3DF-3F41-454C-9494-FC796ADC9CED}">
      <dgm:prSet/>
      <dgm:spPr/>
      <dgm:t>
        <a:bodyPr/>
        <a:lstStyle/>
        <a:p>
          <a:endParaRPr lang="en-US"/>
        </a:p>
      </dgm:t>
    </dgm:pt>
    <dgm:pt modelId="{C5D050D5-96C3-4931-B822-2E58F1D3372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Arial"/>
              <a:cs typeface="Arial"/>
            </a:rPr>
            <a:t>Armazenamento dos Registros de Acesso</a:t>
          </a:r>
          <a:endParaRPr lang="en-US">
            <a:latin typeface="Arial"/>
            <a:cs typeface="Arial"/>
          </a:endParaRPr>
        </a:p>
      </dgm:t>
    </dgm:pt>
    <dgm:pt modelId="{10956EB7-E3B1-4383-B52A-FB7453D252E4}" type="parTrans" cxnId="{440C17E9-03BF-4AB2-8850-17E8D8F936C3}">
      <dgm:prSet/>
      <dgm:spPr/>
      <dgm:t>
        <a:bodyPr/>
        <a:lstStyle/>
        <a:p>
          <a:endParaRPr lang="en-US"/>
        </a:p>
      </dgm:t>
    </dgm:pt>
    <dgm:pt modelId="{7D5FB328-B4EC-45F9-93EC-B5BBDF891A7A}" type="sibTrans" cxnId="{440C17E9-03BF-4AB2-8850-17E8D8F936C3}">
      <dgm:prSet/>
      <dgm:spPr/>
      <dgm:t>
        <a:bodyPr/>
        <a:lstStyle/>
        <a:p>
          <a:endParaRPr lang="en-US"/>
        </a:p>
      </dgm:t>
    </dgm:pt>
    <dgm:pt modelId="{4AC491A3-BDEE-4338-8715-3BB21CFA3833}" type="pres">
      <dgm:prSet presAssocID="{F40CE8F7-6D79-4634-B07C-68A590FBA453}" presName="root" presStyleCnt="0">
        <dgm:presLayoutVars>
          <dgm:dir/>
          <dgm:resizeHandles val="exact"/>
        </dgm:presLayoutVars>
      </dgm:prSet>
      <dgm:spPr/>
    </dgm:pt>
    <dgm:pt modelId="{ED45DAE2-0422-4F2C-BBDE-99FC452A0B12}" type="pres">
      <dgm:prSet presAssocID="{B3313895-DC43-4C18-B029-066DFDEAF4E8}" presName="compNode" presStyleCnt="0"/>
      <dgm:spPr/>
    </dgm:pt>
    <dgm:pt modelId="{89DFCDFA-9E60-4CF8-B75C-DF81D25B0E69}" type="pres">
      <dgm:prSet presAssocID="{B3313895-DC43-4C18-B029-066DFDEAF4E8}" presName="bgRect" presStyleLbl="bgShp" presStyleIdx="0" presStyleCnt="5"/>
      <dgm:spPr/>
    </dgm:pt>
    <dgm:pt modelId="{E483A450-471E-458A-8518-D70E9FDB9F24}" type="pres">
      <dgm:prSet presAssocID="{B3313895-DC43-4C18-B029-066DFDEAF4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iz"/>
        </a:ext>
      </dgm:extLst>
    </dgm:pt>
    <dgm:pt modelId="{60B136DA-F2B1-433D-89CD-1243F0BF1EF0}" type="pres">
      <dgm:prSet presAssocID="{B3313895-DC43-4C18-B029-066DFDEAF4E8}" presName="spaceRect" presStyleCnt="0"/>
      <dgm:spPr/>
    </dgm:pt>
    <dgm:pt modelId="{AB1404D1-D51F-4B6F-BBB9-FF3560EF850D}" type="pres">
      <dgm:prSet presAssocID="{B3313895-DC43-4C18-B029-066DFDEAF4E8}" presName="parTx" presStyleLbl="revTx" presStyleIdx="0" presStyleCnt="5">
        <dgm:presLayoutVars>
          <dgm:chMax val="0"/>
          <dgm:chPref val="0"/>
        </dgm:presLayoutVars>
      </dgm:prSet>
      <dgm:spPr/>
    </dgm:pt>
    <dgm:pt modelId="{B15F2954-D190-4372-9064-7094BF2D93DD}" type="pres">
      <dgm:prSet presAssocID="{C03F5565-8D41-44A6-AEE3-D0998C08155F}" presName="sibTrans" presStyleCnt="0"/>
      <dgm:spPr/>
    </dgm:pt>
    <dgm:pt modelId="{DCBCD6B8-BCA0-42D2-AFCA-CE5E83022C2E}" type="pres">
      <dgm:prSet presAssocID="{98A7D715-189F-4868-8E0B-04C2F12D4121}" presName="compNode" presStyleCnt="0"/>
      <dgm:spPr/>
    </dgm:pt>
    <dgm:pt modelId="{26DC2EB5-AC0A-479B-A98E-4BC08BEDB157}" type="pres">
      <dgm:prSet presAssocID="{98A7D715-189F-4868-8E0B-04C2F12D4121}" presName="bgRect" presStyleLbl="bgShp" presStyleIdx="1" presStyleCnt="5"/>
      <dgm:spPr/>
    </dgm:pt>
    <dgm:pt modelId="{CD3E4FB1-C12F-4E49-9011-1D24A8EC4B56}" type="pres">
      <dgm:prSet presAssocID="{98A7D715-189F-4868-8E0B-04C2F12D41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ixa de Opções"/>
        </a:ext>
      </dgm:extLst>
    </dgm:pt>
    <dgm:pt modelId="{26256A27-0BCC-43F3-965F-6803E2A5548E}" type="pres">
      <dgm:prSet presAssocID="{98A7D715-189F-4868-8E0B-04C2F12D4121}" presName="spaceRect" presStyleCnt="0"/>
      <dgm:spPr/>
    </dgm:pt>
    <dgm:pt modelId="{D967E206-0B43-43A3-8276-D9CA6DCF6966}" type="pres">
      <dgm:prSet presAssocID="{98A7D715-189F-4868-8E0B-04C2F12D4121}" presName="parTx" presStyleLbl="revTx" presStyleIdx="1" presStyleCnt="5">
        <dgm:presLayoutVars>
          <dgm:chMax val="0"/>
          <dgm:chPref val="0"/>
        </dgm:presLayoutVars>
      </dgm:prSet>
      <dgm:spPr/>
    </dgm:pt>
    <dgm:pt modelId="{DD3BF354-BB3E-4606-BA45-EC9F4FD42774}" type="pres">
      <dgm:prSet presAssocID="{8B47D011-7A87-4CE3-A9C6-F12025B8335C}" presName="sibTrans" presStyleCnt="0"/>
      <dgm:spPr/>
    </dgm:pt>
    <dgm:pt modelId="{CDE7EC27-090A-4C5F-BED7-EC8FF98C43CD}" type="pres">
      <dgm:prSet presAssocID="{5FC72982-CAD5-40C9-AD41-377B0CACB979}" presName="compNode" presStyleCnt="0"/>
      <dgm:spPr/>
    </dgm:pt>
    <dgm:pt modelId="{C74550B0-1CE4-4F46-81F2-E91148B86E04}" type="pres">
      <dgm:prSet presAssocID="{5FC72982-CAD5-40C9-AD41-377B0CACB979}" presName="bgRect" presStyleLbl="bgShp" presStyleIdx="2" presStyleCnt="5"/>
      <dgm:spPr/>
    </dgm:pt>
    <dgm:pt modelId="{3D572929-A0EC-4D08-ABBD-64268F13C6BA}" type="pres">
      <dgm:prSet presAssocID="{5FC72982-CAD5-40C9-AD41-377B0CACB9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3FC3680D-FF46-4126-AD70-53B58F06FD61}" type="pres">
      <dgm:prSet presAssocID="{5FC72982-CAD5-40C9-AD41-377B0CACB979}" presName="spaceRect" presStyleCnt="0"/>
      <dgm:spPr/>
    </dgm:pt>
    <dgm:pt modelId="{84A5A0B2-F295-4DC0-AE37-3CE8B9A95685}" type="pres">
      <dgm:prSet presAssocID="{5FC72982-CAD5-40C9-AD41-377B0CACB979}" presName="parTx" presStyleLbl="revTx" presStyleIdx="2" presStyleCnt="5">
        <dgm:presLayoutVars>
          <dgm:chMax val="0"/>
          <dgm:chPref val="0"/>
        </dgm:presLayoutVars>
      </dgm:prSet>
      <dgm:spPr/>
    </dgm:pt>
    <dgm:pt modelId="{443F3A52-3405-4B3C-9A45-6BE5EF037F58}" type="pres">
      <dgm:prSet presAssocID="{FEB680FC-4111-4DE3-BFD2-7850144B5C04}" presName="sibTrans" presStyleCnt="0"/>
      <dgm:spPr/>
    </dgm:pt>
    <dgm:pt modelId="{FAB8CDEE-357D-484C-B13A-4248AFDE2BAE}" type="pres">
      <dgm:prSet presAssocID="{2663F457-C5C2-4401-8A25-48307C7A379D}" presName="compNode" presStyleCnt="0"/>
      <dgm:spPr/>
    </dgm:pt>
    <dgm:pt modelId="{28D2D698-9455-44F2-8B2C-993583E834DF}" type="pres">
      <dgm:prSet presAssocID="{2663F457-C5C2-4401-8A25-48307C7A379D}" presName="bgRect" presStyleLbl="bgShp" presStyleIdx="3" presStyleCnt="5"/>
      <dgm:spPr/>
    </dgm:pt>
    <dgm:pt modelId="{CF709B3A-5D9C-47EC-AC12-9264A1826568}" type="pres">
      <dgm:prSet presAssocID="{2663F457-C5C2-4401-8A25-48307C7A379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FEB89B47-4852-4F7D-906F-FE1BAC895108}" type="pres">
      <dgm:prSet presAssocID="{2663F457-C5C2-4401-8A25-48307C7A379D}" presName="spaceRect" presStyleCnt="0"/>
      <dgm:spPr/>
    </dgm:pt>
    <dgm:pt modelId="{56B370A8-BF56-4BC5-A5C5-42925E1EC714}" type="pres">
      <dgm:prSet presAssocID="{2663F457-C5C2-4401-8A25-48307C7A379D}" presName="parTx" presStyleLbl="revTx" presStyleIdx="3" presStyleCnt="5">
        <dgm:presLayoutVars>
          <dgm:chMax val="0"/>
          <dgm:chPref val="0"/>
        </dgm:presLayoutVars>
      </dgm:prSet>
      <dgm:spPr/>
    </dgm:pt>
    <dgm:pt modelId="{237FEE3F-9F64-43A7-A71B-C0EB5957704E}" type="pres">
      <dgm:prSet presAssocID="{3B573E33-CDC4-4E14-AC40-8E8C8913A2AB}" presName="sibTrans" presStyleCnt="0"/>
      <dgm:spPr/>
    </dgm:pt>
    <dgm:pt modelId="{46D4ECC4-7A49-4E9E-A32D-A4636FC9000D}" type="pres">
      <dgm:prSet presAssocID="{C5D050D5-96C3-4931-B822-2E58F1D33729}" presName="compNode" presStyleCnt="0"/>
      <dgm:spPr/>
    </dgm:pt>
    <dgm:pt modelId="{0CE344C9-26BB-425D-AE4E-012FE522D889}" type="pres">
      <dgm:prSet presAssocID="{C5D050D5-96C3-4931-B822-2E58F1D33729}" presName="bgRect" presStyleLbl="bgShp" presStyleIdx="4" presStyleCnt="5"/>
      <dgm:spPr/>
    </dgm:pt>
    <dgm:pt modelId="{83CE8EFF-5E1D-49E4-906B-80F48D9CE980}" type="pres">
      <dgm:prSet presAssocID="{C5D050D5-96C3-4931-B822-2E58F1D3372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EB30F3B-B7AF-48C6-A1DC-AE8DFAEFF50B}" type="pres">
      <dgm:prSet presAssocID="{C5D050D5-96C3-4931-B822-2E58F1D33729}" presName="spaceRect" presStyleCnt="0"/>
      <dgm:spPr/>
    </dgm:pt>
    <dgm:pt modelId="{404B99FE-CD4F-4D40-9E41-04D04C178047}" type="pres">
      <dgm:prSet presAssocID="{C5D050D5-96C3-4931-B822-2E58F1D3372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B422B21-8AF8-49CC-80D6-BBF147F19A2E}" type="presOf" srcId="{5FC72982-CAD5-40C9-AD41-377B0CACB979}" destId="{84A5A0B2-F295-4DC0-AE37-3CE8B9A95685}" srcOrd="0" destOrd="0" presId="urn:microsoft.com/office/officeart/2018/2/layout/IconVerticalSolidList"/>
    <dgm:cxn modelId="{46BAD459-97FC-4ED2-8E1A-985B179E762F}" srcId="{F40CE8F7-6D79-4634-B07C-68A590FBA453}" destId="{5FC72982-CAD5-40C9-AD41-377B0CACB979}" srcOrd="2" destOrd="0" parTransId="{53907D5A-7185-4CDC-8424-C2AC12B82D96}" sibTransId="{FEB680FC-4111-4DE3-BFD2-7850144B5C04}"/>
    <dgm:cxn modelId="{38EC6A9B-C199-466D-83CA-8D32F668A86B}" type="presOf" srcId="{2663F457-C5C2-4401-8A25-48307C7A379D}" destId="{56B370A8-BF56-4BC5-A5C5-42925E1EC714}" srcOrd="0" destOrd="0" presId="urn:microsoft.com/office/officeart/2018/2/layout/IconVerticalSolidList"/>
    <dgm:cxn modelId="{FCBE97B1-6958-4FEC-822D-D81205D56F31}" type="presOf" srcId="{C5D050D5-96C3-4931-B822-2E58F1D33729}" destId="{404B99FE-CD4F-4D40-9E41-04D04C178047}" srcOrd="0" destOrd="0" presId="urn:microsoft.com/office/officeart/2018/2/layout/IconVerticalSolidList"/>
    <dgm:cxn modelId="{659639BB-5B12-41F1-A080-9DA435D698C5}" type="presOf" srcId="{98A7D715-189F-4868-8E0B-04C2F12D4121}" destId="{D967E206-0B43-43A3-8276-D9CA6DCF6966}" srcOrd="0" destOrd="0" presId="urn:microsoft.com/office/officeart/2018/2/layout/IconVerticalSolidList"/>
    <dgm:cxn modelId="{A7F480C4-092B-4F46-865B-F40654E43756}" srcId="{F40CE8F7-6D79-4634-B07C-68A590FBA453}" destId="{98A7D715-189F-4868-8E0B-04C2F12D4121}" srcOrd="1" destOrd="0" parTransId="{9C79B493-90D3-4510-B9E6-3B604BFD3E87}" sibTransId="{8B47D011-7A87-4CE3-A9C6-F12025B8335C}"/>
    <dgm:cxn modelId="{B2FFD3DF-3F41-454C-9494-FC796ADC9CED}" srcId="{F40CE8F7-6D79-4634-B07C-68A590FBA453}" destId="{2663F457-C5C2-4401-8A25-48307C7A379D}" srcOrd="3" destOrd="0" parTransId="{96962B2A-7060-4D9B-9124-AF025317F172}" sibTransId="{3B573E33-CDC4-4E14-AC40-8E8C8913A2AB}"/>
    <dgm:cxn modelId="{47E8AAE8-A86B-4273-B8F2-3BAC5C0D6426}" srcId="{F40CE8F7-6D79-4634-B07C-68A590FBA453}" destId="{B3313895-DC43-4C18-B029-066DFDEAF4E8}" srcOrd="0" destOrd="0" parTransId="{06BDEFB9-EC8A-49D6-B75B-3C0730D90964}" sibTransId="{C03F5565-8D41-44A6-AEE3-D0998C08155F}"/>
    <dgm:cxn modelId="{440C17E9-03BF-4AB2-8850-17E8D8F936C3}" srcId="{F40CE8F7-6D79-4634-B07C-68A590FBA453}" destId="{C5D050D5-96C3-4931-B822-2E58F1D33729}" srcOrd="4" destOrd="0" parTransId="{10956EB7-E3B1-4383-B52A-FB7453D252E4}" sibTransId="{7D5FB328-B4EC-45F9-93EC-B5BBDF891A7A}"/>
    <dgm:cxn modelId="{77C593E9-2EA7-4A18-8E31-7B0E2B4C7809}" type="presOf" srcId="{F40CE8F7-6D79-4634-B07C-68A590FBA453}" destId="{4AC491A3-BDEE-4338-8715-3BB21CFA3833}" srcOrd="0" destOrd="0" presId="urn:microsoft.com/office/officeart/2018/2/layout/IconVerticalSolidList"/>
    <dgm:cxn modelId="{10BB37F1-7624-4CEB-8A1E-26D6202F11A9}" type="presOf" srcId="{B3313895-DC43-4C18-B029-066DFDEAF4E8}" destId="{AB1404D1-D51F-4B6F-BBB9-FF3560EF850D}" srcOrd="0" destOrd="0" presId="urn:microsoft.com/office/officeart/2018/2/layout/IconVerticalSolidList"/>
    <dgm:cxn modelId="{DC227E66-508C-4110-AD89-8E3EC58BF133}" type="presParOf" srcId="{4AC491A3-BDEE-4338-8715-3BB21CFA3833}" destId="{ED45DAE2-0422-4F2C-BBDE-99FC452A0B12}" srcOrd="0" destOrd="0" presId="urn:microsoft.com/office/officeart/2018/2/layout/IconVerticalSolidList"/>
    <dgm:cxn modelId="{5578B18E-BB17-4FF1-8713-1B95F2117553}" type="presParOf" srcId="{ED45DAE2-0422-4F2C-BBDE-99FC452A0B12}" destId="{89DFCDFA-9E60-4CF8-B75C-DF81D25B0E69}" srcOrd="0" destOrd="0" presId="urn:microsoft.com/office/officeart/2018/2/layout/IconVerticalSolidList"/>
    <dgm:cxn modelId="{F064CDF0-9D89-4056-86BC-246C05CB8872}" type="presParOf" srcId="{ED45DAE2-0422-4F2C-BBDE-99FC452A0B12}" destId="{E483A450-471E-458A-8518-D70E9FDB9F24}" srcOrd="1" destOrd="0" presId="urn:microsoft.com/office/officeart/2018/2/layout/IconVerticalSolidList"/>
    <dgm:cxn modelId="{A9F20B71-FE2D-41C2-863E-4ED566A78957}" type="presParOf" srcId="{ED45DAE2-0422-4F2C-BBDE-99FC452A0B12}" destId="{60B136DA-F2B1-433D-89CD-1243F0BF1EF0}" srcOrd="2" destOrd="0" presId="urn:microsoft.com/office/officeart/2018/2/layout/IconVerticalSolidList"/>
    <dgm:cxn modelId="{728F1BE0-CBF7-475F-9CC0-EBF913765D62}" type="presParOf" srcId="{ED45DAE2-0422-4F2C-BBDE-99FC452A0B12}" destId="{AB1404D1-D51F-4B6F-BBB9-FF3560EF850D}" srcOrd="3" destOrd="0" presId="urn:microsoft.com/office/officeart/2018/2/layout/IconVerticalSolidList"/>
    <dgm:cxn modelId="{6D97F2BF-C452-4D14-8486-E67898FDD1EE}" type="presParOf" srcId="{4AC491A3-BDEE-4338-8715-3BB21CFA3833}" destId="{B15F2954-D190-4372-9064-7094BF2D93DD}" srcOrd="1" destOrd="0" presId="urn:microsoft.com/office/officeart/2018/2/layout/IconVerticalSolidList"/>
    <dgm:cxn modelId="{55420FC2-35EC-4D20-AB91-84DBD039D790}" type="presParOf" srcId="{4AC491A3-BDEE-4338-8715-3BB21CFA3833}" destId="{DCBCD6B8-BCA0-42D2-AFCA-CE5E83022C2E}" srcOrd="2" destOrd="0" presId="urn:microsoft.com/office/officeart/2018/2/layout/IconVerticalSolidList"/>
    <dgm:cxn modelId="{38499E27-8787-4199-981E-3DE13CE83F60}" type="presParOf" srcId="{DCBCD6B8-BCA0-42D2-AFCA-CE5E83022C2E}" destId="{26DC2EB5-AC0A-479B-A98E-4BC08BEDB157}" srcOrd="0" destOrd="0" presId="urn:microsoft.com/office/officeart/2018/2/layout/IconVerticalSolidList"/>
    <dgm:cxn modelId="{32B01B45-D5DB-4463-B4A7-0F3218AD25E8}" type="presParOf" srcId="{DCBCD6B8-BCA0-42D2-AFCA-CE5E83022C2E}" destId="{CD3E4FB1-C12F-4E49-9011-1D24A8EC4B56}" srcOrd="1" destOrd="0" presId="urn:microsoft.com/office/officeart/2018/2/layout/IconVerticalSolidList"/>
    <dgm:cxn modelId="{4FC92D11-5E9A-49F3-A0B3-2A7B7E2407E0}" type="presParOf" srcId="{DCBCD6B8-BCA0-42D2-AFCA-CE5E83022C2E}" destId="{26256A27-0BCC-43F3-965F-6803E2A5548E}" srcOrd="2" destOrd="0" presId="urn:microsoft.com/office/officeart/2018/2/layout/IconVerticalSolidList"/>
    <dgm:cxn modelId="{DD457177-1EBE-4E34-A418-452C538E8338}" type="presParOf" srcId="{DCBCD6B8-BCA0-42D2-AFCA-CE5E83022C2E}" destId="{D967E206-0B43-43A3-8276-D9CA6DCF6966}" srcOrd="3" destOrd="0" presId="urn:microsoft.com/office/officeart/2018/2/layout/IconVerticalSolidList"/>
    <dgm:cxn modelId="{42C51B9E-83C3-40B3-B2A7-435AE2CD59B7}" type="presParOf" srcId="{4AC491A3-BDEE-4338-8715-3BB21CFA3833}" destId="{DD3BF354-BB3E-4606-BA45-EC9F4FD42774}" srcOrd="3" destOrd="0" presId="urn:microsoft.com/office/officeart/2018/2/layout/IconVerticalSolidList"/>
    <dgm:cxn modelId="{E7BFA827-D05D-494C-AA02-24DD80474704}" type="presParOf" srcId="{4AC491A3-BDEE-4338-8715-3BB21CFA3833}" destId="{CDE7EC27-090A-4C5F-BED7-EC8FF98C43CD}" srcOrd="4" destOrd="0" presId="urn:microsoft.com/office/officeart/2018/2/layout/IconVerticalSolidList"/>
    <dgm:cxn modelId="{D94B2F33-1795-4E09-BD00-47C7859169F4}" type="presParOf" srcId="{CDE7EC27-090A-4C5F-BED7-EC8FF98C43CD}" destId="{C74550B0-1CE4-4F46-81F2-E91148B86E04}" srcOrd="0" destOrd="0" presId="urn:microsoft.com/office/officeart/2018/2/layout/IconVerticalSolidList"/>
    <dgm:cxn modelId="{A137FA4F-7D85-4FC9-A2B2-FC85D185F60F}" type="presParOf" srcId="{CDE7EC27-090A-4C5F-BED7-EC8FF98C43CD}" destId="{3D572929-A0EC-4D08-ABBD-64268F13C6BA}" srcOrd="1" destOrd="0" presId="urn:microsoft.com/office/officeart/2018/2/layout/IconVerticalSolidList"/>
    <dgm:cxn modelId="{1C152327-A241-4942-B95E-3D0A02A97A70}" type="presParOf" srcId="{CDE7EC27-090A-4C5F-BED7-EC8FF98C43CD}" destId="{3FC3680D-FF46-4126-AD70-53B58F06FD61}" srcOrd="2" destOrd="0" presId="urn:microsoft.com/office/officeart/2018/2/layout/IconVerticalSolidList"/>
    <dgm:cxn modelId="{43208C46-0302-43E6-A225-E6D125EAE102}" type="presParOf" srcId="{CDE7EC27-090A-4C5F-BED7-EC8FF98C43CD}" destId="{84A5A0B2-F295-4DC0-AE37-3CE8B9A95685}" srcOrd="3" destOrd="0" presId="urn:microsoft.com/office/officeart/2018/2/layout/IconVerticalSolidList"/>
    <dgm:cxn modelId="{6B3C51F1-180F-45F3-82DB-C2808960B49D}" type="presParOf" srcId="{4AC491A3-BDEE-4338-8715-3BB21CFA3833}" destId="{443F3A52-3405-4B3C-9A45-6BE5EF037F58}" srcOrd="5" destOrd="0" presId="urn:microsoft.com/office/officeart/2018/2/layout/IconVerticalSolidList"/>
    <dgm:cxn modelId="{10D6C77B-0A0C-4815-BB31-AE08B13CE778}" type="presParOf" srcId="{4AC491A3-BDEE-4338-8715-3BB21CFA3833}" destId="{FAB8CDEE-357D-484C-B13A-4248AFDE2BAE}" srcOrd="6" destOrd="0" presId="urn:microsoft.com/office/officeart/2018/2/layout/IconVerticalSolidList"/>
    <dgm:cxn modelId="{5E0B64CE-07F8-4EE7-B133-D1E2E7D9978A}" type="presParOf" srcId="{FAB8CDEE-357D-484C-B13A-4248AFDE2BAE}" destId="{28D2D698-9455-44F2-8B2C-993583E834DF}" srcOrd="0" destOrd="0" presId="urn:microsoft.com/office/officeart/2018/2/layout/IconVerticalSolidList"/>
    <dgm:cxn modelId="{A300B56E-698C-46EC-A97B-8DBB36E56325}" type="presParOf" srcId="{FAB8CDEE-357D-484C-B13A-4248AFDE2BAE}" destId="{CF709B3A-5D9C-47EC-AC12-9264A1826568}" srcOrd="1" destOrd="0" presId="urn:microsoft.com/office/officeart/2018/2/layout/IconVerticalSolidList"/>
    <dgm:cxn modelId="{332D54DC-A631-4AB2-B11B-072C84E4DE7A}" type="presParOf" srcId="{FAB8CDEE-357D-484C-B13A-4248AFDE2BAE}" destId="{FEB89B47-4852-4F7D-906F-FE1BAC895108}" srcOrd="2" destOrd="0" presId="urn:microsoft.com/office/officeart/2018/2/layout/IconVerticalSolidList"/>
    <dgm:cxn modelId="{34C74054-0057-4B33-B162-329E95910874}" type="presParOf" srcId="{FAB8CDEE-357D-484C-B13A-4248AFDE2BAE}" destId="{56B370A8-BF56-4BC5-A5C5-42925E1EC714}" srcOrd="3" destOrd="0" presId="urn:microsoft.com/office/officeart/2018/2/layout/IconVerticalSolidList"/>
    <dgm:cxn modelId="{9ED4D5FF-2CBE-4F72-9A9E-CE9C2BE64517}" type="presParOf" srcId="{4AC491A3-BDEE-4338-8715-3BB21CFA3833}" destId="{237FEE3F-9F64-43A7-A71B-C0EB5957704E}" srcOrd="7" destOrd="0" presId="urn:microsoft.com/office/officeart/2018/2/layout/IconVerticalSolidList"/>
    <dgm:cxn modelId="{3C22ED92-1A44-4A9E-A109-3BFA41CD2503}" type="presParOf" srcId="{4AC491A3-BDEE-4338-8715-3BB21CFA3833}" destId="{46D4ECC4-7A49-4E9E-A32D-A4636FC9000D}" srcOrd="8" destOrd="0" presId="urn:microsoft.com/office/officeart/2018/2/layout/IconVerticalSolidList"/>
    <dgm:cxn modelId="{52875AD1-BC61-4733-8AA8-F362505A172C}" type="presParOf" srcId="{46D4ECC4-7A49-4E9E-A32D-A4636FC9000D}" destId="{0CE344C9-26BB-425D-AE4E-012FE522D889}" srcOrd="0" destOrd="0" presId="urn:microsoft.com/office/officeart/2018/2/layout/IconVerticalSolidList"/>
    <dgm:cxn modelId="{CA08A861-C47A-41F0-B6B2-BB97E9E2565E}" type="presParOf" srcId="{46D4ECC4-7A49-4E9E-A32D-A4636FC9000D}" destId="{83CE8EFF-5E1D-49E4-906B-80F48D9CE980}" srcOrd="1" destOrd="0" presId="urn:microsoft.com/office/officeart/2018/2/layout/IconVerticalSolidList"/>
    <dgm:cxn modelId="{17ECD9B4-00B8-4D44-9606-F2AC35485AE0}" type="presParOf" srcId="{46D4ECC4-7A49-4E9E-A32D-A4636FC9000D}" destId="{CEB30F3B-B7AF-48C6-A1DC-AE8DFAEFF50B}" srcOrd="2" destOrd="0" presId="urn:microsoft.com/office/officeart/2018/2/layout/IconVerticalSolidList"/>
    <dgm:cxn modelId="{D1074A91-CF89-4B38-AA85-D6AB879D5123}" type="presParOf" srcId="{46D4ECC4-7A49-4E9E-A32D-A4636FC9000D}" destId="{404B99FE-CD4F-4D40-9E41-04D04C1780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FE5DE-F18E-4DAE-A78A-4EE703A0B37B}">
      <dsp:nvSpPr>
        <dsp:cNvPr id="0" name=""/>
        <dsp:cNvSpPr/>
      </dsp:nvSpPr>
      <dsp:spPr>
        <a:xfrm>
          <a:off x="213808" y="653255"/>
          <a:ext cx="1125138" cy="1267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4F7E3-1B14-47D9-9243-DA1C6A4C700A}">
      <dsp:nvSpPr>
        <dsp:cNvPr id="0" name=""/>
        <dsp:cNvSpPr/>
      </dsp:nvSpPr>
      <dsp:spPr>
        <a:xfrm>
          <a:off x="841" y="2289381"/>
          <a:ext cx="1529296" cy="99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kern="1200">
              <a:latin typeface="Arial"/>
              <a:cs typeface="Arial"/>
            </a:rPr>
            <a:t>Visão geral sobre o tema;</a:t>
          </a:r>
          <a:endParaRPr lang="en-US" sz="1500" b="0" kern="1200">
            <a:latin typeface="Arial"/>
            <a:cs typeface="Arial"/>
          </a:endParaRPr>
        </a:p>
      </dsp:txBody>
      <dsp:txXfrm>
        <a:off x="841" y="2289381"/>
        <a:ext cx="1529296" cy="995040"/>
      </dsp:txXfrm>
    </dsp:sp>
    <dsp:sp modelId="{9D6CB750-4481-4A43-BF50-740A062FCBFB}">
      <dsp:nvSpPr>
        <dsp:cNvPr id="0" name=""/>
        <dsp:cNvSpPr/>
      </dsp:nvSpPr>
      <dsp:spPr>
        <a:xfrm>
          <a:off x="1937657" y="689996"/>
          <a:ext cx="1184205" cy="1224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1B828-B405-4B4A-A7BF-FED13A69CC1C}">
      <dsp:nvSpPr>
        <dsp:cNvPr id="0" name=""/>
        <dsp:cNvSpPr/>
      </dsp:nvSpPr>
      <dsp:spPr>
        <a:xfrm>
          <a:off x="1797765" y="2160481"/>
          <a:ext cx="1529296" cy="115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kern="1200">
              <a:latin typeface="Arial"/>
              <a:cs typeface="Arial"/>
            </a:rPr>
            <a:t>Explicar a política de privacidade e a sua importância</a:t>
          </a:r>
          <a:r>
            <a:rPr lang="pt-BR" sz="1400" b="0" kern="1200">
              <a:latin typeface="Arial"/>
              <a:cs typeface="Arial"/>
            </a:rPr>
            <a:t>;</a:t>
          </a:r>
          <a:endParaRPr lang="en-US" sz="1400" b="0" kern="1200">
            <a:latin typeface="Arial"/>
            <a:cs typeface="Arial"/>
          </a:endParaRPr>
        </a:p>
      </dsp:txBody>
      <dsp:txXfrm>
        <a:off x="1797765" y="2160481"/>
        <a:ext cx="1529296" cy="1152514"/>
      </dsp:txXfrm>
    </dsp:sp>
    <dsp:sp modelId="{9C42E279-46CB-4A4D-A74F-9BE4B49A65D2}">
      <dsp:nvSpPr>
        <dsp:cNvPr id="0" name=""/>
        <dsp:cNvSpPr/>
      </dsp:nvSpPr>
      <dsp:spPr>
        <a:xfrm>
          <a:off x="3744686" y="753847"/>
          <a:ext cx="1251076" cy="1077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CAC5A-19E3-47E3-BDF6-9BB17830066A}">
      <dsp:nvSpPr>
        <dsp:cNvPr id="0" name=""/>
        <dsp:cNvSpPr/>
      </dsp:nvSpPr>
      <dsp:spPr>
        <a:xfrm>
          <a:off x="3594689" y="2299952"/>
          <a:ext cx="1529296" cy="91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kern="1200">
              <a:latin typeface="Arial"/>
              <a:cs typeface="Arial"/>
            </a:rPr>
            <a:t>Riscos de usar os cookies de sites</a:t>
          </a:r>
          <a:r>
            <a:rPr lang="pt-BR" sz="1400" b="0" kern="1200">
              <a:latin typeface="Arial"/>
              <a:cs typeface="Arial"/>
            </a:rPr>
            <a:t>;</a:t>
          </a:r>
          <a:endParaRPr lang="en-US" sz="1400" b="0" kern="1200">
            <a:latin typeface="Arial"/>
            <a:cs typeface="Arial"/>
          </a:endParaRPr>
        </a:p>
      </dsp:txBody>
      <dsp:txXfrm>
        <a:off x="3594689" y="2299952"/>
        <a:ext cx="1529296" cy="917578"/>
      </dsp:txXfrm>
    </dsp:sp>
    <dsp:sp modelId="{A8F17550-66BC-4569-B6AB-5FDCEC8F0A4C}">
      <dsp:nvSpPr>
        <dsp:cNvPr id="0" name=""/>
        <dsp:cNvSpPr/>
      </dsp:nvSpPr>
      <dsp:spPr>
        <a:xfrm>
          <a:off x="5704111" y="864749"/>
          <a:ext cx="1056705" cy="1118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99AC7-F66D-4218-9DE2-0F795521481E}">
      <dsp:nvSpPr>
        <dsp:cNvPr id="0" name=""/>
        <dsp:cNvSpPr/>
      </dsp:nvSpPr>
      <dsp:spPr>
        <a:xfrm>
          <a:off x="5391613" y="2310328"/>
          <a:ext cx="1529296" cy="91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kern="1200">
              <a:latin typeface="Arial"/>
              <a:cs typeface="Arial"/>
            </a:rPr>
            <a:t>Como realizar uma denúncia pelas redes sociais;	</a:t>
          </a:r>
          <a:endParaRPr lang="en-US" sz="1500" b="0" kern="1200">
            <a:latin typeface="Arial"/>
            <a:cs typeface="Arial"/>
          </a:endParaRPr>
        </a:p>
      </dsp:txBody>
      <dsp:txXfrm>
        <a:off x="5391613" y="2310328"/>
        <a:ext cx="1529296" cy="917578"/>
      </dsp:txXfrm>
    </dsp:sp>
    <dsp:sp modelId="{A04BC640-191D-44C3-992A-E3D024139700}">
      <dsp:nvSpPr>
        <dsp:cNvPr id="0" name=""/>
        <dsp:cNvSpPr/>
      </dsp:nvSpPr>
      <dsp:spPr>
        <a:xfrm>
          <a:off x="7456716" y="891688"/>
          <a:ext cx="949390" cy="996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DC38C-189B-45CB-BBAF-2A71471FFA10}">
      <dsp:nvSpPr>
        <dsp:cNvPr id="0" name=""/>
        <dsp:cNvSpPr/>
      </dsp:nvSpPr>
      <dsp:spPr>
        <a:xfrm>
          <a:off x="7188537" y="2279797"/>
          <a:ext cx="1529296" cy="91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kern="1200">
              <a:latin typeface="Arial"/>
              <a:cs typeface="Arial"/>
            </a:rPr>
            <a:t>Delegacias e sites de denúncias online disponíveis em municípios e Estados brasileiros;</a:t>
          </a:r>
          <a:endParaRPr lang="en-US" sz="1500" b="0" kern="1200">
            <a:latin typeface="Arial"/>
            <a:cs typeface="Arial"/>
          </a:endParaRPr>
        </a:p>
      </dsp:txBody>
      <dsp:txXfrm>
        <a:off x="7188537" y="2279797"/>
        <a:ext cx="1529296" cy="917578"/>
      </dsp:txXfrm>
    </dsp:sp>
    <dsp:sp modelId="{467EAAC1-3254-4F5E-B1BE-5E2C5D2CF381}">
      <dsp:nvSpPr>
        <dsp:cNvPr id="0" name=""/>
        <dsp:cNvSpPr/>
      </dsp:nvSpPr>
      <dsp:spPr>
        <a:xfrm>
          <a:off x="9274626" y="650048"/>
          <a:ext cx="929192" cy="11841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236D4-E76A-4159-9DAF-45EE94C0A7C2}">
      <dsp:nvSpPr>
        <dsp:cNvPr id="0" name=""/>
        <dsp:cNvSpPr/>
      </dsp:nvSpPr>
      <dsp:spPr>
        <a:xfrm>
          <a:off x="8985461" y="2255970"/>
          <a:ext cx="1529296" cy="101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>
              <a:latin typeface="Arial"/>
              <a:cs typeface="Arial"/>
            </a:rPr>
            <a:t>Leis e regulamentações</a:t>
          </a:r>
          <a:endParaRPr lang="en-US" sz="1500" kern="1200">
            <a:latin typeface="Aptos Display" panose="02110004020202020204"/>
            <a:cs typeface="Arial"/>
          </a:endParaRPr>
        </a:p>
      </dsp:txBody>
      <dsp:txXfrm>
        <a:off x="8985461" y="2255970"/>
        <a:ext cx="1529296" cy="1011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27D6E-DB48-4E38-A615-93281351D3DA}">
      <dsp:nvSpPr>
        <dsp:cNvPr id="0" name=""/>
        <dsp:cNvSpPr/>
      </dsp:nvSpPr>
      <dsp:spPr>
        <a:xfrm>
          <a:off x="0" y="531"/>
          <a:ext cx="6977782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B5B8D-12A4-4EB6-925B-B417D790B39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48CD0-0D65-4A6C-843D-13E9BD8FE299}">
      <dsp:nvSpPr>
        <dsp:cNvPr id="0" name=""/>
        <dsp:cNvSpPr/>
      </dsp:nvSpPr>
      <dsp:spPr>
        <a:xfrm>
          <a:off x="1435590" y="531"/>
          <a:ext cx="554219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>
              <a:latin typeface="Arial"/>
              <a:cs typeface="Arial"/>
            </a:rPr>
            <a:t>Riscos de Segurança</a:t>
          </a:r>
          <a:endParaRPr lang="en-US" sz="2500" kern="1200">
            <a:latin typeface="Arial"/>
            <a:cs typeface="Arial"/>
          </a:endParaRPr>
        </a:p>
      </dsp:txBody>
      <dsp:txXfrm>
        <a:off x="1435590" y="531"/>
        <a:ext cx="5542191" cy="1242935"/>
      </dsp:txXfrm>
    </dsp:sp>
    <dsp:sp modelId="{0FCB84F8-2250-4ED7-A2A9-0ECF6B8FA541}">
      <dsp:nvSpPr>
        <dsp:cNvPr id="0" name=""/>
        <dsp:cNvSpPr/>
      </dsp:nvSpPr>
      <dsp:spPr>
        <a:xfrm>
          <a:off x="0" y="1554201"/>
          <a:ext cx="6977782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70704-56C5-4D93-AAFA-B0763CD9DA1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9271A-83DD-4415-953A-A018069AFA8D}">
      <dsp:nvSpPr>
        <dsp:cNvPr id="0" name=""/>
        <dsp:cNvSpPr/>
      </dsp:nvSpPr>
      <dsp:spPr>
        <a:xfrm>
          <a:off x="1435590" y="1554201"/>
          <a:ext cx="554219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>
              <a:latin typeface="Arial"/>
              <a:cs typeface="Arial"/>
            </a:rPr>
            <a:t>Monitoramento Indesejado</a:t>
          </a:r>
          <a:endParaRPr lang="en-US" sz="2500" kern="1200">
            <a:latin typeface="Arial"/>
            <a:cs typeface="Arial"/>
          </a:endParaRPr>
        </a:p>
      </dsp:txBody>
      <dsp:txXfrm>
        <a:off x="1435590" y="1554201"/>
        <a:ext cx="5542191" cy="1242935"/>
      </dsp:txXfrm>
    </dsp:sp>
    <dsp:sp modelId="{C3A2DC9E-ECE4-4E06-97AC-79EAF62EF21F}">
      <dsp:nvSpPr>
        <dsp:cNvPr id="0" name=""/>
        <dsp:cNvSpPr/>
      </dsp:nvSpPr>
      <dsp:spPr>
        <a:xfrm>
          <a:off x="0" y="3107870"/>
          <a:ext cx="6977782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E9894-6BC1-4E90-8BB3-6DC2FD149B7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C8D98-C1A1-442E-9A9E-1E7D0168B6D8}">
      <dsp:nvSpPr>
        <dsp:cNvPr id="0" name=""/>
        <dsp:cNvSpPr/>
      </dsp:nvSpPr>
      <dsp:spPr>
        <a:xfrm>
          <a:off x="1435590" y="3107870"/>
          <a:ext cx="554219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>
              <a:latin typeface="Arial"/>
              <a:cs typeface="Arial"/>
            </a:rPr>
            <a:t>Vazamento de Dados</a:t>
          </a:r>
          <a:endParaRPr lang="en-US" sz="2500" kern="1200">
            <a:latin typeface="Arial"/>
            <a:cs typeface="Arial"/>
          </a:endParaRPr>
        </a:p>
      </dsp:txBody>
      <dsp:txXfrm>
        <a:off x="1435590" y="3107870"/>
        <a:ext cx="5542191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B4E7-3C3A-4058-ACAD-855EED75EC07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FE77-0A5C-466D-9D60-A514C826BC05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latin typeface="Arial"/>
              <a:cs typeface="Arial"/>
            </a:rPr>
            <a:t>As plataformas de mídias sociais oferecem formas de denunciar.</a:t>
          </a:r>
          <a:endParaRPr lang="en-US" sz="1600" kern="1200">
            <a:latin typeface="Arial"/>
            <a:cs typeface="Arial"/>
          </a:endParaRPr>
        </a:p>
      </dsp:txBody>
      <dsp:txXfrm>
        <a:off x="59990" y="2654049"/>
        <a:ext cx="3226223" cy="720000"/>
      </dsp:txXfrm>
    </dsp:sp>
    <dsp:sp modelId="{E41F36A3-0912-4BBB-ADAE-9FFB9C3AE07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BA7B6-8267-4DC8-9661-B1A6B8EBDC3B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latin typeface="Arial"/>
              <a:cs typeface="Arial"/>
            </a:rPr>
            <a:t>Violação de diretrizes incluem restrições de idade, contas fakes, violência, ameaças, spam, etc.</a:t>
          </a:r>
          <a:endParaRPr lang="en-US" sz="1600" kern="1200">
            <a:latin typeface="Arial"/>
            <a:cs typeface="Arial"/>
          </a:endParaRPr>
        </a:p>
      </dsp:txBody>
      <dsp:txXfrm>
        <a:off x="3850802" y="2654049"/>
        <a:ext cx="3226223" cy="720000"/>
      </dsp:txXfrm>
    </dsp:sp>
    <dsp:sp modelId="{7D1C6D9D-F0C4-4E4E-A866-1A4296034EE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D03AF-6272-4469-B362-64039C5625D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latin typeface="Arial"/>
              <a:cs typeface="Arial"/>
            </a:rPr>
            <a:t>Processos legais normalmente são necessários para remoção de conteúdo.</a:t>
          </a:r>
          <a:endParaRPr lang="en-US" sz="1600" kern="1200">
            <a:latin typeface="Aptos Display" panose="02110004020202020204"/>
            <a:cs typeface="Arial"/>
          </a:endParaRPr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FCDFA-9E60-4CF8-B75C-DF81D25B0E69}">
      <dsp:nvSpPr>
        <dsp:cNvPr id="0" name=""/>
        <dsp:cNvSpPr/>
      </dsp:nvSpPr>
      <dsp:spPr>
        <a:xfrm>
          <a:off x="0" y="4299"/>
          <a:ext cx="5861090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3A450-471E-458A-8518-D70E9FDB9F24}">
      <dsp:nvSpPr>
        <dsp:cNvPr id="0" name=""/>
        <dsp:cNvSpPr/>
      </dsp:nvSpPr>
      <dsp:spPr>
        <a:xfrm>
          <a:off x="277016" y="210345"/>
          <a:ext cx="503667" cy="503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404D1-D51F-4B6F-BBB9-FF3560EF850D}">
      <dsp:nvSpPr>
        <dsp:cNvPr id="0" name=""/>
        <dsp:cNvSpPr/>
      </dsp:nvSpPr>
      <dsp:spPr>
        <a:xfrm>
          <a:off x="1057701" y="4299"/>
          <a:ext cx="480338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>
              <a:latin typeface="Arial"/>
              <a:cs typeface="Arial"/>
            </a:rPr>
            <a:t>O Marco Civil da Internet (Neutralidade, Liberdade e Privacidade)</a:t>
          </a:r>
          <a:endParaRPr lang="en-US" sz="1900" kern="1200">
            <a:latin typeface="Arial"/>
            <a:cs typeface="Arial"/>
          </a:endParaRPr>
        </a:p>
      </dsp:txBody>
      <dsp:txXfrm>
        <a:off x="1057701" y="4299"/>
        <a:ext cx="4803388" cy="915758"/>
      </dsp:txXfrm>
    </dsp:sp>
    <dsp:sp modelId="{26DC2EB5-AC0A-479B-A98E-4BC08BEDB157}">
      <dsp:nvSpPr>
        <dsp:cNvPr id="0" name=""/>
        <dsp:cNvSpPr/>
      </dsp:nvSpPr>
      <dsp:spPr>
        <a:xfrm>
          <a:off x="0" y="1148997"/>
          <a:ext cx="5861090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E4FB1-C12F-4E49-9011-1D24A8EC4B56}">
      <dsp:nvSpPr>
        <dsp:cNvPr id="0" name=""/>
        <dsp:cNvSpPr/>
      </dsp:nvSpPr>
      <dsp:spPr>
        <a:xfrm>
          <a:off x="277016" y="1355043"/>
          <a:ext cx="503667" cy="503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7E206-0B43-43A3-8276-D9CA6DCF6966}">
      <dsp:nvSpPr>
        <dsp:cNvPr id="0" name=""/>
        <dsp:cNvSpPr/>
      </dsp:nvSpPr>
      <dsp:spPr>
        <a:xfrm>
          <a:off x="1057701" y="1148997"/>
          <a:ext cx="480338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>
              <a:latin typeface="Arial"/>
              <a:cs typeface="Arial"/>
            </a:rPr>
            <a:t>Lei 12.735/2012 (Especialização da Polícia)</a:t>
          </a:r>
          <a:endParaRPr lang="en-US" sz="1900" kern="1200">
            <a:latin typeface="Arial"/>
            <a:cs typeface="Arial"/>
          </a:endParaRPr>
        </a:p>
      </dsp:txBody>
      <dsp:txXfrm>
        <a:off x="1057701" y="1148997"/>
        <a:ext cx="4803388" cy="915758"/>
      </dsp:txXfrm>
    </dsp:sp>
    <dsp:sp modelId="{C74550B0-1CE4-4F46-81F2-E91148B86E04}">
      <dsp:nvSpPr>
        <dsp:cNvPr id="0" name=""/>
        <dsp:cNvSpPr/>
      </dsp:nvSpPr>
      <dsp:spPr>
        <a:xfrm>
          <a:off x="0" y="2293695"/>
          <a:ext cx="5861090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72929-A0EC-4D08-ABBD-64268F13C6BA}">
      <dsp:nvSpPr>
        <dsp:cNvPr id="0" name=""/>
        <dsp:cNvSpPr/>
      </dsp:nvSpPr>
      <dsp:spPr>
        <a:xfrm>
          <a:off x="277016" y="2499741"/>
          <a:ext cx="503667" cy="503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5A0B2-F295-4DC0-AE37-3CE8B9A95685}">
      <dsp:nvSpPr>
        <dsp:cNvPr id="0" name=""/>
        <dsp:cNvSpPr/>
      </dsp:nvSpPr>
      <dsp:spPr>
        <a:xfrm>
          <a:off x="1057701" y="2293695"/>
          <a:ext cx="480338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>
              <a:latin typeface="Arial"/>
              <a:cs typeface="Arial"/>
            </a:rPr>
            <a:t>Garantia de Privacidade e Proteção dos Usuários</a:t>
          </a:r>
          <a:endParaRPr lang="en-US" sz="1900" kern="1200">
            <a:latin typeface="Arial"/>
            <a:cs typeface="Arial"/>
          </a:endParaRPr>
        </a:p>
      </dsp:txBody>
      <dsp:txXfrm>
        <a:off x="1057701" y="2293695"/>
        <a:ext cx="4803388" cy="915758"/>
      </dsp:txXfrm>
    </dsp:sp>
    <dsp:sp modelId="{28D2D698-9455-44F2-8B2C-993583E834DF}">
      <dsp:nvSpPr>
        <dsp:cNvPr id="0" name=""/>
        <dsp:cNvSpPr/>
      </dsp:nvSpPr>
      <dsp:spPr>
        <a:xfrm>
          <a:off x="0" y="3438393"/>
          <a:ext cx="5861090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09B3A-5D9C-47EC-AC12-9264A1826568}">
      <dsp:nvSpPr>
        <dsp:cNvPr id="0" name=""/>
        <dsp:cNvSpPr/>
      </dsp:nvSpPr>
      <dsp:spPr>
        <a:xfrm>
          <a:off x="277016" y="3644439"/>
          <a:ext cx="503667" cy="5036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370A8-BF56-4BC5-A5C5-42925E1EC714}">
      <dsp:nvSpPr>
        <dsp:cNvPr id="0" name=""/>
        <dsp:cNvSpPr/>
      </dsp:nvSpPr>
      <dsp:spPr>
        <a:xfrm>
          <a:off x="1057701" y="3438393"/>
          <a:ext cx="480338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>
              <a:latin typeface="Arial"/>
              <a:cs typeface="Arial"/>
            </a:rPr>
            <a:t>Tratamento de Dados Pelas Empresas de Tecnologia</a:t>
          </a:r>
          <a:endParaRPr lang="en-US" sz="1900" kern="1200">
            <a:latin typeface="Arial"/>
            <a:cs typeface="Arial"/>
          </a:endParaRPr>
        </a:p>
      </dsp:txBody>
      <dsp:txXfrm>
        <a:off x="1057701" y="3438393"/>
        <a:ext cx="4803388" cy="915758"/>
      </dsp:txXfrm>
    </dsp:sp>
    <dsp:sp modelId="{0CE344C9-26BB-425D-AE4E-012FE522D889}">
      <dsp:nvSpPr>
        <dsp:cNvPr id="0" name=""/>
        <dsp:cNvSpPr/>
      </dsp:nvSpPr>
      <dsp:spPr>
        <a:xfrm>
          <a:off x="0" y="4583092"/>
          <a:ext cx="5861090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E8EFF-5E1D-49E4-906B-80F48D9CE980}">
      <dsp:nvSpPr>
        <dsp:cNvPr id="0" name=""/>
        <dsp:cNvSpPr/>
      </dsp:nvSpPr>
      <dsp:spPr>
        <a:xfrm>
          <a:off x="277016" y="4789137"/>
          <a:ext cx="503667" cy="5036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99FE-CD4F-4D40-9E41-04D04C178047}">
      <dsp:nvSpPr>
        <dsp:cNvPr id="0" name=""/>
        <dsp:cNvSpPr/>
      </dsp:nvSpPr>
      <dsp:spPr>
        <a:xfrm>
          <a:off x="1057701" y="4583092"/>
          <a:ext cx="480338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>
              <a:latin typeface="Arial"/>
              <a:cs typeface="Arial"/>
            </a:rPr>
            <a:t>Armazenamento dos Registros de Acesso</a:t>
          </a:r>
          <a:endParaRPr lang="en-US" sz="1900" kern="1200">
            <a:latin typeface="Arial"/>
            <a:cs typeface="Arial"/>
          </a:endParaRPr>
        </a:p>
      </dsp:txBody>
      <dsp:txXfrm>
        <a:off x="1057701" y="4583092"/>
        <a:ext cx="4803388" cy="915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631EC-FAA1-C50C-3A89-3C00CD19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1884FE-C0B8-D9DF-9C62-71DA8773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98BE9B-A986-9AFB-0F38-EC844DC7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8803C-C722-6141-03A9-2B25CF78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29D03-F261-2935-8233-CA37E94E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2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27E89-E625-6536-68D0-6EA0EBA3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DDC08E-9EA5-6F15-A07F-90B11E338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3E1CAB-0CD3-A91A-822A-4030A0EE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A625A-E579-0956-131D-75682232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6C7A0-0722-816A-C114-A77BE402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26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B9F05C-37A3-751E-B727-395CF3AC2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42B928-D157-1719-A72E-F8BABF3B4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4FF40F-6610-CA03-739E-BC7C79C4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8D059A-FA27-5FAD-CE59-83DA6645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DCCDD2-5C32-FCC1-DC4A-DBF42A19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8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CDB67-EB64-8ED0-5BED-26124F0B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12864-5337-FF0A-ADFC-3853A0A3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DA1431-80EA-95EC-A974-0D91C783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7C1CED-9DFD-3887-3850-C0DE5475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144F49-30AB-C17F-0DB9-0DC61204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4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697A9-B30A-FAA4-253C-F337AEF8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5D7A92-82A0-944D-5616-4FBDFE40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2F268-3394-F5AE-CCA9-A025A5C5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14A96-8286-7538-5F71-491F20D6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BBAF4C-CD6E-1782-CCC1-9F14FB5A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31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46B6F-9540-E167-FD01-F3BD9BF3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20209-86D7-3CC8-757A-C24D72AB5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902CEA-19E5-8C16-2ECB-7C1BB581B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8F77EE-70DE-CD8D-626B-C4705E4C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D29646-6797-CCFA-4914-28FB076E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E62FD1-528C-7DC5-9536-10793006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A2D92-53F6-74B1-6CDE-ADEF8AD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302981-36D5-845E-2425-47D7C8B6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D43DF6-77EE-BAFC-4258-324F2FBCE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DE93BC-58E9-1B77-3922-F6BBCB4BB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DC5DA2-B5D5-F45F-C289-68A07396E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596E24-D692-03DC-ACCB-133EF675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0E7F8C-F777-A4AA-8B80-3A5BD8A7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A83E30-56D0-4C79-8C05-BAF1191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3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E3CB0-25FA-E194-F282-B099E63F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AC8664-C75A-0F61-A90F-867CF431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0AE2BD-7DAE-F40D-E96B-2472D0D2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7B6016-BCA6-48CA-3055-AB0B1DF8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7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E0778D-3325-9EF8-13CD-6112632F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54D799-EB97-E0A8-2A1F-53D2641A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E37601-2A9D-FF45-A205-99F25648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07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BF4AB-BFE8-5571-2D02-FEFDAF37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D19B0-2DC7-1494-5087-CC7481960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9D311-5207-F6FD-82D1-113812FCE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1A44BA-2E6C-8F32-01CF-3EECCE1A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F90DC3-C5E7-2FD4-6EF7-2E3E1A1A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D3B1FF-12A5-F832-4903-9F409B68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4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A5811-F663-3004-7A78-305DBC08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91C351-E892-F3BE-06A4-417281554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046D4C-3B68-ADD2-F5F8-F1B032D3E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1FBED6-CDE2-1B19-A4B5-56DF90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0D1F5-6B56-09C1-883F-6B0116C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22CDC7-B341-E843-0C04-D1659B19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66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46D9DD-FF61-D630-EAB8-0F8DC1A7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9CA9E-DC77-47E3-D97E-3E3FD2419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DD4DA2-B6DB-C812-2293-CE8CFA46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9A6D8-1969-43D6-B212-EAA55C398AD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EB5C3-3D16-40EA-4597-EFAB0406D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76753-C697-3669-8F20-321905899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47F1D-FA12-4737-973A-8337B8EF3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6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3B4F520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mbarcados.com.br/seguranca-da-informacao-para-io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8/10/relationships/comments" Target="../comments/modernComment_104_23B1BC4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microsoft.com/office/2018/10/relationships/comments" Target="../comments/modernComment_103_457FF8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microsoft.com/office/2018/10/relationships/comments" Target="../comments/modernComment_10A_2BFD7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5_A13A31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microsoft.com/office/2018/10/relationships/comments" Target="../comments/modernComment_106_EFA9208E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microsoft.com/office/2018/10/relationships/comments" Target="../comments/modernComment_10B_37E881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A8C78C-C4DD-E7D7-284F-C3ABF54E3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pt-BR" sz="4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de</a:t>
            </a:r>
            <a:br>
              <a:rPr lang="pt-BR" sz="4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4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Investigação 	Cibernética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E10253-144A-AF2F-D3BA-B1D42FAF4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9" y="4771086"/>
            <a:ext cx="4983447" cy="417208"/>
          </a:xfrm>
        </p:spPr>
        <p:txBody>
          <a:bodyPr anchor="b">
            <a:normAutofit/>
          </a:bodyPr>
          <a:lstStyle/>
          <a:p>
            <a:pPr algn="l"/>
            <a:r>
              <a:rPr lang="pt-BR" sz="2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pt-BR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Procedimentos a Serem Adotados por</a:t>
            </a:r>
            <a:endParaRPr lang="pt-BR"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m 23" descr="Circuito eletrônico em fundo preto&#10;&#10;Descrição gerada automaticamente">
            <a:extLst>
              <a:ext uri="{FF2B5EF4-FFF2-40B4-BE49-F238E27FC236}">
                <a16:creationId xmlns:a16="http://schemas.microsoft.com/office/drawing/2014/main" id="{AC335AD1-9676-E980-BC09-E77635DA7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511" r="18491" b="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D7B181D9-36A6-1F91-2B03-EB412E31F72D}"/>
              </a:ext>
            </a:extLst>
          </p:cNvPr>
          <p:cNvSpPr txBox="1"/>
          <p:nvPr/>
        </p:nvSpPr>
        <p:spPr>
          <a:xfrm>
            <a:off x="9572373" y="6657945"/>
            <a:ext cx="26196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4" tooltip="https://embarcados.com.br/seguranca-da-informacao-para-io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F98916-3269-4322-1B78-D35A923F5C51}"/>
              </a:ext>
            </a:extLst>
          </p:cNvPr>
          <p:cNvSpPr txBox="1"/>
          <p:nvPr/>
        </p:nvSpPr>
        <p:spPr>
          <a:xfrm>
            <a:off x="2114003" y="4438055"/>
            <a:ext cx="3852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Capítulo 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A49DAB-CB1A-BC88-56B5-4DAC1E42E06B}"/>
              </a:ext>
            </a:extLst>
          </p:cNvPr>
          <p:cNvSpPr txBox="1"/>
          <p:nvPr/>
        </p:nvSpPr>
        <p:spPr>
          <a:xfrm>
            <a:off x="2041356" y="5186725"/>
            <a:ext cx="355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Vítimas ou Seus Representantes</a:t>
            </a:r>
            <a:endParaRPr lang="pt-B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4360C-1B4E-77BD-2005-A5562ABF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Como Denunciar?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3529D-1987-C409-4D3C-50009591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latin typeface="Arial"/>
                <a:ea typeface="Calibri"/>
                <a:cs typeface="Calibri"/>
              </a:rPr>
              <a:t>Colha Provas, exemplo: </a:t>
            </a:r>
            <a:r>
              <a:rPr lang="pt-BR" sz="2200" i="1" dirty="0">
                <a:latin typeface="Arial"/>
                <a:ea typeface="Calibri"/>
                <a:cs typeface="Calibri"/>
              </a:rPr>
              <a:t>prints</a:t>
            </a:r>
          </a:p>
          <a:p>
            <a:r>
              <a:rPr lang="pt-BR" sz="2200" dirty="0">
                <a:latin typeface="Arial"/>
                <a:ea typeface="Calibri"/>
                <a:cs typeface="Calibri"/>
              </a:rPr>
              <a:t>Busque o máximo de detalhes nas provas, exemplo: </a:t>
            </a:r>
            <a:r>
              <a:rPr lang="pt-BR" sz="2200" i="1" dirty="0">
                <a:latin typeface="Arial"/>
                <a:ea typeface="Calibri"/>
                <a:cs typeface="Calibri"/>
              </a:rPr>
              <a:t>identificação do autor, link da página do autor na web.</a:t>
            </a:r>
          </a:p>
          <a:p>
            <a:r>
              <a:rPr lang="pt-BR" sz="2200" dirty="0">
                <a:latin typeface="Arial"/>
                <a:ea typeface="Calibri"/>
                <a:cs typeface="Calibri"/>
              </a:rPr>
              <a:t>Guarde bem as provas colhidas, faça backups e até impressões.</a:t>
            </a:r>
          </a:p>
          <a:p>
            <a:r>
              <a:rPr lang="pt-BR" sz="2200" dirty="0">
                <a:latin typeface="Arial"/>
                <a:ea typeface="Calibri"/>
                <a:cs typeface="Calibri"/>
              </a:rPr>
              <a:t>Procure respaldo jurídico, um advogado ou defensoria pública.</a:t>
            </a:r>
          </a:p>
          <a:p>
            <a:r>
              <a:rPr lang="pt-BR" sz="2200" dirty="0">
                <a:latin typeface="Arial"/>
                <a:ea typeface="Calibri"/>
                <a:cs typeface="Calibri"/>
              </a:rPr>
              <a:t>Identifique o crime ocorrido e busque a delegacia mais pertinente ao crime.</a:t>
            </a:r>
          </a:p>
          <a:p>
            <a:r>
              <a:rPr lang="pt-BR" sz="2200" dirty="0">
                <a:latin typeface="Arial"/>
                <a:ea typeface="Calibri"/>
                <a:cs typeface="Calibri"/>
              </a:rPr>
              <a:t>Apresente o crime ao delegado com o máximo de provas e nos mínimos detalhes.</a:t>
            </a:r>
          </a:p>
        </p:txBody>
      </p:sp>
    </p:spTree>
    <p:extLst>
      <p:ext uri="{BB962C8B-B14F-4D97-AF65-F5344CB8AC3E}">
        <p14:creationId xmlns:p14="http://schemas.microsoft.com/office/powerpoint/2010/main" val="271729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623584-61A5-5910-CA21-826BF576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Autofit/>
          </a:bodyPr>
          <a:lstStyle/>
          <a:p>
            <a:r>
              <a:rPr lang="pt-BR" dirty="0">
                <a:latin typeface="Arial"/>
                <a:cs typeface="Arial"/>
              </a:rPr>
              <a:t>Denúncia presencial: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5014D5-E31F-6D22-BE9F-253DD590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latin typeface="Arial"/>
                <a:cs typeface="Arial"/>
              </a:rPr>
              <a:t>Lei 12.735/12 e 12.737/12;</a:t>
            </a:r>
          </a:p>
          <a:p>
            <a:r>
              <a:rPr lang="pt-BR" sz="2200" dirty="0">
                <a:latin typeface="Arial"/>
                <a:cs typeface="Arial"/>
              </a:rPr>
              <a:t>Polícia judiciária - estruturação de setores especializados;</a:t>
            </a:r>
          </a:p>
          <a:p>
            <a:r>
              <a:rPr lang="pt-BR" sz="2200" dirty="0">
                <a:latin typeface="Arial"/>
                <a:cs typeface="Arial"/>
              </a:rPr>
              <a:t>ALGUNS estados possuem atendimentos especializados.</a:t>
            </a:r>
          </a:p>
          <a:p>
            <a:endParaRPr lang="pt-BR" sz="1700"/>
          </a:p>
          <a:p>
            <a:endParaRPr lang="pt-BR" sz="1700"/>
          </a:p>
        </p:txBody>
      </p:sp>
      <p:pic>
        <p:nvPicPr>
          <p:cNvPr id="4" name="Imagem 3" descr="Mapa&#10;&#10;Descrição gerada automaticamente">
            <a:extLst>
              <a:ext uri="{FF2B5EF4-FFF2-40B4-BE49-F238E27FC236}">
                <a16:creationId xmlns:a16="http://schemas.microsoft.com/office/drawing/2014/main" id="{568CA06B-3C04-13EF-0477-6935EEB7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84" y="1800705"/>
            <a:ext cx="6922008" cy="33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50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D62E10-F007-B2ED-144C-AC475F7B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" y="859536"/>
            <a:ext cx="5189061" cy="1170432"/>
          </a:xfrm>
        </p:spPr>
        <p:txBody>
          <a:bodyPr anchor="b">
            <a:noAutofit/>
          </a:bodyPr>
          <a:lstStyle/>
          <a:p>
            <a:r>
              <a:rPr lang="pt-BR" dirty="0">
                <a:latin typeface="Arial"/>
                <a:cs typeface="Arial"/>
              </a:rPr>
              <a:t>Denúncia On-Line: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38555-7752-7659-AE94-7599E92C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latin typeface="Arial"/>
                <a:cs typeface="Arial"/>
              </a:rPr>
              <a:t>Sala de atendimento ao cidadão do ministério público federal;</a:t>
            </a:r>
          </a:p>
          <a:p>
            <a:r>
              <a:rPr lang="pt-BR" sz="2200" dirty="0">
                <a:latin typeface="Arial"/>
                <a:cs typeface="Arial"/>
              </a:rPr>
              <a:t>Polícia federal;</a:t>
            </a:r>
          </a:p>
          <a:p>
            <a:r>
              <a:rPr lang="pt-BR" sz="2200" dirty="0">
                <a:latin typeface="Arial"/>
                <a:cs typeface="Arial"/>
              </a:rPr>
              <a:t>Polícia estadual;</a:t>
            </a:r>
          </a:p>
          <a:p>
            <a:r>
              <a:rPr lang="pt-BR" sz="2200" dirty="0">
                <a:latin typeface="Arial"/>
                <a:cs typeface="Arial"/>
              </a:rPr>
              <a:t>Humaniza redes;</a:t>
            </a:r>
          </a:p>
          <a:p>
            <a:r>
              <a:rPr lang="pt-BR" sz="2200" dirty="0">
                <a:latin typeface="Arial"/>
                <a:cs typeface="Arial"/>
              </a:rPr>
              <a:t>SaferNet.</a:t>
            </a: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7E2D11A-9358-FD62-CD1B-4CA4DF50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1317495"/>
            <a:ext cx="5138928" cy="1143410"/>
          </a:xfrm>
          <a:prstGeom prst="rect">
            <a:avLst/>
          </a:prstGeom>
        </p:spPr>
      </p:pic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7395E3E-34C5-2C6B-BD5F-7277CF4A8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256" y="4415180"/>
            <a:ext cx="5138928" cy="77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144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D62E10-F007-B2ED-144C-AC475F7B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3" y="859536"/>
            <a:ext cx="5076642" cy="1170432"/>
          </a:xfrm>
        </p:spPr>
        <p:txBody>
          <a:bodyPr anchor="b">
            <a:noAutofit/>
          </a:bodyPr>
          <a:lstStyle/>
          <a:p>
            <a:r>
              <a:rPr lang="pt-BR" dirty="0">
                <a:latin typeface="Arial"/>
                <a:cs typeface="Arial"/>
              </a:rPr>
              <a:t>Denúncia On-Line: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38555-7752-7659-AE94-7599E92C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12" y="2447348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latin typeface="Arial"/>
                <a:cs typeface="Arial"/>
              </a:rPr>
              <a:t>NCMRC;</a:t>
            </a:r>
          </a:p>
          <a:p>
            <a:r>
              <a:rPr lang="pt-BR" sz="2200">
                <a:latin typeface="Arial"/>
                <a:cs typeface="Arial"/>
              </a:rPr>
              <a:t>INHOPE;</a:t>
            </a:r>
            <a:endParaRPr lang="pt-BR" sz="2200" dirty="0">
              <a:latin typeface="Arial"/>
              <a:cs typeface="Arial"/>
            </a:endParaRPr>
          </a:p>
          <a:p>
            <a:r>
              <a:rPr lang="pt-BR" sz="2200">
                <a:latin typeface="Arial"/>
                <a:cs typeface="Arial"/>
              </a:rPr>
              <a:t>IC3;</a:t>
            </a:r>
            <a:endParaRPr lang="pt-BR" sz="2200" dirty="0">
              <a:latin typeface="Arial"/>
              <a:cs typeface="Arial"/>
            </a:endParaRPr>
          </a:p>
          <a:p>
            <a:r>
              <a:rPr lang="pt-BR" sz="2200">
                <a:latin typeface="Arial"/>
                <a:cs typeface="Arial"/>
              </a:rPr>
              <a:t>Google;</a:t>
            </a:r>
            <a:endParaRPr lang="pt-BR" sz="2200" dirty="0">
              <a:latin typeface="Arial"/>
              <a:cs typeface="Arial"/>
            </a:endParaRPr>
          </a:p>
          <a:p>
            <a:r>
              <a:rPr lang="pt-BR" sz="2200">
                <a:latin typeface="Arial"/>
                <a:cs typeface="Arial"/>
              </a:rPr>
              <a:t>UOL.</a:t>
            </a:r>
            <a:endParaRPr lang="pt-BR" sz="2200"/>
          </a:p>
        </p:txBody>
      </p:sp>
      <p:pic>
        <p:nvPicPr>
          <p:cNvPr id="7" name="Imagem 6" descr="Mapa&#10;&#10;Descrição gerada automaticamente">
            <a:extLst>
              <a:ext uri="{FF2B5EF4-FFF2-40B4-BE49-F238E27FC236}">
                <a16:creationId xmlns:a16="http://schemas.microsoft.com/office/drawing/2014/main" id="{9830013C-963F-4E47-9693-56DEA60D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05" y="517600"/>
            <a:ext cx="4442430" cy="274320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ABF95D8D-B4C3-48A0-771D-605E8A67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256" y="3771395"/>
            <a:ext cx="5138928" cy="20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69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6E1E8-CAC2-83E5-04A6-A75934CA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1" y="1371"/>
            <a:ext cx="5660807" cy="22556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latin typeface="Arial"/>
                <a:cs typeface="Arial"/>
              </a:rPr>
              <a:t>Caso injuria racial contra jornalista</a:t>
            </a:r>
          </a:p>
          <a:p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01A4F-48CA-2E99-F3D9-88B984B0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41" y="1946669"/>
            <a:ext cx="5660409" cy="44507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200" dirty="0">
                <a:latin typeface="Arial"/>
                <a:cs typeface="Arial"/>
              </a:rPr>
              <a:t>Jornalista foi vítima de ataques racistas no Facebook</a:t>
            </a:r>
          </a:p>
          <a:p>
            <a:r>
              <a:rPr lang="pt-BR" sz="2200" dirty="0">
                <a:latin typeface="Arial"/>
                <a:cs typeface="Arial"/>
              </a:rPr>
              <a:t>Criminosos usaram perfis falsos</a:t>
            </a:r>
          </a:p>
          <a:p>
            <a:r>
              <a:rPr lang="pt-BR" sz="2200" dirty="0">
                <a:latin typeface="Arial"/>
                <a:cs typeface="Arial"/>
              </a:rPr>
              <a:t>Denuncia e suporte do Facebook contribuíram na investigação</a:t>
            </a:r>
          </a:p>
          <a:p>
            <a:r>
              <a:rPr lang="pt-BR" sz="2200" dirty="0">
                <a:latin typeface="Arial"/>
                <a:ea typeface="+mn-lt"/>
                <a:cs typeface="+mn-lt"/>
              </a:rPr>
              <a:t>Investigações policiais e online condenaram 2 pessoas</a:t>
            </a:r>
          </a:p>
          <a:p>
            <a:endParaRPr lang="pt-BR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438E5C1-61D3-FEF2-E1FD-0401068D8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9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97875D-3B59-1125-6BA3-09787032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75" y="672039"/>
            <a:ext cx="4554635" cy="5502916"/>
          </a:xfrm>
        </p:spPr>
        <p:txBody>
          <a:bodyPr>
            <a:normAutofit/>
          </a:bodyPr>
          <a:lstStyle/>
          <a:p>
            <a:r>
              <a:rPr lang="pt-BR">
                <a:latin typeface="Arial"/>
                <a:cs typeface="Arial"/>
              </a:rPr>
              <a:t>Regulamentação</a:t>
            </a:r>
            <a:r>
              <a:rPr lang="pt-BR" dirty="0">
                <a:latin typeface="Arial"/>
                <a:cs typeface="Arial"/>
              </a:rPr>
              <a:t> da Internet:</a:t>
            </a:r>
            <a:endParaRPr lang="pt-BR" dirty="0">
              <a:latin typeface="Aptos Display"/>
              <a:cs typeface="Arial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76F6C52-64D7-1224-4C17-81433BBE8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583572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04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C0167-BBAC-EF0F-A2F4-13FAD604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/>
                <a:cs typeface="Arial"/>
              </a:rPr>
              <a:t>Introdução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D956C50-2470-9DA4-E251-9006A3613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37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35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F9ED3-9C85-AF44-34B2-E37D97D3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315"/>
            <a:ext cx="4977976" cy="1454051"/>
          </a:xfrm>
        </p:spPr>
        <p:txBody>
          <a:bodyPr>
            <a:normAutofit/>
          </a:bodyPr>
          <a:lstStyle/>
          <a:p>
            <a:r>
              <a:rPr lang="pt-BR">
                <a:latin typeface="Arial"/>
                <a:cs typeface="Arial"/>
              </a:rPr>
              <a:t>Políticas de privacidade</a:t>
            </a:r>
            <a:r>
              <a:rPr lang="pt-BR" sz="3600"/>
              <a:t> </a:t>
            </a:r>
          </a:p>
        </p:txBody>
      </p:sp>
      <p:pic>
        <p:nvPicPr>
          <p:cNvPr id="7" name="Graphic 6" descr="Bloqueio">
            <a:extLst>
              <a:ext uri="{FF2B5EF4-FFF2-40B4-BE49-F238E27FC236}">
                <a16:creationId xmlns:a16="http://schemas.microsoft.com/office/drawing/2014/main" id="{1C01A42E-2308-9475-F886-438A5631D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311" y="2098646"/>
            <a:ext cx="2725941" cy="272594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3A19F-5898-FA4C-B962-FEBE40F4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174" y="1456482"/>
            <a:ext cx="6257738" cy="539696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200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pt-BR" sz="2200">
                <a:latin typeface="Arial"/>
                <a:cs typeface="Arial"/>
              </a:rPr>
              <a:t>Estar ciente das políticas de privacidade, termos de cada rede social/site</a:t>
            </a:r>
          </a:p>
          <a:p>
            <a:endParaRPr lang="pt-BR" sz="2200">
              <a:latin typeface="Arial"/>
              <a:cs typeface="Arial"/>
            </a:endParaRPr>
          </a:p>
          <a:p>
            <a:r>
              <a:rPr lang="pt-BR" sz="2200">
                <a:latin typeface="Arial"/>
                <a:cs typeface="Arial"/>
              </a:rPr>
              <a:t>Compartilhamento dos dados entre redes da mesma empresa </a:t>
            </a:r>
            <a:r>
              <a:rPr lang="pt-BR" sz="2200" err="1">
                <a:latin typeface="Arial"/>
                <a:cs typeface="Arial"/>
              </a:rPr>
              <a:t>ex</a:t>
            </a:r>
            <a:r>
              <a:rPr lang="pt-BR" sz="2200">
                <a:latin typeface="Arial"/>
                <a:cs typeface="Arial"/>
              </a:rPr>
              <a:t>: Google/Youtube</a:t>
            </a:r>
          </a:p>
          <a:p>
            <a:endParaRPr lang="pt-BR" sz="2200">
              <a:latin typeface="Arial"/>
              <a:cs typeface="Arial"/>
            </a:endParaRPr>
          </a:p>
          <a:p>
            <a:r>
              <a:rPr lang="pt-BR" sz="2200">
                <a:latin typeface="Arial"/>
                <a:cs typeface="Arial"/>
              </a:rPr>
              <a:t>Direitos e deveres dentro da internet, seguindo as políticas de cada site e leis</a:t>
            </a:r>
          </a:p>
          <a:p>
            <a:endParaRPr lang="pt-BR" sz="2200">
              <a:latin typeface="Arial"/>
              <a:ea typeface="+mn-lt"/>
              <a:cs typeface="+mn-lt"/>
            </a:endParaRPr>
          </a:p>
          <a:p>
            <a:r>
              <a:rPr lang="pt-BR" sz="2200">
                <a:latin typeface="Arial"/>
                <a:ea typeface="+mn-lt"/>
                <a:cs typeface="+mn-lt"/>
              </a:rPr>
              <a:t>Uma das primeiras leis a tratar da privacidade do usuário foi  a FCRA de 26/10/1970</a:t>
            </a:r>
          </a:p>
          <a:p>
            <a:endParaRPr lang="pt-BR" sz="2200">
              <a:latin typeface="Arial"/>
              <a:ea typeface="+mn-lt"/>
              <a:cs typeface="+mn-lt"/>
            </a:endParaRPr>
          </a:p>
          <a:p>
            <a:r>
              <a:rPr lang="pt-BR" sz="2200">
                <a:latin typeface="Arial"/>
                <a:ea typeface="+mn-lt"/>
                <a:cs typeface="+mn-lt"/>
              </a:rPr>
              <a:t>No brasil temos Lei nº 12.965, de 23 de abril de 2014</a:t>
            </a:r>
            <a:endParaRPr lang="pt-BR" sz="2200">
              <a:latin typeface="Arial"/>
              <a:cs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28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Slide Background">
            <a:extLst>
              <a:ext uri="{FF2B5EF4-FFF2-40B4-BE49-F238E27FC236}">
                <a16:creationId xmlns:a16="http://schemas.microsoft.com/office/drawing/2014/main" id="{F29C4816-CB21-420B-9EB4-9E567138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22EFA8E-2E7E-B7BB-916A-EA498C80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420701"/>
          </a:xfrm>
          <a:prstGeom prst="rect">
            <a:avLst/>
          </a:prstGeom>
          <a:ln>
            <a:noFill/>
          </a:ln>
          <a:effectLst>
            <a:outerShdw blurRad="317500" dist="76200" dir="5460000" sx="95000" sy="95000" algn="t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825B31-87CD-A62B-0570-1B2EC209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520578"/>
            <a:ext cx="4960700" cy="2396143"/>
          </a:xfrm>
        </p:spPr>
        <p:txBody>
          <a:bodyPr>
            <a:normAutofit/>
          </a:bodyPr>
          <a:lstStyle/>
          <a:p>
            <a:r>
              <a:rPr lang="pt-BR" sz="4000">
                <a:latin typeface="Arial"/>
                <a:ea typeface="Calibri"/>
                <a:cs typeface="Arial"/>
              </a:rPr>
              <a:t>Privacidade</a:t>
            </a:r>
            <a:r>
              <a:rPr lang="pt-BR" sz="4000">
                <a:latin typeface="Calibri"/>
                <a:ea typeface="Calibri"/>
                <a:cs typeface="Arial"/>
              </a:rPr>
              <a:t> do usuário</a:t>
            </a:r>
            <a:endParaRPr lang="pt-BR" sz="4000">
              <a:latin typeface="Calibri"/>
              <a:ea typeface="Calibri"/>
            </a:endParaRPr>
          </a:p>
          <a:p>
            <a:endParaRPr lang="pt-BR" sz="4000"/>
          </a:p>
        </p:txBody>
      </p:sp>
      <p:pic>
        <p:nvPicPr>
          <p:cNvPr id="11" name="Imagem 10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D1BF59C-5333-7368-A5F0-6B097C00A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81" y="3845896"/>
            <a:ext cx="4367537" cy="2307175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8F3484B-9119-D462-8CFA-BD4B050B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3841089"/>
            <a:ext cx="4960700" cy="25084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>
                <a:latin typeface="Arial"/>
                <a:ea typeface="+mn-lt"/>
                <a:cs typeface="+mn-lt"/>
              </a:rPr>
              <a:t>  Uma lei brasileira que garante seus direitos sobre seus dados pessoais.</a:t>
            </a:r>
            <a:endParaRPr lang="pt-BR" sz="2000">
              <a:latin typeface="Arial"/>
              <a:ea typeface="Calibri"/>
              <a:cs typeface="Calibri"/>
            </a:endParaRPr>
          </a:p>
          <a:p>
            <a:endParaRPr lang="pt-BR" sz="2000">
              <a:latin typeface="Arial"/>
              <a:ea typeface="+mn-lt"/>
              <a:cs typeface="+mn-lt"/>
            </a:endParaRPr>
          </a:p>
          <a:p>
            <a:endParaRPr lang="pt-BR" sz="200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>
                <a:latin typeface="Arial"/>
                <a:ea typeface="+mn-lt"/>
                <a:cs typeface="+mn-lt"/>
              </a:rPr>
              <a:t>  Sites precisam informar como usam seus dados e pedir seu consentimento para armazená-los (cookies).</a:t>
            </a:r>
            <a:endParaRPr lang="pt-BR" sz="2000">
              <a:latin typeface="Arial"/>
              <a:ea typeface="Calibri"/>
              <a:cs typeface="Calibri"/>
            </a:endParaRPr>
          </a:p>
          <a:p>
            <a:endParaRPr lang="pt-BR" sz="200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6BFA7001-1F38-F188-3892-381AA1B5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481" y="520666"/>
            <a:ext cx="4370832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455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A9494-5C79-468E-8930-4189DAD4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396674"/>
            <a:ext cx="11104880" cy="1320750"/>
          </a:xfrm>
        </p:spPr>
        <p:txBody>
          <a:bodyPr>
            <a:normAutofit/>
          </a:bodyPr>
          <a:lstStyle/>
          <a:p>
            <a:r>
              <a:rPr lang="pt-BR">
                <a:latin typeface="Arial"/>
                <a:ea typeface="Calibri"/>
                <a:cs typeface="Arial"/>
              </a:rPr>
              <a:t>Quais os riscos que os cookies podem causar</a:t>
            </a:r>
            <a:endParaRPr lang="pt-BR">
              <a:latin typeface="Arial"/>
              <a:ea typeface="Calibri"/>
              <a:cs typeface="Calibri"/>
            </a:endParaRPr>
          </a:p>
          <a:p>
            <a:endParaRPr lang="pt-BR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923AC2CE-1451-1640-0D7C-2DE4A1452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950340"/>
              </p:ext>
            </p:extLst>
          </p:nvPr>
        </p:nvGraphicFramePr>
        <p:xfrm>
          <a:off x="838200" y="1825625"/>
          <a:ext cx="697778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08385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82" name="Rectangle 4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92A129-9BE4-D696-BE0E-3900DFD5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>
                <a:latin typeface="Arial"/>
                <a:ea typeface="Calibri"/>
                <a:cs typeface="Arial"/>
              </a:rPr>
              <a:t>Como se proteger</a:t>
            </a:r>
            <a:endParaRPr lang="pt-BR" sz="4000">
              <a:latin typeface="Arial"/>
              <a:ea typeface="Calibri"/>
              <a:cs typeface="Calibri"/>
            </a:endParaRPr>
          </a:p>
          <a:p>
            <a:endParaRPr lang="pt-BR" sz="4000"/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1767FA51-4287-754B-E392-0DDCCF62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t-BR" sz="2000" b="1">
              <a:latin typeface="Calibri"/>
              <a:ea typeface="+mn-lt"/>
              <a:cs typeface="+mn-lt"/>
            </a:endParaRPr>
          </a:p>
          <a:p>
            <a:r>
              <a:rPr lang="pt-BR" sz="2000">
                <a:latin typeface="Arial"/>
                <a:ea typeface="+mn-lt"/>
                <a:cs typeface="Arial"/>
              </a:rPr>
              <a:t>Apague os cookies regularmente do seu navegador: </a:t>
            </a:r>
            <a:endParaRPr lang="pt-BR" sz="2000">
              <a:latin typeface="Arial"/>
              <a:ea typeface="Calibri"/>
              <a:cs typeface="Arial"/>
            </a:endParaRPr>
          </a:p>
          <a:p>
            <a:endParaRPr lang="pt-BR" sz="2000">
              <a:latin typeface="Arial"/>
              <a:ea typeface="+mn-lt"/>
              <a:cs typeface="+mn-lt"/>
            </a:endParaRPr>
          </a:p>
          <a:p>
            <a:r>
              <a:rPr lang="pt-BR" sz="2000">
                <a:latin typeface="Arial"/>
                <a:ea typeface="+mn-lt"/>
                <a:cs typeface="Arial"/>
              </a:rPr>
              <a:t>Leia a política de cookies dos sites: </a:t>
            </a:r>
            <a:endParaRPr lang="pt-BR" sz="2000">
              <a:latin typeface="Arial"/>
              <a:ea typeface="Calibri"/>
              <a:cs typeface="Arial"/>
            </a:endParaRPr>
          </a:p>
          <a:p>
            <a:endParaRPr lang="pt-BR" sz="2000">
              <a:latin typeface="Arial"/>
              <a:ea typeface="Calibri"/>
              <a:cs typeface="Calibri"/>
            </a:endParaRPr>
          </a:p>
          <a:p>
            <a:r>
              <a:rPr lang="pt-BR" sz="2000">
                <a:latin typeface="Arial"/>
                <a:ea typeface="+mn-lt"/>
                <a:cs typeface="Arial"/>
              </a:rPr>
              <a:t>Use navegadores com recursos de bloqueio de cookies de rastreamento:  </a:t>
            </a:r>
            <a:endParaRPr lang="pt-BR" sz="2000">
              <a:latin typeface="Arial"/>
              <a:cs typeface="Arial"/>
            </a:endParaRPr>
          </a:p>
        </p:txBody>
      </p:sp>
      <p:pic>
        <p:nvPicPr>
          <p:cNvPr id="33" name="Picture 4" descr="Cadeado em placa-mãe de computador">
            <a:extLst>
              <a:ext uri="{FF2B5EF4-FFF2-40B4-BE49-F238E27FC236}">
                <a16:creationId xmlns:a16="http://schemas.microsoft.com/office/drawing/2014/main" id="{DF5B805A-DFB1-F260-B7D3-5F05FEF3D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4" r="33776" b="-2"/>
          <a:stretch/>
        </p:blipFill>
        <p:spPr>
          <a:xfrm>
            <a:off x="6773333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843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2" name="Rectangle 48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6ABA85-8DB8-99F4-8910-D3994793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latin typeface="Arial"/>
                <a:ea typeface="+mj-lt"/>
                <a:cs typeface="+mj-lt"/>
              </a:rPr>
              <a:t>Denunciando Violações nas Redes Sociais</a:t>
            </a:r>
            <a:endParaRPr lang="pt-BR" sz="400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478" name="Espaço Reservado para Conteúdo 467">
            <a:extLst>
              <a:ext uri="{FF2B5EF4-FFF2-40B4-BE49-F238E27FC236}">
                <a16:creationId xmlns:a16="http://schemas.microsoft.com/office/drawing/2014/main" id="{7B0897D4-22E7-853C-579E-5582C0CC4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3794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77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A902C0-9BA9-E641-3D10-D62284FC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76" y="-515470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dirty="0">
                <a:latin typeface="Arial"/>
                <a:ea typeface="+mj-lt"/>
                <a:cs typeface="+mj-lt"/>
              </a:rPr>
              <a:t>Exemplos de Casos de Denúncia</a:t>
            </a:r>
            <a:endParaRPr lang="pt-BR" dirty="0">
              <a:latin typeface="Arial"/>
            </a:endParaRPr>
          </a:p>
        </p:txBody>
      </p:sp>
      <p:pic>
        <p:nvPicPr>
          <p:cNvPr id="198" name="Graphic 197" descr="Usuário">
            <a:extLst>
              <a:ext uri="{FF2B5EF4-FFF2-40B4-BE49-F238E27FC236}">
                <a16:creationId xmlns:a16="http://schemas.microsoft.com/office/drawing/2014/main" id="{1A5CC842-2204-A04A-C8C7-80C9C901F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732" y="468978"/>
            <a:ext cx="1198532" cy="1198532"/>
          </a:xfrm>
          <a:prstGeom prst="rect">
            <a:avLst/>
          </a:prstGeom>
        </p:spPr>
      </p:pic>
      <p:sp>
        <p:nvSpPr>
          <p:cNvPr id="189" name="Espaço Reservado para Conteúdo 188">
            <a:extLst>
              <a:ext uri="{FF2B5EF4-FFF2-40B4-BE49-F238E27FC236}">
                <a16:creationId xmlns:a16="http://schemas.microsoft.com/office/drawing/2014/main" id="{48BF1614-9AF9-35BD-CF5E-102F35E2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84" y="2102719"/>
            <a:ext cx="5801917" cy="45508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pt-BR" sz="2200" dirty="0">
                <a:latin typeface="Arial"/>
                <a:cs typeface="Arial"/>
              </a:rPr>
              <a:t>Facebook</a:t>
            </a:r>
            <a:endParaRPr lang="en-US" sz="2200" dirty="0">
              <a:latin typeface="Arial"/>
              <a:cs typeface="Arial"/>
            </a:endParaRPr>
          </a:p>
          <a:p>
            <a:pPr lvl="1">
              <a:spcBef>
                <a:spcPts val="0"/>
              </a:spcBef>
            </a:pPr>
            <a:r>
              <a:rPr lang="pt-BR" sz="2200" dirty="0">
                <a:latin typeface="Arial"/>
                <a:cs typeface="Arial"/>
              </a:rPr>
              <a:t>Um usuário descobre um perfil usando suas fotos e dados.</a:t>
            </a:r>
            <a:endParaRPr lang="en-US" sz="2200" dirty="0">
              <a:latin typeface="Arial"/>
              <a:cs typeface="Arial"/>
            </a:endParaRPr>
          </a:p>
          <a:p>
            <a:pPr lvl="1">
              <a:spcBef>
                <a:spcPts val="0"/>
              </a:spcBef>
            </a:pPr>
            <a:endParaRPr lang="pt-BR" sz="2200" dirty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pt-BR" sz="2200" dirty="0">
                <a:latin typeface="Arial"/>
                <a:cs typeface="Arial"/>
              </a:rPr>
              <a:t>Twitter</a:t>
            </a:r>
            <a:endParaRPr lang="en-US" sz="2200" dirty="0">
              <a:latin typeface="Arial"/>
              <a:cs typeface="Arial"/>
            </a:endParaRPr>
          </a:p>
          <a:p>
            <a:pPr lvl="1">
              <a:spcBef>
                <a:spcPts val="0"/>
              </a:spcBef>
            </a:pPr>
            <a:r>
              <a:rPr lang="pt-BR" sz="2200" dirty="0">
                <a:latin typeface="Arial"/>
                <a:cs typeface="Arial"/>
              </a:rPr>
              <a:t>Um usuário recebe mensagens ameaçadoras e abusivas</a:t>
            </a:r>
            <a:endParaRPr lang="en-US" sz="2200" dirty="0">
              <a:latin typeface="Arial"/>
              <a:cs typeface="Arial"/>
            </a:endParaRPr>
          </a:p>
          <a:p>
            <a:pPr lvl="1">
              <a:spcBef>
                <a:spcPts val="0"/>
              </a:spcBef>
            </a:pPr>
            <a:endParaRPr lang="pt-BR" sz="2200" dirty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pt-BR" sz="2200" dirty="0">
                <a:latin typeface="Arial"/>
                <a:cs typeface="Arial"/>
              </a:rPr>
              <a:t>YouTube</a:t>
            </a:r>
            <a:endParaRPr lang="en-US" sz="2200" dirty="0">
              <a:latin typeface="Arial"/>
              <a:cs typeface="Arial"/>
            </a:endParaRPr>
          </a:p>
          <a:p>
            <a:pPr lvl="1">
              <a:spcBef>
                <a:spcPts val="0"/>
              </a:spcBef>
            </a:pPr>
            <a:r>
              <a:rPr lang="pt-BR" sz="2200" dirty="0">
                <a:latin typeface="Arial"/>
                <a:cs typeface="Arial"/>
              </a:rPr>
              <a:t>Um músico descobre que sua música está sendo usada sem permissão em um vídeo</a:t>
            </a:r>
            <a:endParaRPr lang="en-US" sz="2200" dirty="0">
              <a:latin typeface="Arial"/>
              <a:cs typeface="Arial"/>
            </a:endParaRPr>
          </a:p>
          <a:p>
            <a:endParaRPr lang="pt-BR" sz="1400"/>
          </a:p>
        </p:txBody>
      </p:sp>
      <p:pic>
        <p:nvPicPr>
          <p:cNvPr id="200" name="Graphic 199" descr="Usuário">
            <a:extLst>
              <a:ext uri="{FF2B5EF4-FFF2-40B4-BE49-F238E27FC236}">
                <a16:creationId xmlns:a16="http://schemas.microsoft.com/office/drawing/2014/main" id="{45708026-375A-4B33-A20E-F4775015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9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670BE1-D51B-805F-E6E0-CEFDE8A2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Adição de Medidas Preliminares: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9B375-73D9-C27B-DD43-ED743B04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200">
                <a:latin typeface="Arial"/>
                <a:ea typeface="Calibri"/>
                <a:cs typeface="Calibri"/>
              </a:rPr>
              <a:t>Auxiliam na individualização da autoria.</a:t>
            </a:r>
          </a:p>
          <a:p>
            <a:endParaRPr lang="pt-BR" sz="2200">
              <a:latin typeface="Arial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200">
                <a:latin typeface="Arial"/>
                <a:ea typeface="Calibri"/>
                <a:cs typeface="Calibri"/>
              </a:rPr>
              <a:t>Provas prejudicadas pela vítima.</a:t>
            </a:r>
          </a:p>
          <a:p>
            <a:endParaRPr lang="pt-BR" sz="2200">
              <a:latin typeface="Arial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200">
                <a:latin typeface="Arial"/>
                <a:ea typeface="Calibri"/>
                <a:cs typeface="Calibri"/>
              </a:rPr>
              <a:t>Exclusão de conteúdo?</a:t>
            </a:r>
          </a:p>
          <a:p>
            <a:endParaRPr lang="pt-BR" sz="2200">
              <a:latin typeface="Arial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200">
                <a:latin typeface="Arial"/>
                <a:ea typeface="Calibri"/>
                <a:cs typeface="Calibri"/>
              </a:rPr>
              <a:t>Foi um crime cibernético?</a:t>
            </a:r>
          </a:p>
          <a:p>
            <a:endParaRPr lang="pt-BR" sz="2200">
              <a:latin typeface="Arial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200">
                <a:latin typeface="Arial"/>
                <a:ea typeface="Calibri"/>
                <a:cs typeface="Calibri"/>
              </a:rPr>
              <a:t>Falta de informação e desinformação!</a:t>
            </a:r>
          </a:p>
        </p:txBody>
      </p:sp>
    </p:spTree>
    <p:extLst>
      <p:ext uri="{BB962C8B-B14F-4D97-AF65-F5344CB8AC3E}">
        <p14:creationId xmlns:p14="http://schemas.microsoft.com/office/powerpoint/2010/main" val="2744895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   Manual de   Investigação  Cibernética</vt:lpstr>
      <vt:lpstr>Introdução</vt:lpstr>
      <vt:lpstr>Políticas de privacidade </vt:lpstr>
      <vt:lpstr>Privacidade do usuário </vt:lpstr>
      <vt:lpstr>Quais os riscos que os cookies podem causar </vt:lpstr>
      <vt:lpstr>Como se proteger </vt:lpstr>
      <vt:lpstr>Denunciando Violações nas Redes Sociais</vt:lpstr>
      <vt:lpstr>Exemplos de Casos de Denúncia</vt:lpstr>
      <vt:lpstr>Adição de Medidas Preliminares: </vt:lpstr>
      <vt:lpstr>Como Denunciar?</vt:lpstr>
      <vt:lpstr>Denúncia presencial:</vt:lpstr>
      <vt:lpstr>Denúncia On-Line:</vt:lpstr>
      <vt:lpstr>Denúncia On-Line:</vt:lpstr>
      <vt:lpstr>Caso injuria racial contra jornalista </vt:lpstr>
      <vt:lpstr>Regulamentação da Internet: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Julião</dc:creator>
  <cp:revision>83</cp:revision>
  <dcterms:created xsi:type="dcterms:W3CDTF">2024-04-10T20:36:26Z</dcterms:created>
  <dcterms:modified xsi:type="dcterms:W3CDTF">2024-04-17T01:32:18Z</dcterms:modified>
</cp:coreProperties>
</file>