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1"/>
  </p:notesMasterIdLst>
  <p:sldIdLst>
    <p:sldId id="256" r:id="rId2"/>
    <p:sldId id="257" r:id="rId3"/>
    <p:sldId id="259" r:id="rId4"/>
    <p:sldId id="299" r:id="rId5"/>
    <p:sldId id="260" r:id="rId6"/>
    <p:sldId id="300" r:id="rId7"/>
    <p:sldId id="262" r:id="rId8"/>
    <p:sldId id="263" r:id="rId9"/>
    <p:sldId id="26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B04BDC-98FF-4CBF-AE12-20D37D1DDC18}">
  <a:tblStyle styleId="{F5B04BDC-98FF-4CBF-AE12-20D37D1DDC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1fdc4dfe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1fdc4dfe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a0fbc45a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a0fbc45a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71fdc4dfe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71fdc4dfe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71fdc4df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71fdc4df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953125" y="4010025"/>
            <a:ext cx="3811028" cy="139067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567143">
            <a:off x="6553911" y="-1842618"/>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1100" y="4139775"/>
            <a:ext cx="1504504" cy="123539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5016550" y="3325813"/>
            <a:ext cx="2948100" cy="63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ctrTitle"/>
          </p:nvPr>
        </p:nvSpPr>
        <p:spPr>
          <a:xfrm>
            <a:off x="4630502" y="1179891"/>
            <a:ext cx="3720000" cy="22065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48"/>
        <p:cNvGrpSpPr/>
        <p:nvPr/>
      </p:nvGrpSpPr>
      <p:grpSpPr>
        <a:xfrm>
          <a:off x="0" y="0"/>
          <a:ext cx="0" cy="0"/>
          <a:chOff x="0" y="0"/>
          <a:chExt cx="0" cy="0"/>
        </a:xfrm>
      </p:grpSpPr>
      <p:grpSp>
        <p:nvGrpSpPr>
          <p:cNvPr id="249" name="Google Shape;249;p26"/>
          <p:cNvGrpSpPr/>
          <p:nvPr/>
        </p:nvGrpSpPr>
        <p:grpSpPr>
          <a:xfrm flipH="1">
            <a:off x="-1418490" y="-1514652"/>
            <a:ext cx="11199926" cy="7760862"/>
            <a:chOff x="-767865" y="-1514652"/>
            <a:chExt cx="11199926" cy="7760862"/>
          </a:xfrm>
        </p:grpSpPr>
        <p:sp>
          <p:nvSpPr>
            <p:cNvPr id="250" name="Google Shape;250;p26"/>
            <p:cNvSpPr/>
            <p:nvPr/>
          </p:nvSpPr>
          <p:spPr>
            <a:xfrm rot="10800000" flipH="1">
              <a:off x="2255836" y="-402068"/>
              <a:ext cx="3640842" cy="1133443"/>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3616208" flipH="1">
              <a:off x="604658" y="3057983"/>
              <a:ext cx="1744069" cy="209047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6"/>
            <p:cNvGrpSpPr/>
            <p:nvPr/>
          </p:nvGrpSpPr>
          <p:grpSpPr>
            <a:xfrm>
              <a:off x="7786330" y="3629221"/>
              <a:ext cx="2466678" cy="2616989"/>
              <a:chOff x="7786330" y="3629221"/>
              <a:chExt cx="2466678" cy="2616989"/>
            </a:xfrm>
          </p:grpSpPr>
          <p:sp>
            <p:nvSpPr>
              <p:cNvPr id="258" name="Google Shape;258;p26"/>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135164">
                <a:off x="8131928" y="3689721"/>
                <a:ext cx="821266" cy="451264"/>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6"/>
            <p:cNvSpPr/>
            <p:nvPr/>
          </p:nvSpPr>
          <p:spPr>
            <a:xfrm rot="-4332054">
              <a:off x="168200" y="3251580"/>
              <a:ext cx="552682" cy="46944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flipH="1">
              <a:off x="4981111" y="4194042"/>
              <a:ext cx="2705389"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9776644">
            <a:off x="-848628" y="73094"/>
            <a:ext cx="1701689" cy="1863085"/>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661937">
            <a:off x="7945259" y="3969099"/>
            <a:ext cx="1630874" cy="1954792"/>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4169938">
            <a:off x="4074833" y="-3408208"/>
            <a:ext cx="6761692" cy="596307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632268">
            <a:off x="-1223181" y="3909672"/>
            <a:ext cx="2351171" cy="207354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572000" y="3084301"/>
            <a:ext cx="3846900" cy="662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200"/>
              <a:buNone/>
              <a:defRPr sz="43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5477527" y="169550"/>
            <a:ext cx="20358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1" name="Google Shape;21;p3"/>
          <p:cNvSpPr txBox="1">
            <a:spLocks noGrp="1"/>
          </p:cNvSpPr>
          <p:nvPr>
            <p:ph type="subTitle" idx="1"/>
          </p:nvPr>
        </p:nvSpPr>
        <p:spPr>
          <a:xfrm>
            <a:off x="4992577" y="3670200"/>
            <a:ext cx="30054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7625264">
            <a:off x="-232148" y="-444395"/>
            <a:ext cx="976278" cy="1444569"/>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577797">
            <a:off x="7673794" y="3381816"/>
            <a:ext cx="1227329" cy="3258287"/>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chemeClr val="accent1"/>
              </a:buClr>
              <a:buSzPts val="1400"/>
              <a:buFont typeface="Lato"/>
              <a:buChar char="●"/>
              <a:defRPr sz="1100"/>
            </a:lvl2pPr>
            <a:lvl3pPr marL="1371600" lvl="2" indent="-317500">
              <a:spcBef>
                <a:spcPts val="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6" name="Google Shape;26;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 name="Google Shape;27;p4"/>
          <p:cNvSpPr/>
          <p:nvPr/>
        </p:nvSpPr>
        <p:spPr>
          <a:xfrm rot="5249367" flipH="1">
            <a:off x="-656181" y="42671"/>
            <a:ext cx="1376680" cy="161193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767865" y="-1514652"/>
            <a:ext cx="11199926" cy="7760862"/>
            <a:chOff x="-767865" y="-1514652"/>
            <a:chExt cx="11199926" cy="7760862"/>
          </a:xfrm>
        </p:grpSpPr>
        <p:sp>
          <p:nvSpPr>
            <p:cNvPr id="57" name="Google Shape;57;p8"/>
            <p:cNvSpPr/>
            <p:nvPr/>
          </p:nvSpPr>
          <p:spPr>
            <a:xfrm rot="10800000" flipH="1">
              <a:off x="2255836" y="-402068"/>
              <a:ext cx="3640842" cy="1133443"/>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3616208" flipH="1">
              <a:off x="604658" y="3057983"/>
              <a:ext cx="1744069" cy="209047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8"/>
            <p:cNvGrpSpPr/>
            <p:nvPr/>
          </p:nvGrpSpPr>
          <p:grpSpPr>
            <a:xfrm>
              <a:off x="7786330" y="3629221"/>
              <a:ext cx="2466678" cy="2616989"/>
              <a:chOff x="7786330" y="3629221"/>
              <a:chExt cx="2466678" cy="2616989"/>
            </a:xfrm>
          </p:grpSpPr>
          <p:sp>
            <p:nvSpPr>
              <p:cNvPr id="65" name="Google Shape;65;p8"/>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rot="10135164">
                <a:off x="8131928" y="3689721"/>
                <a:ext cx="821266" cy="451264"/>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8"/>
            <p:cNvSpPr/>
            <p:nvPr/>
          </p:nvSpPr>
          <p:spPr>
            <a:xfrm rot="-4332054">
              <a:off x="168200" y="3251580"/>
              <a:ext cx="552682" cy="46944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4981111" y="4194042"/>
              <a:ext cx="2705389"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8"/>
          <p:cNvSpPr txBox="1">
            <a:spLocks noGrp="1"/>
          </p:cNvSpPr>
          <p:nvPr>
            <p:ph type="title"/>
          </p:nvPr>
        </p:nvSpPr>
        <p:spPr>
          <a:xfrm>
            <a:off x="2057400" y="1465200"/>
            <a:ext cx="5029200" cy="2213100"/>
          </a:xfrm>
          <a:prstGeom prst="rect">
            <a:avLst/>
          </a:prstGeom>
        </p:spPr>
        <p:txBody>
          <a:bodyPr spcFirstLastPara="1" wrap="square" lIns="91425" tIns="91425" rIns="91425" bIns="91425" anchor="ctr" anchorCtr="0">
            <a:noAutofit/>
          </a:bodyPr>
          <a:lstStyle>
            <a:lvl1pPr lvl="0" algn="ctr">
              <a:lnSpc>
                <a:spcPct val="95000"/>
              </a:lnSpc>
              <a:spcBef>
                <a:spcPts val="0"/>
              </a:spcBef>
              <a:spcAft>
                <a:spcPts val="0"/>
              </a:spcAft>
              <a:buSzPts val="30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11876" y="1432725"/>
            <a:ext cx="3195900" cy="582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9"/>
          <p:cNvSpPr/>
          <p:nvPr/>
        </p:nvSpPr>
        <p:spPr>
          <a:xfrm rot="-8100000" flipH="1">
            <a:off x="7672286" y="-9681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rot="7200045">
            <a:off x="1418970" y="4276254"/>
            <a:ext cx="1678610" cy="14682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a:off x="-57005" y="-77216"/>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subTitle" idx="1"/>
          </p:nvPr>
        </p:nvSpPr>
        <p:spPr>
          <a:xfrm>
            <a:off x="611875" y="2092875"/>
            <a:ext cx="3195900" cy="16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29"/>
        <p:cNvGrpSpPr/>
        <p:nvPr/>
      </p:nvGrpSpPr>
      <p:grpSpPr>
        <a:xfrm>
          <a:off x="0" y="0"/>
          <a:ext cx="0" cy="0"/>
          <a:chOff x="0" y="0"/>
          <a:chExt cx="0" cy="0"/>
        </a:xfrm>
      </p:grpSpPr>
      <p:grpSp>
        <p:nvGrpSpPr>
          <p:cNvPr id="130" name="Google Shape;130;p15"/>
          <p:cNvGrpSpPr/>
          <p:nvPr/>
        </p:nvGrpSpPr>
        <p:grpSpPr>
          <a:xfrm>
            <a:off x="-721250" y="-750762"/>
            <a:ext cx="10392932" cy="6909982"/>
            <a:chOff x="-721250" y="-750762"/>
            <a:chExt cx="10392932" cy="6909982"/>
          </a:xfrm>
        </p:grpSpPr>
        <p:sp>
          <p:nvSpPr>
            <p:cNvPr id="131" name="Google Shape;131;p15"/>
            <p:cNvSpPr/>
            <p:nvPr/>
          </p:nvSpPr>
          <p:spPr>
            <a:xfrm rot="5400000">
              <a:off x="-740669" y="3198679"/>
              <a:ext cx="2930784" cy="1572426"/>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5277275">
              <a:off x="1156710" y="420848"/>
              <a:ext cx="953363" cy="78281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5400000">
              <a:off x="6953519" y="408329"/>
              <a:ext cx="2930784" cy="1572426"/>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3600468">
              <a:off x="-532972" y="-344397"/>
              <a:ext cx="1784457" cy="14651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9034795">
              <a:off x="7521057" y="4071730"/>
              <a:ext cx="1891123" cy="155267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7200045">
              <a:off x="7031695" y="4331179"/>
              <a:ext cx="1678610" cy="14682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5"/>
          <p:cNvSpPr txBox="1">
            <a:spLocks noGrp="1"/>
          </p:cNvSpPr>
          <p:nvPr>
            <p:ph type="title"/>
          </p:nvPr>
        </p:nvSpPr>
        <p:spPr>
          <a:xfrm>
            <a:off x="3276788" y="31598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8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8" name="Google Shape;138;p15"/>
          <p:cNvSpPr txBox="1">
            <a:spLocks noGrp="1"/>
          </p:cNvSpPr>
          <p:nvPr>
            <p:ph type="subTitle" idx="1"/>
          </p:nvPr>
        </p:nvSpPr>
        <p:spPr>
          <a:xfrm>
            <a:off x="1551713" y="18408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32"/>
        <p:cNvGrpSpPr/>
        <p:nvPr/>
      </p:nvGrpSpPr>
      <p:grpSpPr>
        <a:xfrm>
          <a:off x="0" y="0"/>
          <a:ext cx="0" cy="0"/>
          <a:chOff x="0" y="0"/>
          <a:chExt cx="0" cy="0"/>
        </a:xfrm>
      </p:grpSpPr>
      <p:sp>
        <p:nvSpPr>
          <p:cNvPr id="233" name="Google Shape;233;p24"/>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9851956">
            <a:off x="-213350" y="3102841"/>
            <a:ext cx="1910561" cy="20919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240"/>
        <p:cNvGrpSpPr/>
        <p:nvPr/>
      </p:nvGrpSpPr>
      <p:grpSpPr>
        <a:xfrm>
          <a:off x="0" y="0"/>
          <a:ext cx="0" cy="0"/>
          <a:chOff x="0" y="0"/>
          <a:chExt cx="0" cy="0"/>
        </a:xfrm>
      </p:grpSpPr>
      <p:sp>
        <p:nvSpPr>
          <p:cNvPr id="241" name="Google Shape;241;p25"/>
          <p:cNvSpPr/>
          <p:nvPr/>
        </p:nvSpPr>
        <p:spPr>
          <a:xfrm rot="5567143">
            <a:off x="-1066089" y="3381682"/>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8461250" y="4400550"/>
            <a:ext cx="1548058" cy="127113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800000">
            <a:off x="-57005" y="-77216"/>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5"/>
          <p:cNvGrpSpPr/>
          <p:nvPr/>
        </p:nvGrpSpPr>
        <p:grpSpPr>
          <a:xfrm rot="6381363">
            <a:off x="6208264" y="-1648254"/>
            <a:ext cx="3335866" cy="3467124"/>
            <a:chOff x="-672286" y="-695064"/>
            <a:chExt cx="1818776" cy="1890341"/>
          </a:xfrm>
        </p:grpSpPr>
        <p:sp>
          <p:nvSpPr>
            <p:cNvPr id="245" name="Google Shape;245;p25"/>
            <p:cNvSpPr/>
            <p:nvPr/>
          </p:nvSpPr>
          <p:spPr>
            <a:xfrm rot="5592708">
              <a:off x="-784629" y="-492943"/>
              <a:ext cx="1809847" cy="148609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5399040">
              <a:off x="591685" y="238140"/>
              <a:ext cx="609253" cy="5001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5"/>
          <p:cNvSpPr/>
          <p:nvPr/>
        </p:nvSpPr>
        <p:spPr>
          <a:xfrm rot="2562526" flipH="1">
            <a:off x="-364374" y="3599700"/>
            <a:ext cx="1744059" cy="2090458"/>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1pPr>
            <a:lvl2pPr lvl="1">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2pPr>
            <a:lvl3pPr lvl="2">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3pPr>
            <a:lvl4pPr lvl="3">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4pPr>
            <a:lvl5pPr lvl="4">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5pPr>
            <a:lvl6pPr lvl="5">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6pPr>
            <a:lvl7pPr lvl="6">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7pPr>
            <a:lvl8pPr lvl="7">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8pPr>
            <a:lvl9pPr lvl="8">
              <a:spcBef>
                <a:spcPts val="0"/>
              </a:spcBef>
              <a:spcAft>
                <a:spcPts val="0"/>
              </a:spcAft>
              <a:buClr>
                <a:schemeClr val="dk2"/>
              </a:buClr>
              <a:buSzPts val="2800"/>
              <a:buFont typeface="Playfair Display"/>
              <a:buNone/>
              <a:defRPr sz="2800">
                <a:solidFill>
                  <a:schemeClr val="dk2"/>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61"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p:nvPr>
        </p:nvSpPr>
        <p:spPr>
          <a:xfrm>
            <a:off x="4425076" y="719974"/>
            <a:ext cx="3334148" cy="12261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lumMod val="50000"/>
                  </a:schemeClr>
                </a:solidFill>
              </a:rPr>
              <a:t>JK BEAUTY</a:t>
            </a:r>
            <a:endParaRPr dirty="0">
              <a:solidFill>
                <a:schemeClr val="bg1">
                  <a:lumMod val="50000"/>
                </a:schemeClr>
              </a:solidFill>
            </a:endParaRPr>
          </a:p>
        </p:txBody>
      </p:sp>
      <p:sp>
        <p:nvSpPr>
          <p:cNvPr id="272" name="Google Shape;272;p29"/>
          <p:cNvSpPr/>
          <p:nvPr/>
        </p:nvSpPr>
        <p:spPr>
          <a:xfrm rot="-8100000" flipH="1">
            <a:off x="7449211" y="-618398"/>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rot="7199978">
            <a:off x="8024140" y="3951883"/>
            <a:ext cx="1435290" cy="1390941"/>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9"/>
          <p:cNvGrpSpPr/>
          <p:nvPr/>
        </p:nvGrpSpPr>
        <p:grpSpPr>
          <a:xfrm>
            <a:off x="925234" y="372001"/>
            <a:ext cx="3067892" cy="4393718"/>
            <a:chOff x="925234" y="372001"/>
            <a:chExt cx="3067892" cy="4393718"/>
          </a:xfrm>
        </p:grpSpPr>
        <p:sp>
          <p:nvSpPr>
            <p:cNvPr id="275" name="Google Shape;275;p29"/>
            <p:cNvSpPr/>
            <p:nvPr/>
          </p:nvSpPr>
          <p:spPr>
            <a:xfrm>
              <a:off x="2331893" y="2716782"/>
              <a:ext cx="1577463" cy="2048937"/>
            </a:xfrm>
            <a:custGeom>
              <a:avLst/>
              <a:gdLst/>
              <a:ahLst/>
              <a:cxnLst/>
              <a:rect l="l" t="t" r="r" b="b"/>
              <a:pathLst>
                <a:path w="35760" h="46448" extrusionOk="0">
                  <a:moveTo>
                    <a:pt x="15196" y="0"/>
                  </a:moveTo>
                  <a:cubicBezTo>
                    <a:pt x="13490" y="0"/>
                    <a:pt x="11826" y="471"/>
                    <a:pt x="10224" y="1484"/>
                  </a:cubicBezTo>
                  <a:cubicBezTo>
                    <a:pt x="8352" y="2648"/>
                    <a:pt x="6960" y="4318"/>
                    <a:pt x="5796" y="6191"/>
                  </a:cubicBezTo>
                  <a:cubicBezTo>
                    <a:pt x="3315" y="10088"/>
                    <a:pt x="2050" y="14391"/>
                    <a:pt x="1291" y="18870"/>
                  </a:cubicBezTo>
                  <a:cubicBezTo>
                    <a:pt x="1012" y="20515"/>
                    <a:pt x="759" y="22135"/>
                    <a:pt x="582" y="23780"/>
                  </a:cubicBezTo>
                  <a:cubicBezTo>
                    <a:pt x="380" y="25349"/>
                    <a:pt x="228" y="26918"/>
                    <a:pt x="127" y="28487"/>
                  </a:cubicBezTo>
                  <a:cubicBezTo>
                    <a:pt x="0" y="30258"/>
                    <a:pt x="51" y="32055"/>
                    <a:pt x="203" y="33877"/>
                  </a:cubicBezTo>
                  <a:cubicBezTo>
                    <a:pt x="354" y="35700"/>
                    <a:pt x="633" y="37496"/>
                    <a:pt x="1215" y="39268"/>
                  </a:cubicBezTo>
                  <a:cubicBezTo>
                    <a:pt x="2604" y="43565"/>
                    <a:pt x="6431" y="46448"/>
                    <a:pt x="10892" y="46448"/>
                  </a:cubicBezTo>
                  <a:cubicBezTo>
                    <a:pt x="11633" y="46448"/>
                    <a:pt x="12392" y="46368"/>
                    <a:pt x="13160" y="46202"/>
                  </a:cubicBezTo>
                  <a:cubicBezTo>
                    <a:pt x="16197" y="45544"/>
                    <a:pt x="18905" y="44203"/>
                    <a:pt x="21309" y="42280"/>
                  </a:cubicBezTo>
                  <a:cubicBezTo>
                    <a:pt x="24473" y="39749"/>
                    <a:pt x="27130" y="36687"/>
                    <a:pt x="29560" y="33422"/>
                  </a:cubicBezTo>
                  <a:cubicBezTo>
                    <a:pt x="31483" y="30841"/>
                    <a:pt x="32824" y="27829"/>
                    <a:pt x="34140" y="24893"/>
                  </a:cubicBezTo>
                  <a:cubicBezTo>
                    <a:pt x="35102" y="22793"/>
                    <a:pt x="35760" y="20616"/>
                    <a:pt x="35735" y="18339"/>
                  </a:cubicBezTo>
                  <a:cubicBezTo>
                    <a:pt x="35735" y="17681"/>
                    <a:pt x="35684" y="17048"/>
                    <a:pt x="35633" y="16415"/>
                  </a:cubicBezTo>
                  <a:cubicBezTo>
                    <a:pt x="35380" y="14745"/>
                    <a:pt x="34621" y="13328"/>
                    <a:pt x="33735" y="11936"/>
                  </a:cubicBezTo>
                  <a:cubicBezTo>
                    <a:pt x="32014" y="9278"/>
                    <a:pt x="29838" y="7051"/>
                    <a:pt x="27560" y="4900"/>
                  </a:cubicBezTo>
                  <a:cubicBezTo>
                    <a:pt x="26396" y="3812"/>
                    <a:pt x="24979" y="3053"/>
                    <a:pt x="23587" y="2268"/>
                  </a:cubicBezTo>
                  <a:cubicBezTo>
                    <a:pt x="22600" y="1737"/>
                    <a:pt x="21613" y="1231"/>
                    <a:pt x="20499" y="1003"/>
                  </a:cubicBezTo>
                  <a:cubicBezTo>
                    <a:pt x="19892" y="876"/>
                    <a:pt x="19310" y="800"/>
                    <a:pt x="18703" y="623"/>
                  </a:cubicBezTo>
                  <a:cubicBezTo>
                    <a:pt x="17519" y="215"/>
                    <a:pt x="16348" y="0"/>
                    <a:pt x="15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9"/>
            <p:cNvGrpSpPr/>
            <p:nvPr/>
          </p:nvGrpSpPr>
          <p:grpSpPr>
            <a:xfrm>
              <a:off x="925234" y="372001"/>
              <a:ext cx="3067892" cy="4219518"/>
              <a:chOff x="925234" y="372001"/>
              <a:chExt cx="3067892" cy="4219518"/>
            </a:xfrm>
          </p:grpSpPr>
          <p:grpSp>
            <p:nvGrpSpPr>
              <p:cNvPr id="277" name="Google Shape;277;p29"/>
              <p:cNvGrpSpPr/>
              <p:nvPr/>
            </p:nvGrpSpPr>
            <p:grpSpPr>
              <a:xfrm>
                <a:off x="925234" y="542786"/>
                <a:ext cx="3067892" cy="4048733"/>
                <a:chOff x="5287650" y="5774850"/>
                <a:chExt cx="1738675" cy="2294550"/>
              </a:xfrm>
            </p:grpSpPr>
            <p:sp>
              <p:nvSpPr>
                <p:cNvPr id="278" name="Google Shape;278;p29"/>
                <p:cNvSpPr/>
                <p:nvPr/>
              </p:nvSpPr>
              <p:spPr>
                <a:xfrm>
                  <a:off x="5330675" y="6141125"/>
                  <a:ext cx="907925" cy="1378825"/>
                </a:xfrm>
                <a:custGeom>
                  <a:avLst/>
                  <a:gdLst/>
                  <a:ahLst/>
                  <a:cxnLst/>
                  <a:rect l="l" t="t" r="r" b="b"/>
                  <a:pathLst>
                    <a:path w="36317" h="55153" extrusionOk="0">
                      <a:moveTo>
                        <a:pt x="18195" y="0"/>
                      </a:moveTo>
                      <a:cubicBezTo>
                        <a:pt x="18137" y="0"/>
                        <a:pt x="18078" y="1"/>
                        <a:pt x="18019" y="1"/>
                      </a:cubicBezTo>
                      <a:cubicBezTo>
                        <a:pt x="16627" y="52"/>
                        <a:pt x="15311" y="204"/>
                        <a:pt x="13970" y="482"/>
                      </a:cubicBezTo>
                      <a:cubicBezTo>
                        <a:pt x="11186" y="1090"/>
                        <a:pt x="8630" y="2127"/>
                        <a:pt x="6656" y="4354"/>
                      </a:cubicBezTo>
                      <a:cubicBezTo>
                        <a:pt x="5897" y="5190"/>
                        <a:pt x="5214" y="6126"/>
                        <a:pt x="4530" y="7012"/>
                      </a:cubicBezTo>
                      <a:cubicBezTo>
                        <a:pt x="3746" y="7948"/>
                        <a:pt x="2987" y="8935"/>
                        <a:pt x="2404" y="9973"/>
                      </a:cubicBezTo>
                      <a:cubicBezTo>
                        <a:pt x="759" y="12782"/>
                        <a:pt x="152" y="15895"/>
                        <a:pt x="51" y="19084"/>
                      </a:cubicBezTo>
                      <a:cubicBezTo>
                        <a:pt x="0" y="21336"/>
                        <a:pt x="26" y="23538"/>
                        <a:pt x="279" y="25765"/>
                      </a:cubicBezTo>
                      <a:cubicBezTo>
                        <a:pt x="430" y="27410"/>
                        <a:pt x="658" y="29055"/>
                        <a:pt x="1038" y="30674"/>
                      </a:cubicBezTo>
                      <a:cubicBezTo>
                        <a:pt x="1898" y="34369"/>
                        <a:pt x="3113" y="37963"/>
                        <a:pt x="4581" y="41481"/>
                      </a:cubicBezTo>
                      <a:cubicBezTo>
                        <a:pt x="5872" y="44644"/>
                        <a:pt x="7466" y="47631"/>
                        <a:pt x="9718" y="50212"/>
                      </a:cubicBezTo>
                      <a:cubicBezTo>
                        <a:pt x="11287" y="52059"/>
                        <a:pt x="13059" y="53603"/>
                        <a:pt x="15337" y="54514"/>
                      </a:cubicBezTo>
                      <a:cubicBezTo>
                        <a:pt x="16336" y="54908"/>
                        <a:pt x="17368" y="55152"/>
                        <a:pt x="18417" y="55152"/>
                      </a:cubicBezTo>
                      <a:cubicBezTo>
                        <a:pt x="18989" y="55152"/>
                        <a:pt x="19565" y="55080"/>
                        <a:pt x="20145" y="54919"/>
                      </a:cubicBezTo>
                      <a:cubicBezTo>
                        <a:pt x="21537" y="54540"/>
                        <a:pt x="22701" y="53755"/>
                        <a:pt x="23790" y="52844"/>
                      </a:cubicBezTo>
                      <a:cubicBezTo>
                        <a:pt x="25030" y="51756"/>
                        <a:pt x="26067" y="50541"/>
                        <a:pt x="27080" y="49225"/>
                      </a:cubicBezTo>
                      <a:cubicBezTo>
                        <a:pt x="29636" y="45935"/>
                        <a:pt x="31686" y="42367"/>
                        <a:pt x="33027" y="38419"/>
                      </a:cubicBezTo>
                      <a:cubicBezTo>
                        <a:pt x="34166" y="35027"/>
                        <a:pt x="35026" y="31636"/>
                        <a:pt x="35583" y="28144"/>
                      </a:cubicBezTo>
                      <a:cubicBezTo>
                        <a:pt x="36038" y="25537"/>
                        <a:pt x="36317" y="22956"/>
                        <a:pt x="36292" y="20197"/>
                      </a:cubicBezTo>
                      <a:cubicBezTo>
                        <a:pt x="36317" y="18957"/>
                        <a:pt x="36216" y="17590"/>
                        <a:pt x="36190" y="16300"/>
                      </a:cubicBezTo>
                      <a:cubicBezTo>
                        <a:pt x="36038" y="13744"/>
                        <a:pt x="35456" y="11263"/>
                        <a:pt x="34292" y="8986"/>
                      </a:cubicBezTo>
                      <a:cubicBezTo>
                        <a:pt x="32673" y="5822"/>
                        <a:pt x="30294" y="3469"/>
                        <a:pt x="27105" y="1950"/>
                      </a:cubicBezTo>
                      <a:cubicBezTo>
                        <a:pt x="25738" y="1267"/>
                        <a:pt x="24220" y="1014"/>
                        <a:pt x="22777" y="685"/>
                      </a:cubicBezTo>
                      <a:cubicBezTo>
                        <a:pt x="21265" y="319"/>
                        <a:pt x="19753" y="0"/>
                        <a:pt x="1819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236675" y="5774850"/>
                  <a:ext cx="789650" cy="1041475"/>
                </a:xfrm>
                <a:custGeom>
                  <a:avLst/>
                  <a:gdLst/>
                  <a:ahLst/>
                  <a:cxnLst/>
                  <a:rect l="l" t="t" r="r" b="b"/>
                  <a:pathLst>
                    <a:path w="31586" h="41659" extrusionOk="0">
                      <a:moveTo>
                        <a:pt x="16447" y="1"/>
                      </a:moveTo>
                      <a:cubicBezTo>
                        <a:pt x="15250" y="1"/>
                        <a:pt x="14026" y="153"/>
                        <a:pt x="12781" y="455"/>
                      </a:cubicBezTo>
                      <a:cubicBezTo>
                        <a:pt x="8833" y="1442"/>
                        <a:pt x="5619" y="3517"/>
                        <a:pt x="3291" y="6934"/>
                      </a:cubicBezTo>
                      <a:cubicBezTo>
                        <a:pt x="2000" y="8882"/>
                        <a:pt x="1190" y="10983"/>
                        <a:pt x="710" y="13261"/>
                      </a:cubicBezTo>
                      <a:cubicBezTo>
                        <a:pt x="355" y="15133"/>
                        <a:pt x="1" y="16981"/>
                        <a:pt x="77" y="18879"/>
                      </a:cubicBezTo>
                      <a:cubicBezTo>
                        <a:pt x="127" y="20828"/>
                        <a:pt x="381" y="22751"/>
                        <a:pt x="836" y="24649"/>
                      </a:cubicBezTo>
                      <a:cubicBezTo>
                        <a:pt x="1975" y="29533"/>
                        <a:pt x="4227" y="33810"/>
                        <a:pt x="7846" y="37278"/>
                      </a:cubicBezTo>
                      <a:cubicBezTo>
                        <a:pt x="10789" y="40072"/>
                        <a:pt x="14264" y="41658"/>
                        <a:pt x="18388" y="41658"/>
                      </a:cubicBezTo>
                      <a:cubicBezTo>
                        <a:pt x="18485" y="41658"/>
                        <a:pt x="18581" y="41658"/>
                        <a:pt x="18678" y="41656"/>
                      </a:cubicBezTo>
                      <a:cubicBezTo>
                        <a:pt x="20956" y="41580"/>
                        <a:pt x="22955" y="40821"/>
                        <a:pt x="24625" y="39277"/>
                      </a:cubicBezTo>
                      <a:cubicBezTo>
                        <a:pt x="26397" y="37632"/>
                        <a:pt x="27637" y="35582"/>
                        <a:pt x="28649" y="33380"/>
                      </a:cubicBezTo>
                      <a:cubicBezTo>
                        <a:pt x="30623" y="29179"/>
                        <a:pt x="31383" y="24700"/>
                        <a:pt x="31560" y="20068"/>
                      </a:cubicBezTo>
                      <a:cubicBezTo>
                        <a:pt x="31585" y="18271"/>
                        <a:pt x="31307" y="16525"/>
                        <a:pt x="30978" y="14728"/>
                      </a:cubicBezTo>
                      <a:cubicBezTo>
                        <a:pt x="30497" y="12096"/>
                        <a:pt x="29763" y="9566"/>
                        <a:pt x="28422" y="7237"/>
                      </a:cubicBezTo>
                      <a:cubicBezTo>
                        <a:pt x="27435" y="5516"/>
                        <a:pt x="26296" y="3897"/>
                        <a:pt x="24676" y="2733"/>
                      </a:cubicBezTo>
                      <a:cubicBezTo>
                        <a:pt x="22128" y="902"/>
                        <a:pt x="19364" y="1"/>
                        <a:pt x="164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495175" y="5958150"/>
                  <a:ext cx="1452675" cy="2111250"/>
                </a:xfrm>
                <a:custGeom>
                  <a:avLst/>
                  <a:gdLst/>
                  <a:ahLst/>
                  <a:cxnLst/>
                  <a:rect l="l" t="t" r="r" b="b"/>
                  <a:pathLst>
                    <a:path w="58107" h="84450" extrusionOk="0">
                      <a:moveTo>
                        <a:pt x="39192" y="27624"/>
                      </a:moveTo>
                      <a:cubicBezTo>
                        <a:pt x="39531" y="27624"/>
                        <a:pt x="39873" y="27706"/>
                        <a:pt x="40214" y="27870"/>
                      </a:cubicBezTo>
                      <a:cubicBezTo>
                        <a:pt x="40796" y="28149"/>
                        <a:pt x="41429" y="28427"/>
                        <a:pt x="42062" y="28630"/>
                      </a:cubicBezTo>
                      <a:cubicBezTo>
                        <a:pt x="42492" y="28756"/>
                        <a:pt x="42796" y="29060"/>
                        <a:pt x="43125" y="29313"/>
                      </a:cubicBezTo>
                      <a:cubicBezTo>
                        <a:pt x="44010" y="30022"/>
                        <a:pt x="44593" y="30907"/>
                        <a:pt x="45023" y="31970"/>
                      </a:cubicBezTo>
                      <a:cubicBezTo>
                        <a:pt x="45529" y="33337"/>
                        <a:pt x="46187" y="34653"/>
                        <a:pt x="46820" y="35994"/>
                      </a:cubicBezTo>
                      <a:cubicBezTo>
                        <a:pt x="47452" y="37285"/>
                        <a:pt x="47933" y="38677"/>
                        <a:pt x="48186" y="40145"/>
                      </a:cubicBezTo>
                      <a:cubicBezTo>
                        <a:pt x="48465" y="41916"/>
                        <a:pt x="48945" y="43612"/>
                        <a:pt x="49502" y="45333"/>
                      </a:cubicBezTo>
                      <a:cubicBezTo>
                        <a:pt x="47933" y="45915"/>
                        <a:pt x="46491" y="46801"/>
                        <a:pt x="45023" y="47686"/>
                      </a:cubicBezTo>
                      <a:cubicBezTo>
                        <a:pt x="44922" y="46801"/>
                        <a:pt x="44820" y="45965"/>
                        <a:pt x="44694" y="45130"/>
                      </a:cubicBezTo>
                      <a:cubicBezTo>
                        <a:pt x="44415" y="43106"/>
                        <a:pt x="44264" y="41081"/>
                        <a:pt x="43631" y="39132"/>
                      </a:cubicBezTo>
                      <a:cubicBezTo>
                        <a:pt x="43555" y="38955"/>
                        <a:pt x="43504" y="38829"/>
                        <a:pt x="43454" y="38677"/>
                      </a:cubicBezTo>
                      <a:cubicBezTo>
                        <a:pt x="43327" y="38322"/>
                        <a:pt x="43125" y="38120"/>
                        <a:pt x="42745" y="38019"/>
                      </a:cubicBezTo>
                      <a:cubicBezTo>
                        <a:pt x="41556" y="37690"/>
                        <a:pt x="40467" y="37234"/>
                        <a:pt x="39531" y="36374"/>
                      </a:cubicBezTo>
                      <a:cubicBezTo>
                        <a:pt x="39329" y="36171"/>
                        <a:pt x="39126" y="35969"/>
                        <a:pt x="38949" y="35716"/>
                      </a:cubicBezTo>
                      <a:cubicBezTo>
                        <a:pt x="38519" y="35159"/>
                        <a:pt x="38595" y="34957"/>
                        <a:pt x="39202" y="34602"/>
                      </a:cubicBezTo>
                      <a:cubicBezTo>
                        <a:pt x="39404" y="34476"/>
                        <a:pt x="39708" y="34450"/>
                        <a:pt x="39961" y="34374"/>
                      </a:cubicBezTo>
                      <a:cubicBezTo>
                        <a:pt x="40493" y="34248"/>
                        <a:pt x="40999" y="34071"/>
                        <a:pt x="41530" y="33818"/>
                      </a:cubicBezTo>
                      <a:cubicBezTo>
                        <a:pt x="41885" y="35412"/>
                        <a:pt x="42745" y="36652"/>
                        <a:pt x="44137" y="37563"/>
                      </a:cubicBezTo>
                      <a:cubicBezTo>
                        <a:pt x="44162" y="37260"/>
                        <a:pt x="43935" y="37108"/>
                        <a:pt x="43757" y="36931"/>
                      </a:cubicBezTo>
                      <a:cubicBezTo>
                        <a:pt x="42922" y="36146"/>
                        <a:pt x="42290" y="35260"/>
                        <a:pt x="42011" y="34147"/>
                      </a:cubicBezTo>
                      <a:cubicBezTo>
                        <a:pt x="41888" y="33670"/>
                        <a:pt x="41831" y="33483"/>
                        <a:pt x="41640" y="33483"/>
                      </a:cubicBezTo>
                      <a:cubicBezTo>
                        <a:pt x="41517" y="33483"/>
                        <a:pt x="41338" y="33562"/>
                        <a:pt x="41049" y="33691"/>
                      </a:cubicBezTo>
                      <a:cubicBezTo>
                        <a:pt x="40594" y="33868"/>
                        <a:pt x="40088" y="33995"/>
                        <a:pt x="39582" y="34096"/>
                      </a:cubicBezTo>
                      <a:cubicBezTo>
                        <a:pt x="39151" y="34197"/>
                        <a:pt x="38848" y="34374"/>
                        <a:pt x="38569" y="34703"/>
                      </a:cubicBezTo>
                      <a:cubicBezTo>
                        <a:pt x="38088" y="35235"/>
                        <a:pt x="37633" y="35766"/>
                        <a:pt x="37000" y="36146"/>
                      </a:cubicBezTo>
                      <a:cubicBezTo>
                        <a:pt x="36950" y="35969"/>
                        <a:pt x="37051" y="35792"/>
                        <a:pt x="36950" y="35665"/>
                      </a:cubicBezTo>
                      <a:cubicBezTo>
                        <a:pt x="36848" y="35539"/>
                        <a:pt x="36722" y="35488"/>
                        <a:pt x="36494" y="35488"/>
                      </a:cubicBezTo>
                      <a:cubicBezTo>
                        <a:pt x="37380" y="34602"/>
                        <a:pt x="37886" y="33463"/>
                        <a:pt x="39126" y="33008"/>
                      </a:cubicBezTo>
                      <a:cubicBezTo>
                        <a:pt x="39784" y="32755"/>
                        <a:pt x="40467" y="32375"/>
                        <a:pt x="41100" y="32046"/>
                      </a:cubicBezTo>
                      <a:cubicBezTo>
                        <a:pt x="41227" y="31970"/>
                        <a:pt x="41404" y="31920"/>
                        <a:pt x="41303" y="31717"/>
                      </a:cubicBezTo>
                      <a:cubicBezTo>
                        <a:pt x="41268" y="31637"/>
                        <a:pt x="41213" y="31609"/>
                        <a:pt x="41151" y="31609"/>
                      </a:cubicBezTo>
                      <a:cubicBezTo>
                        <a:pt x="41077" y="31609"/>
                        <a:pt x="40992" y="31650"/>
                        <a:pt x="40923" y="31692"/>
                      </a:cubicBezTo>
                      <a:cubicBezTo>
                        <a:pt x="40645" y="31818"/>
                        <a:pt x="40366" y="31970"/>
                        <a:pt x="40088" y="32122"/>
                      </a:cubicBezTo>
                      <a:cubicBezTo>
                        <a:pt x="38898" y="32831"/>
                        <a:pt x="37608" y="33134"/>
                        <a:pt x="36292" y="33312"/>
                      </a:cubicBezTo>
                      <a:cubicBezTo>
                        <a:pt x="35937" y="33337"/>
                        <a:pt x="35659" y="33514"/>
                        <a:pt x="35355" y="33716"/>
                      </a:cubicBezTo>
                      <a:cubicBezTo>
                        <a:pt x="34950" y="34020"/>
                        <a:pt x="34520" y="34324"/>
                        <a:pt x="34039" y="34577"/>
                      </a:cubicBezTo>
                      <a:cubicBezTo>
                        <a:pt x="33837" y="34653"/>
                        <a:pt x="33660" y="34779"/>
                        <a:pt x="33406" y="34779"/>
                      </a:cubicBezTo>
                      <a:cubicBezTo>
                        <a:pt x="33406" y="34526"/>
                        <a:pt x="33280" y="34349"/>
                        <a:pt x="32951" y="34248"/>
                      </a:cubicBezTo>
                      <a:cubicBezTo>
                        <a:pt x="33938" y="33565"/>
                        <a:pt x="34697" y="32729"/>
                        <a:pt x="35583" y="32071"/>
                      </a:cubicBezTo>
                      <a:cubicBezTo>
                        <a:pt x="36165" y="31616"/>
                        <a:pt x="36848" y="31464"/>
                        <a:pt x="37557" y="31287"/>
                      </a:cubicBezTo>
                      <a:cubicBezTo>
                        <a:pt x="38569" y="30983"/>
                        <a:pt x="39582" y="30578"/>
                        <a:pt x="40543" y="30199"/>
                      </a:cubicBezTo>
                      <a:cubicBezTo>
                        <a:pt x="40720" y="30148"/>
                        <a:pt x="40872" y="30072"/>
                        <a:pt x="40872" y="29844"/>
                      </a:cubicBezTo>
                      <a:cubicBezTo>
                        <a:pt x="40813" y="29785"/>
                        <a:pt x="40754" y="29765"/>
                        <a:pt x="40696" y="29765"/>
                      </a:cubicBezTo>
                      <a:cubicBezTo>
                        <a:pt x="40628" y="29765"/>
                        <a:pt x="40560" y="29792"/>
                        <a:pt x="40493" y="29819"/>
                      </a:cubicBezTo>
                      <a:cubicBezTo>
                        <a:pt x="39227" y="30300"/>
                        <a:pt x="37962" y="30781"/>
                        <a:pt x="36621" y="31110"/>
                      </a:cubicBezTo>
                      <a:cubicBezTo>
                        <a:pt x="35861" y="31338"/>
                        <a:pt x="35229" y="31793"/>
                        <a:pt x="34672" y="32325"/>
                      </a:cubicBezTo>
                      <a:cubicBezTo>
                        <a:pt x="34090" y="32831"/>
                        <a:pt x="33533" y="33312"/>
                        <a:pt x="32926" y="33767"/>
                      </a:cubicBezTo>
                      <a:cubicBezTo>
                        <a:pt x="32824" y="33691"/>
                        <a:pt x="32774" y="33565"/>
                        <a:pt x="32673" y="33463"/>
                      </a:cubicBezTo>
                      <a:cubicBezTo>
                        <a:pt x="33558" y="32299"/>
                        <a:pt x="34520" y="31312"/>
                        <a:pt x="35937" y="30781"/>
                      </a:cubicBezTo>
                      <a:cubicBezTo>
                        <a:pt x="37177" y="30300"/>
                        <a:pt x="38342" y="29591"/>
                        <a:pt x="39480" y="28908"/>
                      </a:cubicBezTo>
                      <a:cubicBezTo>
                        <a:pt x="39607" y="28807"/>
                        <a:pt x="39784" y="28756"/>
                        <a:pt x="39708" y="28554"/>
                      </a:cubicBezTo>
                      <a:cubicBezTo>
                        <a:pt x="39664" y="28475"/>
                        <a:pt x="39615" y="28448"/>
                        <a:pt x="39563" y="28448"/>
                      </a:cubicBezTo>
                      <a:cubicBezTo>
                        <a:pt x="39465" y="28448"/>
                        <a:pt x="39361" y="28546"/>
                        <a:pt x="39278" y="28579"/>
                      </a:cubicBezTo>
                      <a:cubicBezTo>
                        <a:pt x="37861" y="29439"/>
                        <a:pt x="36368" y="30224"/>
                        <a:pt x="34824" y="30857"/>
                      </a:cubicBezTo>
                      <a:cubicBezTo>
                        <a:pt x="34039" y="31186"/>
                        <a:pt x="33558" y="31793"/>
                        <a:pt x="33052" y="32375"/>
                      </a:cubicBezTo>
                      <a:cubicBezTo>
                        <a:pt x="33002" y="32476"/>
                        <a:pt x="32951" y="32552"/>
                        <a:pt x="32824" y="32679"/>
                      </a:cubicBezTo>
                      <a:cubicBezTo>
                        <a:pt x="32824" y="32350"/>
                        <a:pt x="32748" y="32173"/>
                        <a:pt x="32445" y="32071"/>
                      </a:cubicBezTo>
                      <a:cubicBezTo>
                        <a:pt x="32824" y="31616"/>
                        <a:pt x="33153" y="31160"/>
                        <a:pt x="33457" y="30680"/>
                      </a:cubicBezTo>
                      <a:cubicBezTo>
                        <a:pt x="33634" y="30452"/>
                        <a:pt x="33887" y="30351"/>
                        <a:pt x="34090" y="30275"/>
                      </a:cubicBezTo>
                      <a:cubicBezTo>
                        <a:pt x="34773" y="29946"/>
                        <a:pt x="35482" y="29693"/>
                        <a:pt x="36114" y="29262"/>
                      </a:cubicBezTo>
                      <a:cubicBezTo>
                        <a:pt x="36317" y="29136"/>
                        <a:pt x="36545" y="29009"/>
                        <a:pt x="36697" y="28832"/>
                      </a:cubicBezTo>
                      <a:cubicBezTo>
                        <a:pt x="37101" y="28377"/>
                        <a:pt x="37633" y="28123"/>
                        <a:pt x="38190" y="27870"/>
                      </a:cubicBezTo>
                      <a:cubicBezTo>
                        <a:pt x="38519" y="27706"/>
                        <a:pt x="38854" y="27624"/>
                        <a:pt x="39192" y="27624"/>
                      </a:cubicBezTo>
                      <a:close/>
                      <a:moveTo>
                        <a:pt x="45453" y="32173"/>
                      </a:moveTo>
                      <a:cubicBezTo>
                        <a:pt x="46718" y="32350"/>
                        <a:pt x="47883" y="32552"/>
                        <a:pt x="48895" y="33210"/>
                      </a:cubicBezTo>
                      <a:cubicBezTo>
                        <a:pt x="49857" y="33843"/>
                        <a:pt x="50236" y="34855"/>
                        <a:pt x="50540" y="35893"/>
                      </a:cubicBezTo>
                      <a:cubicBezTo>
                        <a:pt x="50945" y="37158"/>
                        <a:pt x="51147" y="38449"/>
                        <a:pt x="51274" y="39790"/>
                      </a:cubicBezTo>
                      <a:cubicBezTo>
                        <a:pt x="51451" y="41283"/>
                        <a:pt x="51653" y="42802"/>
                        <a:pt x="51805" y="44320"/>
                      </a:cubicBezTo>
                      <a:cubicBezTo>
                        <a:pt x="52033" y="46598"/>
                        <a:pt x="52413" y="48825"/>
                        <a:pt x="52818" y="51078"/>
                      </a:cubicBezTo>
                      <a:cubicBezTo>
                        <a:pt x="53324" y="53608"/>
                        <a:pt x="53956" y="56114"/>
                        <a:pt x="54665" y="58569"/>
                      </a:cubicBezTo>
                      <a:cubicBezTo>
                        <a:pt x="54690" y="58645"/>
                        <a:pt x="54716" y="58695"/>
                        <a:pt x="54665" y="58822"/>
                      </a:cubicBezTo>
                      <a:cubicBezTo>
                        <a:pt x="54209" y="57809"/>
                        <a:pt x="53805" y="56797"/>
                        <a:pt x="53400" y="55759"/>
                      </a:cubicBezTo>
                      <a:cubicBezTo>
                        <a:pt x="52590" y="53684"/>
                        <a:pt x="52033" y="51533"/>
                        <a:pt x="51299" y="49433"/>
                      </a:cubicBezTo>
                      <a:cubicBezTo>
                        <a:pt x="51274" y="49281"/>
                        <a:pt x="51299" y="49154"/>
                        <a:pt x="51375" y="49028"/>
                      </a:cubicBezTo>
                      <a:cubicBezTo>
                        <a:pt x="51527" y="48648"/>
                        <a:pt x="51603" y="48243"/>
                        <a:pt x="51248" y="47914"/>
                      </a:cubicBezTo>
                      <a:cubicBezTo>
                        <a:pt x="51097" y="47762"/>
                        <a:pt x="51248" y="47636"/>
                        <a:pt x="51274" y="47509"/>
                      </a:cubicBezTo>
                      <a:cubicBezTo>
                        <a:pt x="51476" y="46927"/>
                        <a:pt x="51223" y="46396"/>
                        <a:pt x="50717" y="46345"/>
                      </a:cubicBezTo>
                      <a:cubicBezTo>
                        <a:pt x="50680" y="46337"/>
                        <a:pt x="50644" y="46333"/>
                        <a:pt x="50609" y="46333"/>
                      </a:cubicBezTo>
                      <a:cubicBezTo>
                        <a:pt x="50425" y="46333"/>
                        <a:pt x="50258" y="46429"/>
                        <a:pt x="50110" y="46472"/>
                      </a:cubicBezTo>
                      <a:cubicBezTo>
                        <a:pt x="50211" y="46269"/>
                        <a:pt x="50287" y="46117"/>
                        <a:pt x="50363" y="45915"/>
                      </a:cubicBezTo>
                      <a:cubicBezTo>
                        <a:pt x="50489" y="45611"/>
                        <a:pt x="50363" y="45358"/>
                        <a:pt x="50008" y="45257"/>
                      </a:cubicBezTo>
                      <a:cubicBezTo>
                        <a:pt x="49857" y="45231"/>
                        <a:pt x="49831" y="45130"/>
                        <a:pt x="49781" y="45004"/>
                      </a:cubicBezTo>
                      <a:cubicBezTo>
                        <a:pt x="49097" y="42979"/>
                        <a:pt x="48667" y="40853"/>
                        <a:pt x="48237" y="38778"/>
                      </a:cubicBezTo>
                      <a:cubicBezTo>
                        <a:pt x="48009" y="37766"/>
                        <a:pt x="47579" y="36804"/>
                        <a:pt x="47123" y="35868"/>
                      </a:cubicBezTo>
                      <a:cubicBezTo>
                        <a:pt x="46592" y="34653"/>
                        <a:pt x="45984" y="33489"/>
                        <a:pt x="45453" y="32173"/>
                      </a:cubicBezTo>
                      <a:close/>
                      <a:moveTo>
                        <a:pt x="50970" y="49711"/>
                      </a:moveTo>
                      <a:cubicBezTo>
                        <a:pt x="51502" y="51356"/>
                        <a:pt x="51982" y="52950"/>
                        <a:pt x="52514" y="54519"/>
                      </a:cubicBezTo>
                      <a:cubicBezTo>
                        <a:pt x="53298" y="56898"/>
                        <a:pt x="54311" y="59176"/>
                        <a:pt x="55424" y="61428"/>
                      </a:cubicBezTo>
                      <a:cubicBezTo>
                        <a:pt x="56310" y="63225"/>
                        <a:pt x="57120" y="65022"/>
                        <a:pt x="57500" y="67021"/>
                      </a:cubicBezTo>
                      <a:cubicBezTo>
                        <a:pt x="57879" y="69046"/>
                        <a:pt x="57803" y="70944"/>
                        <a:pt x="56614" y="72716"/>
                      </a:cubicBezTo>
                      <a:cubicBezTo>
                        <a:pt x="56082" y="73551"/>
                        <a:pt x="55399" y="74259"/>
                        <a:pt x="54361" y="74411"/>
                      </a:cubicBezTo>
                      <a:cubicBezTo>
                        <a:pt x="54116" y="74454"/>
                        <a:pt x="53877" y="74476"/>
                        <a:pt x="53643" y="74476"/>
                      </a:cubicBezTo>
                      <a:cubicBezTo>
                        <a:pt x="52645" y="74476"/>
                        <a:pt x="51749" y="74087"/>
                        <a:pt x="50970" y="73348"/>
                      </a:cubicBezTo>
                      <a:cubicBezTo>
                        <a:pt x="49376" y="71855"/>
                        <a:pt x="48490" y="69957"/>
                        <a:pt x="47832" y="67983"/>
                      </a:cubicBezTo>
                      <a:cubicBezTo>
                        <a:pt x="47047" y="65629"/>
                        <a:pt x="46617" y="63200"/>
                        <a:pt x="46364" y="60720"/>
                      </a:cubicBezTo>
                      <a:cubicBezTo>
                        <a:pt x="46288" y="59834"/>
                        <a:pt x="46238" y="58999"/>
                        <a:pt x="46111" y="58138"/>
                      </a:cubicBezTo>
                      <a:cubicBezTo>
                        <a:pt x="46111" y="57961"/>
                        <a:pt x="46187" y="57885"/>
                        <a:pt x="46288" y="57759"/>
                      </a:cubicBezTo>
                      <a:cubicBezTo>
                        <a:pt x="47402" y="56367"/>
                        <a:pt x="48566" y="54975"/>
                        <a:pt x="49705" y="53532"/>
                      </a:cubicBezTo>
                      <a:cubicBezTo>
                        <a:pt x="49983" y="53203"/>
                        <a:pt x="50236" y="52849"/>
                        <a:pt x="50388" y="52469"/>
                      </a:cubicBezTo>
                      <a:cubicBezTo>
                        <a:pt x="50489" y="52242"/>
                        <a:pt x="50515" y="52065"/>
                        <a:pt x="50337" y="51913"/>
                      </a:cubicBezTo>
                      <a:cubicBezTo>
                        <a:pt x="50257" y="51842"/>
                        <a:pt x="50177" y="51816"/>
                        <a:pt x="50099" y="51816"/>
                      </a:cubicBezTo>
                      <a:cubicBezTo>
                        <a:pt x="49982" y="51816"/>
                        <a:pt x="49872" y="51877"/>
                        <a:pt x="49781" y="51938"/>
                      </a:cubicBezTo>
                      <a:cubicBezTo>
                        <a:pt x="49249" y="52292"/>
                        <a:pt x="48794" y="52723"/>
                        <a:pt x="48363" y="53178"/>
                      </a:cubicBezTo>
                      <a:cubicBezTo>
                        <a:pt x="48009" y="53507"/>
                        <a:pt x="47705" y="53861"/>
                        <a:pt x="47250" y="54140"/>
                      </a:cubicBezTo>
                      <a:cubicBezTo>
                        <a:pt x="48363" y="52596"/>
                        <a:pt x="49755" y="51280"/>
                        <a:pt x="50970" y="49711"/>
                      </a:cubicBezTo>
                      <a:close/>
                      <a:moveTo>
                        <a:pt x="26454" y="0"/>
                      </a:moveTo>
                      <a:cubicBezTo>
                        <a:pt x="25500" y="0"/>
                        <a:pt x="24734" y="755"/>
                        <a:pt x="24777" y="1778"/>
                      </a:cubicBezTo>
                      <a:cubicBezTo>
                        <a:pt x="24777" y="2335"/>
                        <a:pt x="24954" y="2841"/>
                        <a:pt x="25232" y="3271"/>
                      </a:cubicBezTo>
                      <a:cubicBezTo>
                        <a:pt x="25628" y="3901"/>
                        <a:pt x="26191" y="4135"/>
                        <a:pt x="26783" y="4135"/>
                      </a:cubicBezTo>
                      <a:cubicBezTo>
                        <a:pt x="27024" y="4135"/>
                        <a:pt x="27269" y="4096"/>
                        <a:pt x="27510" y="4030"/>
                      </a:cubicBezTo>
                      <a:cubicBezTo>
                        <a:pt x="27611" y="4005"/>
                        <a:pt x="27712" y="3929"/>
                        <a:pt x="27712" y="3777"/>
                      </a:cubicBezTo>
                      <a:cubicBezTo>
                        <a:pt x="27626" y="3739"/>
                        <a:pt x="27540" y="3726"/>
                        <a:pt x="27457" y="3726"/>
                      </a:cubicBezTo>
                      <a:cubicBezTo>
                        <a:pt x="27320" y="3726"/>
                        <a:pt x="27190" y="3762"/>
                        <a:pt x="27080" y="3777"/>
                      </a:cubicBezTo>
                      <a:cubicBezTo>
                        <a:pt x="26994" y="3784"/>
                        <a:pt x="26913" y="3788"/>
                        <a:pt x="26836" y="3788"/>
                      </a:cubicBezTo>
                      <a:cubicBezTo>
                        <a:pt x="25791" y="3788"/>
                        <a:pt x="25466" y="3168"/>
                        <a:pt x="25207" y="2461"/>
                      </a:cubicBezTo>
                      <a:cubicBezTo>
                        <a:pt x="25156" y="2259"/>
                        <a:pt x="25106" y="2082"/>
                        <a:pt x="25080" y="1879"/>
                      </a:cubicBezTo>
                      <a:cubicBezTo>
                        <a:pt x="24946" y="1051"/>
                        <a:pt x="25623" y="322"/>
                        <a:pt x="26412" y="322"/>
                      </a:cubicBezTo>
                      <a:cubicBezTo>
                        <a:pt x="26515" y="322"/>
                        <a:pt x="26620" y="335"/>
                        <a:pt x="26725" y="361"/>
                      </a:cubicBezTo>
                      <a:cubicBezTo>
                        <a:pt x="27560" y="589"/>
                        <a:pt x="28193" y="1095"/>
                        <a:pt x="28725" y="1727"/>
                      </a:cubicBezTo>
                      <a:cubicBezTo>
                        <a:pt x="29838" y="2993"/>
                        <a:pt x="30623" y="4410"/>
                        <a:pt x="31382" y="5903"/>
                      </a:cubicBezTo>
                      <a:cubicBezTo>
                        <a:pt x="32445" y="7978"/>
                        <a:pt x="33280" y="10206"/>
                        <a:pt x="34318" y="12306"/>
                      </a:cubicBezTo>
                      <a:cubicBezTo>
                        <a:pt x="35684" y="15039"/>
                        <a:pt x="37355" y="17545"/>
                        <a:pt x="39911" y="19342"/>
                      </a:cubicBezTo>
                      <a:cubicBezTo>
                        <a:pt x="40088" y="19468"/>
                        <a:pt x="40113" y="19595"/>
                        <a:pt x="40088" y="19747"/>
                      </a:cubicBezTo>
                      <a:cubicBezTo>
                        <a:pt x="39759" y="21214"/>
                        <a:pt x="39506" y="22708"/>
                        <a:pt x="39000" y="24125"/>
                      </a:cubicBezTo>
                      <a:cubicBezTo>
                        <a:pt x="38519" y="25441"/>
                        <a:pt x="38013" y="26782"/>
                        <a:pt x="37177" y="27921"/>
                      </a:cubicBezTo>
                      <a:cubicBezTo>
                        <a:pt x="36435" y="28918"/>
                        <a:pt x="35526" y="29492"/>
                        <a:pt x="34416" y="29492"/>
                      </a:cubicBezTo>
                      <a:cubicBezTo>
                        <a:pt x="34089" y="29492"/>
                        <a:pt x="33744" y="29442"/>
                        <a:pt x="33381" y="29338"/>
                      </a:cubicBezTo>
                      <a:cubicBezTo>
                        <a:pt x="30268" y="28478"/>
                        <a:pt x="27459" y="27035"/>
                        <a:pt x="24852" y="25137"/>
                      </a:cubicBezTo>
                      <a:cubicBezTo>
                        <a:pt x="24422" y="24783"/>
                        <a:pt x="23916" y="24403"/>
                        <a:pt x="23790" y="23771"/>
                      </a:cubicBezTo>
                      <a:cubicBezTo>
                        <a:pt x="23790" y="23652"/>
                        <a:pt x="23767" y="23490"/>
                        <a:pt x="23620" y="23490"/>
                      </a:cubicBezTo>
                      <a:cubicBezTo>
                        <a:pt x="23610" y="23490"/>
                        <a:pt x="23599" y="23490"/>
                        <a:pt x="23587" y="23492"/>
                      </a:cubicBezTo>
                      <a:cubicBezTo>
                        <a:pt x="23410" y="23517"/>
                        <a:pt x="23435" y="23695"/>
                        <a:pt x="23461" y="23846"/>
                      </a:cubicBezTo>
                      <a:cubicBezTo>
                        <a:pt x="23587" y="24504"/>
                        <a:pt x="24068" y="24884"/>
                        <a:pt x="24549" y="25289"/>
                      </a:cubicBezTo>
                      <a:cubicBezTo>
                        <a:pt x="25688" y="26251"/>
                        <a:pt x="26953" y="26959"/>
                        <a:pt x="28244" y="27643"/>
                      </a:cubicBezTo>
                      <a:cubicBezTo>
                        <a:pt x="29965" y="28528"/>
                        <a:pt x="31686" y="29338"/>
                        <a:pt x="33584" y="29768"/>
                      </a:cubicBezTo>
                      <a:cubicBezTo>
                        <a:pt x="33634" y="29773"/>
                        <a:pt x="33685" y="29775"/>
                        <a:pt x="33735" y="29775"/>
                      </a:cubicBezTo>
                      <a:cubicBezTo>
                        <a:pt x="33769" y="29775"/>
                        <a:pt x="33802" y="29774"/>
                        <a:pt x="33836" y="29774"/>
                      </a:cubicBezTo>
                      <a:cubicBezTo>
                        <a:pt x="34003" y="29774"/>
                        <a:pt x="34166" y="29785"/>
                        <a:pt x="34318" y="29920"/>
                      </a:cubicBezTo>
                      <a:cubicBezTo>
                        <a:pt x="33963" y="30097"/>
                        <a:pt x="33558" y="30173"/>
                        <a:pt x="33305" y="30477"/>
                      </a:cubicBezTo>
                      <a:cubicBezTo>
                        <a:pt x="32799" y="31084"/>
                        <a:pt x="32318" y="31717"/>
                        <a:pt x="31913" y="32375"/>
                      </a:cubicBezTo>
                      <a:cubicBezTo>
                        <a:pt x="31610" y="32932"/>
                        <a:pt x="31736" y="33312"/>
                        <a:pt x="32192" y="33565"/>
                      </a:cubicBezTo>
                      <a:cubicBezTo>
                        <a:pt x="31989" y="33843"/>
                        <a:pt x="31635" y="34197"/>
                        <a:pt x="31913" y="34476"/>
                      </a:cubicBezTo>
                      <a:cubicBezTo>
                        <a:pt x="32192" y="34754"/>
                        <a:pt x="32192" y="35108"/>
                        <a:pt x="32419" y="35361"/>
                      </a:cubicBezTo>
                      <a:cubicBezTo>
                        <a:pt x="32495" y="35437"/>
                        <a:pt x="32647" y="35488"/>
                        <a:pt x="32774" y="35488"/>
                      </a:cubicBezTo>
                      <a:lnTo>
                        <a:pt x="33381" y="35488"/>
                      </a:lnTo>
                      <a:cubicBezTo>
                        <a:pt x="33077" y="36500"/>
                        <a:pt x="32748" y="37513"/>
                        <a:pt x="32571" y="38576"/>
                      </a:cubicBezTo>
                      <a:cubicBezTo>
                        <a:pt x="32369" y="40043"/>
                        <a:pt x="32394" y="41461"/>
                        <a:pt x="33002" y="42827"/>
                      </a:cubicBezTo>
                      <a:cubicBezTo>
                        <a:pt x="33077" y="43080"/>
                        <a:pt x="33204" y="43333"/>
                        <a:pt x="33457" y="43460"/>
                      </a:cubicBezTo>
                      <a:cubicBezTo>
                        <a:pt x="33634" y="43257"/>
                        <a:pt x="33508" y="43131"/>
                        <a:pt x="33432" y="43004"/>
                      </a:cubicBezTo>
                      <a:cubicBezTo>
                        <a:pt x="33077" y="42220"/>
                        <a:pt x="32900" y="41410"/>
                        <a:pt x="32824" y="40550"/>
                      </a:cubicBezTo>
                      <a:cubicBezTo>
                        <a:pt x="32698" y="38753"/>
                        <a:pt x="33255" y="37057"/>
                        <a:pt x="33761" y="35387"/>
                      </a:cubicBezTo>
                      <a:cubicBezTo>
                        <a:pt x="33786" y="35260"/>
                        <a:pt x="33887" y="35159"/>
                        <a:pt x="33963" y="35134"/>
                      </a:cubicBezTo>
                      <a:cubicBezTo>
                        <a:pt x="34571" y="34855"/>
                        <a:pt x="35153" y="34476"/>
                        <a:pt x="35684" y="34096"/>
                      </a:cubicBezTo>
                      <a:cubicBezTo>
                        <a:pt x="36292" y="33641"/>
                        <a:pt x="37000" y="33767"/>
                        <a:pt x="37684" y="33590"/>
                      </a:cubicBezTo>
                      <a:lnTo>
                        <a:pt x="37684" y="33590"/>
                      </a:lnTo>
                      <a:cubicBezTo>
                        <a:pt x="37430" y="33970"/>
                        <a:pt x="37127" y="34273"/>
                        <a:pt x="36848" y="34628"/>
                      </a:cubicBezTo>
                      <a:cubicBezTo>
                        <a:pt x="36570" y="34982"/>
                        <a:pt x="36241" y="35286"/>
                        <a:pt x="35988" y="35640"/>
                      </a:cubicBezTo>
                      <a:cubicBezTo>
                        <a:pt x="35811" y="35893"/>
                        <a:pt x="35785" y="36222"/>
                        <a:pt x="35963" y="36475"/>
                      </a:cubicBezTo>
                      <a:cubicBezTo>
                        <a:pt x="36101" y="36648"/>
                        <a:pt x="36275" y="36726"/>
                        <a:pt x="36468" y="36726"/>
                      </a:cubicBezTo>
                      <a:cubicBezTo>
                        <a:pt x="36557" y="36726"/>
                        <a:pt x="36651" y="36709"/>
                        <a:pt x="36747" y="36677"/>
                      </a:cubicBezTo>
                      <a:cubicBezTo>
                        <a:pt x="37076" y="36627"/>
                        <a:pt x="37355" y="36500"/>
                        <a:pt x="37608" y="36273"/>
                      </a:cubicBezTo>
                      <a:lnTo>
                        <a:pt x="38367" y="35615"/>
                      </a:lnTo>
                      <a:cubicBezTo>
                        <a:pt x="38595" y="35868"/>
                        <a:pt x="38772" y="36146"/>
                        <a:pt x="39000" y="36399"/>
                      </a:cubicBezTo>
                      <a:cubicBezTo>
                        <a:pt x="39961" y="37487"/>
                        <a:pt x="41176" y="38044"/>
                        <a:pt x="42543" y="38424"/>
                      </a:cubicBezTo>
                      <a:cubicBezTo>
                        <a:pt x="42897" y="38525"/>
                        <a:pt x="43074" y="38677"/>
                        <a:pt x="43175" y="39006"/>
                      </a:cubicBezTo>
                      <a:cubicBezTo>
                        <a:pt x="43327" y="39512"/>
                        <a:pt x="43504" y="40043"/>
                        <a:pt x="43631" y="40575"/>
                      </a:cubicBezTo>
                      <a:cubicBezTo>
                        <a:pt x="43935" y="42043"/>
                        <a:pt x="44086" y="43511"/>
                        <a:pt x="44314" y="45004"/>
                      </a:cubicBezTo>
                      <a:cubicBezTo>
                        <a:pt x="44441" y="45839"/>
                        <a:pt x="44542" y="46649"/>
                        <a:pt x="44643" y="47484"/>
                      </a:cubicBezTo>
                      <a:cubicBezTo>
                        <a:pt x="44668" y="47788"/>
                        <a:pt x="44643" y="48066"/>
                        <a:pt x="44289" y="48243"/>
                      </a:cubicBezTo>
                      <a:cubicBezTo>
                        <a:pt x="43783" y="48471"/>
                        <a:pt x="43327" y="48800"/>
                        <a:pt x="42872" y="49154"/>
                      </a:cubicBezTo>
                      <a:cubicBezTo>
                        <a:pt x="42391" y="49508"/>
                        <a:pt x="42011" y="49913"/>
                        <a:pt x="41758" y="50445"/>
                      </a:cubicBezTo>
                      <a:cubicBezTo>
                        <a:pt x="41100" y="51862"/>
                        <a:pt x="40670" y="53381"/>
                        <a:pt x="40240" y="54874"/>
                      </a:cubicBezTo>
                      <a:cubicBezTo>
                        <a:pt x="40138" y="55127"/>
                        <a:pt x="40037" y="55355"/>
                        <a:pt x="39860" y="55532"/>
                      </a:cubicBezTo>
                      <a:cubicBezTo>
                        <a:pt x="39202" y="56215"/>
                        <a:pt x="38392" y="56645"/>
                        <a:pt x="37557" y="57000"/>
                      </a:cubicBezTo>
                      <a:cubicBezTo>
                        <a:pt x="35648" y="57727"/>
                        <a:pt x="33657" y="57944"/>
                        <a:pt x="31658" y="57944"/>
                      </a:cubicBezTo>
                      <a:cubicBezTo>
                        <a:pt x="31431" y="57944"/>
                        <a:pt x="31204" y="57941"/>
                        <a:pt x="30977" y="57936"/>
                      </a:cubicBezTo>
                      <a:cubicBezTo>
                        <a:pt x="30673" y="57911"/>
                        <a:pt x="30597" y="57809"/>
                        <a:pt x="30496" y="57556"/>
                      </a:cubicBezTo>
                      <a:cubicBezTo>
                        <a:pt x="29914" y="55785"/>
                        <a:pt x="28902" y="54266"/>
                        <a:pt x="27611" y="52950"/>
                      </a:cubicBezTo>
                      <a:cubicBezTo>
                        <a:pt x="27508" y="52848"/>
                        <a:pt x="27406" y="52695"/>
                        <a:pt x="27209" y="52695"/>
                      </a:cubicBezTo>
                      <a:cubicBezTo>
                        <a:pt x="27163" y="52695"/>
                        <a:pt x="27112" y="52703"/>
                        <a:pt x="27054" y="52723"/>
                      </a:cubicBezTo>
                      <a:cubicBezTo>
                        <a:pt x="28370" y="54292"/>
                        <a:pt x="29661" y="55886"/>
                        <a:pt x="30218" y="57911"/>
                      </a:cubicBezTo>
                      <a:lnTo>
                        <a:pt x="29787" y="57911"/>
                      </a:lnTo>
                      <a:cubicBezTo>
                        <a:pt x="28775" y="57809"/>
                        <a:pt x="27738" y="57708"/>
                        <a:pt x="26700" y="57556"/>
                      </a:cubicBezTo>
                      <a:cubicBezTo>
                        <a:pt x="23663" y="57075"/>
                        <a:pt x="20727" y="56240"/>
                        <a:pt x="17868" y="55127"/>
                      </a:cubicBezTo>
                      <a:cubicBezTo>
                        <a:pt x="16096" y="54418"/>
                        <a:pt x="14400" y="53608"/>
                        <a:pt x="12755" y="52647"/>
                      </a:cubicBezTo>
                      <a:cubicBezTo>
                        <a:pt x="12693" y="52615"/>
                        <a:pt x="12640" y="52594"/>
                        <a:pt x="12591" y="52594"/>
                      </a:cubicBezTo>
                      <a:cubicBezTo>
                        <a:pt x="12560" y="52594"/>
                        <a:pt x="12531" y="52602"/>
                        <a:pt x="12502" y="52621"/>
                      </a:cubicBezTo>
                      <a:cubicBezTo>
                        <a:pt x="12401" y="52697"/>
                        <a:pt x="12401" y="52773"/>
                        <a:pt x="12426" y="52874"/>
                      </a:cubicBezTo>
                      <a:cubicBezTo>
                        <a:pt x="12426" y="52976"/>
                        <a:pt x="12502" y="53026"/>
                        <a:pt x="12528" y="53127"/>
                      </a:cubicBezTo>
                      <a:cubicBezTo>
                        <a:pt x="14578" y="58138"/>
                        <a:pt x="16678" y="63149"/>
                        <a:pt x="18728" y="68186"/>
                      </a:cubicBezTo>
                      <a:cubicBezTo>
                        <a:pt x="19234" y="69426"/>
                        <a:pt x="19766" y="70691"/>
                        <a:pt x="20272" y="71931"/>
                      </a:cubicBezTo>
                      <a:cubicBezTo>
                        <a:pt x="20325" y="72054"/>
                        <a:pt x="20365" y="72226"/>
                        <a:pt x="20478" y="72226"/>
                      </a:cubicBezTo>
                      <a:cubicBezTo>
                        <a:pt x="20528" y="72226"/>
                        <a:pt x="20592" y="72193"/>
                        <a:pt x="20677" y="72108"/>
                      </a:cubicBezTo>
                      <a:cubicBezTo>
                        <a:pt x="21816" y="70995"/>
                        <a:pt x="23132" y="70210"/>
                        <a:pt x="24574" y="69603"/>
                      </a:cubicBezTo>
                      <a:cubicBezTo>
                        <a:pt x="27687" y="68337"/>
                        <a:pt x="30749" y="67047"/>
                        <a:pt x="33457" y="65047"/>
                      </a:cubicBezTo>
                      <a:cubicBezTo>
                        <a:pt x="34976" y="63959"/>
                        <a:pt x="36570" y="62947"/>
                        <a:pt x="37861" y="61580"/>
                      </a:cubicBezTo>
                      <a:cubicBezTo>
                        <a:pt x="38746" y="60593"/>
                        <a:pt x="39455" y="59530"/>
                        <a:pt x="39860" y="58265"/>
                      </a:cubicBezTo>
                      <a:cubicBezTo>
                        <a:pt x="39987" y="57885"/>
                        <a:pt x="39885" y="57506"/>
                        <a:pt x="39987" y="57126"/>
                      </a:cubicBezTo>
                      <a:cubicBezTo>
                        <a:pt x="40391" y="55228"/>
                        <a:pt x="40974" y="53381"/>
                        <a:pt x="41606" y="51558"/>
                      </a:cubicBezTo>
                      <a:cubicBezTo>
                        <a:pt x="41935" y="50495"/>
                        <a:pt x="42517" y="49660"/>
                        <a:pt x="43504" y="49053"/>
                      </a:cubicBezTo>
                      <a:cubicBezTo>
                        <a:pt x="44668" y="48319"/>
                        <a:pt x="45858" y="47585"/>
                        <a:pt x="47073" y="46902"/>
                      </a:cubicBezTo>
                      <a:cubicBezTo>
                        <a:pt x="47756" y="46497"/>
                        <a:pt x="48490" y="46143"/>
                        <a:pt x="49224" y="45814"/>
                      </a:cubicBezTo>
                      <a:cubicBezTo>
                        <a:pt x="49274" y="46244"/>
                        <a:pt x="49274" y="46244"/>
                        <a:pt x="49629" y="46446"/>
                      </a:cubicBezTo>
                      <a:cubicBezTo>
                        <a:pt x="48212" y="48015"/>
                        <a:pt x="46440" y="49104"/>
                        <a:pt x="44846" y="50470"/>
                      </a:cubicBezTo>
                      <a:cubicBezTo>
                        <a:pt x="44929" y="50626"/>
                        <a:pt x="45008" y="50680"/>
                        <a:pt x="45084" y="50680"/>
                      </a:cubicBezTo>
                      <a:cubicBezTo>
                        <a:pt x="45194" y="50680"/>
                        <a:pt x="45298" y="50570"/>
                        <a:pt x="45402" y="50495"/>
                      </a:cubicBezTo>
                      <a:lnTo>
                        <a:pt x="47680" y="48699"/>
                      </a:lnTo>
                      <a:cubicBezTo>
                        <a:pt x="48465" y="48066"/>
                        <a:pt x="49249" y="47433"/>
                        <a:pt x="50135" y="46902"/>
                      </a:cubicBezTo>
                      <a:cubicBezTo>
                        <a:pt x="50158" y="47400"/>
                        <a:pt x="50241" y="47513"/>
                        <a:pt x="50676" y="47513"/>
                      </a:cubicBezTo>
                      <a:cubicBezTo>
                        <a:pt x="50727" y="47513"/>
                        <a:pt x="50783" y="47512"/>
                        <a:pt x="50844" y="47509"/>
                      </a:cubicBezTo>
                      <a:lnTo>
                        <a:pt x="50844" y="47509"/>
                      </a:lnTo>
                      <a:cubicBezTo>
                        <a:pt x="50717" y="47813"/>
                        <a:pt x="50489" y="48015"/>
                        <a:pt x="50261" y="48192"/>
                      </a:cubicBezTo>
                      <a:cubicBezTo>
                        <a:pt x="48996" y="49357"/>
                        <a:pt x="47604" y="50369"/>
                        <a:pt x="46364" y="51584"/>
                      </a:cubicBezTo>
                      <a:cubicBezTo>
                        <a:pt x="46238" y="51710"/>
                        <a:pt x="46060" y="51837"/>
                        <a:pt x="46086" y="52065"/>
                      </a:cubicBezTo>
                      <a:cubicBezTo>
                        <a:pt x="46146" y="52102"/>
                        <a:pt x="46196" y="52118"/>
                        <a:pt x="46238" y="52118"/>
                      </a:cubicBezTo>
                      <a:cubicBezTo>
                        <a:pt x="46338" y="52118"/>
                        <a:pt x="46402" y="52034"/>
                        <a:pt x="46491" y="51963"/>
                      </a:cubicBezTo>
                      <a:cubicBezTo>
                        <a:pt x="47250" y="51280"/>
                        <a:pt x="48009" y="50571"/>
                        <a:pt x="48819" y="49939"/>
                      </a:cubicBezTo>
                      <a:cubicBezTo>
                        <a:pt x="49350" y="49508"/>
                        <a:pt x="49857" y="49053"/>
                        <a:pt x="50388" y="48572"/>
                      </a:cubicBezTo>
                      <a:cubicBezTo>
                        <a:pt x="50489" y="48876"/>
                        <a:pt x="50717" y="48926"/>
                        <a:pt x="50970" y="48926"/>
                      </a:cubicBezTo>
                      <a:cubicBezTo>
                        <a:pt x="50742" y="49407"/>
                        <a:pt x="50464" y="49787"/>
                        <a:pt x="50135" y="50141"/>
                      </a:cubicBezTo>
                      <a:cubicBezTo>
                        <a:pt x="49097" y="51331"/>
                        <a:pt x="48085" y="52495"/>
                        <a:pt x="47047" y="53710"/>
                      </a:cubicBezTo>
                      <a:cubicBezTo>
                        <a:pt x="46845" y="53963"/>
                        <a:pt x="46820" y="54368"/>
                        <a:pt x="46997" y="54494"/>
                      </a:cubicBezTo>
                      <a:cubicBezTo>
                        <a:pt x="47073" y="54555"/>
                        <a:pt x="47145" y="54579"/>
                        <a:pt x="47212" y="54579"/>
                      </a:cubicBezTo>
                      <a:cubicBezTo>
                        <a:pt x="47369" y="54579"/>
                        <a:pt x="47506" y="54448"/>
                        <a:pt x="47629" y="54342"/>
                      </a:cubicBezTo>
                      <a:cubicBezTo>
                        <a:pt x="47705" y="54292"/>
                        <a:pt x="47731" y="54241"/>
                        <a:pt x="47807" y="54216"/>
                      </a:cubicBezTo>
                      <a:cubicBezTo>
                        <a:pt x="48389" y="53634"/>
                        <a:pt x="48945" y="53001"/>
                        <a:pt x="49603" y="52495"/>
                      </a:cubicBezTo>
                      <a:lnTo>
                        <a:pt x="49603" y="52495"/>
                      </a:lnTo>
                      <a:cubicBezTo>
                        <a:pt x="49983" y="52798"/>
                        <a:pt x="49654" y="53001"/>
                        <a:pt x="49426" y="53254"/>
                      </a:cubicBezTo>
                      <a:cubicBezTo>
                        <a:pt x="48161" y="54848"/>
                        <a:pt x="46870" y="56417"/>
                        <a:pt x="45580" y="58012"/>
                      </a:cubicBezTo>
                      <a:cubicBezTo>
                        <a:pt x="44188" y="59707"/>
                        <a:pt x="42720" y="61378"/>
                        <a:pt x="41378" y="63099"/>
                      </a:cubicBezTo>
                      <a:cubicBezTo>
                        <a:pt x="39911" y="64896"/>
                        <a:pt x="38468" y="66667"/>
                        <a:pt x="36950" y="68413"/>
                      </a:cubicBezTo>
                      <a:cubicBezTo>
                        <a:pt x="34723" y="70969"/>
                        <a:pt x="32344" y="73374"/>
                        <a:pt x="30041" y="75879"/>
                      </a:cubicBezTo>
                      <a:cubicBezTo>
                        <a:pt x="28396" y="77625"/>
                        <a:pt x="26725" y="79321"/>
                        <a:pt x="24878" y="80865"/>
                      </a:cubicBezTo>
                      <a:cubicBezTo>
                        <a:pt x="23840" y="81801"/>
                        <a:pt x="22777" y="82687"/>
                        <a:pt x="21537" y="83370"/>
                      </a:cubicBezTo>
                      <a:cubicBezTo>
                        <a:pt x="20742" y="83801"/>
                        <a:pt x="19925" y="84102"/>
                        <a:pt x="19079" y="84102"/>
                      </a:cubicBezTo>
                      <a:cubicBezTo>
                        <a:pt x="18633" y="84102"/>
                        <a:pt x="18179" y="84018"/>
                        <a:pt x="17716" y="83826"/>
                      </a:cubicBezTo>
                      <a:cubicBezTo>
                        <a:pt x="16830" y="83446"/>
                        <a:pt x="16121" y="82839"/>
                        <a:pt x="15514" y="82105"/>
                      </a:cubicBezTo>
                      <a:cubicBezTo>
                        <a:pt x="14755" y="81194"/>
                        <a:pt x="14173" y="80207"/>
                        <a:pt x="13565" y="79194"/>
                      </a:cubicBezTo>
                      <a:cubicBezTo>
                        <a:pt x="12350" y="77195"/>
                        <a:pt x="11186" y="75221"/>
                        <a:pt x="10073" y="73146"/>
                      </a:cubicBezTo>
                      <a:cubicBezTo>
                        <a:pt x="7896" y="69071"/>
                        <a:pt x="6074" y="64845"/>
                        <a:pt x="4252" y="60568"/>
                      </a:cubicBezTo>
                      <a:cubicBezTo>
                        <a:pt x="3189" y="58062"/>
                        <a:pt x="2151" y="55532"/>
                        <a:pt x="1417" y="52900"/>
                      </a:cubicBezTo>
                      <a:cubicBezTo>
                        <a:pt x="759" y="50495"/>
                        <a:pt x="304" y="48041"/>
                        <a:pt x="759" y="45535"/>
                      </a:cubicBezTo>
                      <a:cubicBezTo>
                        <a:pt x="1215" y="42903"/>
                        <a:pt x="2784" y="41056"/>
                        <a:pt x="5138" y="39866"/>
                      </a:cubicBezTo>
                      <a:cubicBezTo>
                        <a:pt x="6378" y="39284"/>
                        <a:pt x="7719" y="39183"/>
                        <a:pt x="9035" y="39082"/>
                      </a:cubicBezTo>
                      <a:cubicBezTo>
                        <a:pt x="10959" y="38930"/>
                        <a:pt x="12907" y="38677"/>
                        <a:pt x="14755" y="38196"/>
                      </a:cubicBezTo>
                      <a:cubicBezTo>
                        <a:pt x="17336" y="37563"/>
                        <a:pt x="19285" y="36146"/>
                        <a:pt x="20525" y="33767"/>
                      </a:cubicBezTo>
                      <a:cubicBezTo>
                        <a:pt x="21638" y="31641"/>
                        <a:pt x="22398" y="29414"/>
                        <a:pt x="23106" y="27162"/>
                      </a:cubicBezTo>
                      <a:cubicBezTo>
                        <a:pt x="23157" y="27010"/>
                        <a:pt x="23359" y="26706"/>
                        <a:pt x="23106" y="26630"/>
                      </a:cubicBezTo>
                      <a:cubicBezTo>
                        <a:pt x="23069" y="26618"/>
                        <a:pt x="23037" y="26612"/>
                        <a:pt x="23009" y="26612"/>
                      </a:cubicBezTo>
                      <a:cubicBezTo>
                        <a:pt x="22808" y="26612"/>
                        <a:pt x="22822" y="26905"/>
                        <a:pt x="22777" y="27061"/>
                      </a:cubicBezTo>
                      <a:cubicBezTo>
                        <a:pt x="22069" y="29212"/>
                        <a:pt x="21335" y="31338"/>
                        <a:pt x="20322" y="33337"/>
                      </a:cubicBezTo>
                      <a:cubicBezTo>
                        <a:pt x="19361" y="35286"/>
                        <a:pt x="17918" y="36779"/>
                        <a:pt x="15818" y="37513"/>
                      </a:cubicBezTo>
                      <a:cubicBezTo>
                        <a:pt x="14046" y="38145"/>
                        <a:pt x="12199" y="38398"/>
                        <a:pt x="10376" y="38601"/>
                      </a:cubicBezTo>
                      <a:cubicBezTo>
                        <a:pt x="9162" y="38727"/>
                        <a:pt x="7972" y="38778"/>
                        <a:pt x="6783" y="38980"/>
                      </a:cubicBezTo>
                      <a:cubicBezTo>
                        <a:pt x="4075" y="39487"/>
                        <a:pt x="2177" y="41106"/>
                        <a:pt x="1013" y="43511"/>
                      </a:cubicBezTo>
                      <a:cubicBezTo>
                        <a:pt x="0" y="45560"/>
                        <a:pt x="76" y="47788"/>
                        <a:pt x="405" y="49964"/>
                      </a:cubicBezTo>
                      <a:cubicBezTo>
                        <a:pt x="759" y="52318"/>
                        <a:pt x="1443" y="54595"/>
                        <a:pt x="2303" y="56772"/>
                      </a:cubicBezTo>
                      <a:cubicBezTo>
                        <a:pt x="3796" y="60568"/>
                        <a:pt x="5441" y="64288"/>
                        <a:pt x="7112" y="68008"/>
                      </a:cubicBezTo>
                      <a:cubicBezTo>
                        <a:pt x="8554" y="71121"/>
                        <a:pt x="10174" y="74158"/>
                        <a:pt x="11920" y="77144"/>
                      </a:cubicBezTo>
                      <a:cubicBezTo>
                        <a:pt x="12857" y="78764"/>
                        <a:pt x="13717" y="80434"/>
                        <a:pt x="14881" y="81928"/>
                      </a:cubicBezTo>
                      <a:cubicBezTo>
                        <a:pt x="15362" y="82510"/>
                        <a:pt x="15894" y="83066"/>
                        <a:pt x="16501" y="83522"/>
                      </a:cubicBezTo>
                      <a:cubicBezTo>
                        <a:pt x="17350" y="84166"/>
                        <a:pt x="18220" y="84449"/>
                        <a:pt x="19099" y="84449"/>
                      </a:cubicBezTo>
                      <a:cubicBezTo>
                        <a:pt x="19948" y="84449"/>
                        <a:pt x="20806" y="84185"/>
                        <a:pt x="21664" y="83724"/>
                      </a:cubicBezTo>
                      <a:cubicBezTo>
                        <a:pt x="23840" y="82510"/>
                        <a:pt x="25688" y="80839"/>
                        <a:pt x="27409" y="79093"/>
                      </a:cubicBezTo>
                      <a:cubicBezTo>
                        <a:pt x="30876" y="75727"/>
                        <a:pt x="34166" y="72134"/>
                        <a:pt x="37380" y="68515"/>
                      </a:cubicBezTo>
                      <a:cubicBezTo>
                        <a:pt x="39759" y="65883"/>
                        <a:pt x="41910" y="63023"/>
                        <a:pt x="44188" y="60340"/>
                      </a:cubicBezTo>
                      <a:cubicBezTo>
                        <a:pt x="44719" y="59733"/>
                        <a:pt x="45225" y="59100"/>
                        <a:pt x="45807" y="58417"/>
                      </a:cubicBezTo>
                      <a:cubicBezTo>
                        <a:pt x="45984" y="60441"/>
                        <a:pt x="46111" y="62390"/>
                        <a:pt x="46491" y="64339"/>
                      </a:cubicBezTo>
                      <a:cubicBezTo>
                        <a:pt x="46896" y="66490"/>
                        <a:pt x="47478" y="68590"/>
                        <a:pt x="48465" y="70590"/>
                      </a:cubicBezTo>
                      <a:cubicBezTo>
                        <a:pt x="49148" y="72007"/>
                        <a:pt x="50034" y="73272"/>
                        <a:pt x="51324" y="74209"/>
                      </a:cubicBezTo>
                      <a:cubicBezTo>
                        <a:pt x="51957" y="74650"/>
                        <a:pt x="52791" y="74917"/>
                        <a:pt x="53638" y="74917"/>
                      </a:cubicBezTo>
                      <a:cubicBezTo>
                        <a:pt x="54587" y="74917"/>
                        <a:pt x="55550" y="74581"/>
                        <a:pt x="56259" y="73779"/>
                      </a:cubicBezTo>
                      <a:cubicBezTo>
                        <a:pt x="57424" y="72513"/>
                        <a:pt x="57980" y="70995"/>
                        <a:pt x="58056" y="69324"/>
                      </a:cubicBezTo>
                      <a:cubicBezTo>
                        <a:pt x="58107" y="67882"/>
                        <a:pt x="57829" y="66439"/>
                        <a:pt x="57322" y="65098"/>
                      </a:cubicBezTo>
                      <a:cubicBezTo>
                        <a:pt x="56614" y="63149"/>
                        <a:pt x="55829" y="61251"/>
                        <a:pt x="55196" y="59303"/>
                      </a:cubicBezTo>
                      <a:cubicBezTo>
                        <a:pt x="54311" y="56443"/>
                        <a:pt x="53627" y="53583"/>
                        <a:pt x="53045" y="50622"/>
                      </a:cubicBezTo>
                      <a:cubicBezTo>
                        <a:pt x="52767" y="49078"/>
                        <a:pt x="52539" y="47534"/>
                        <a:pt x="52311" y="45940"/>
                      </a:cubicBezTo>
                      <a:cubicBezTo>
                        <a:pt x="52160" y="45004"/>
                        <a:pt x="52109" y="44017"/>
                        <a:pt x="51982" y="43030"/>
                      </a:cubicBezTo>
                      <a:cubicBezTo>
                        <a:pt x="51805" y="41764"/>
                        <a:pt x="51679" y="40550"/>
                        <a:pt x="51527" y="39284"/>
                      </a:cubicBezTo>
                      <a:cubicBezTo>
                        <a:pt x="51350" y="37842"/>
                        <a:pt x="51122" y="36450"/>
                        <a:pt x="50590" y="35134"/>
                      </a:cubicBezTo>
                      <a:cubicBezTo>
                        <a:pt x="50211" y="34223"/>
                        <a:pt x="49705" y="33362"/>
                        <a:pt x="48768" y="32881"/>
                      </a:cubicBezTo>
                      <a:cubicBezTo>
                        <a:pt x="47731" y="32350"/>
                        <a:pt x="46617" y="32071"/>
                        <a:pt x="45478" y="31970"/>
                      </a:cubicBezTo>
                      <a:cubicBezTo>
                        <a:pt x="45276" y="31970"/>
                        <a:pt x="45200" y="31869"/>
                        <a:pt x="45099" y="31692"/>
                      </a:cubicBezTo>
                      <a:cubicBezTo>
                        <a:pt x="44922" y="31236"/>
                        <a:pt x="44795" y="30755"/>
                        <a:pt x="44466" y="30376"/>
                      </a:cubicBezTo>
                      <a:cubicBezTo>
                        <a:pt x="44010" y="29819"/>
                        <a:pt x="43428" y="29338"/>
                        <a:pt x="42872" y="28832"/>
                      </a:cubicBezTo>
                      <a:cubicBezTo>
                        <a:pt x="42644" y="28655"/>
                        <a:pt x="42416" y="28503"/>
                        <a:pt x="42163" y="28427"/>
                      </a:cubicBezTo>
                      <a:cubicBezTo>
                        <a:pt x="41480" y="28199"/>
                        <a:pt x="40796" y="27921"/>
                        <a:pt x="40138" y="27592"/>
                      </a:cubicBezTo>
                      <a:cubicBezTo>
                        <a:pt x="39860" y="27491"/>
                        <a:pt x="39582" y="27440"/>
                        <a:pt x="39253" y="27415"/>
                      </a:cubicBezTo>
                      <a:cubicBezTo>
                        <a:pt x="39214" y="27413"/>
                        <a:pt x="39176" y="27412"/>
                        <a:pt x="39138" y="27412"/>
                      </a:cubicBezTo>
                      <a:cubicBezTo>
                        <a:pt x="38651" y="27412"/>
                        <a:pt x="38204" y="27560"/>
                        <a:pt x="37734" y="27794"/>
                      </a:cubicBezTo>
                      <a:cubicBezTo>
                        <a:pt x="39227" y="25264"/>
                        <a:pt x="39961" y="22530"/>
                        <a:pt x="40417" y="19721"/>
                      </a:cubicBezTo>
                      <a:cubicBezTo>
                        <a:pt x="42264" y="20835"/>
                        <a:pt x="44213" y="21392"/>
                        <a:pt x="46339" y="21442"/>
                      </a:cubicBezTo>
                      <a:cubicBezTo>
                        <a:pt x="46356" y="21442"/>
                        <a:pt x="46373" y="21443"/>
                        <a:pt x="46390" y="21443"/>
                      </a:cubicBezTo>
                      <a:cubicBezTo>
                        <a:pt x="48127" y="21443"/>
                        <a:pt x="51481" y="20192"/>
                        <a:pt x="51932" y="19190"/>
                      </a:cubicBezTo>
                      <a:cubicBezTo>
                        <a:pt x="51729" y="19190"/>
                        <a:pt x="51603" y="19342"/>
                        <a:pt x="51426" y="19443"/>
                      </a:cubicBezTo>
                      <a:cubicBezTo>
                        <a:pt x="49845" y="20431"/>
                        <a:pt x="48131" y="21057"/>
                        <a:pt x="46268" y="21057"/>
                      </a:cubicBezTo>
                      <a:cubicBezTo>
                        <a:pt x="45983" y="21057"/>
                        <a:pt x="45694" y="21042"/>
                        <a:pt x="45402" y="21012"/>
                      </a:cubicBezTo>
                      <a:cubicBezTo>
                        <a:pt x="43631" y="20835"/>
                        <a:pt x="41986" y="20253"/>
                        <a:pt x="40493" y="19291"/>
                      </a:cubicBezTo>
                      <a:cubicBezTo>
                        <a:pt x="38215" y="17798"/>
                        <a:pt x="36595" y="15748"/>
                        <a:pt x="35305" y="13369"/>
                      </a:cubicBezTo>
                      <a:cubicBezTo>
                        <a:pt x="34267" y="11471"/>
                        <a:pt x="33457" y="9472"/>
                        <a:pt x="32546" y="7523"/>
                      </a:cubicBezTo>
                      <a:cubicBezTo>
                        <a:pt x="31610" y="5498"/>
                        <a:pt x="30673" y="3499"/>
                        <a:pt x="29231" y="1753"/>
                      </a:cubicBezTo>
                      <a:cubicBezTo>
                        <a:pt x="28623" y="1019"/>
                        <a:pt x="27965" y="361"/>
                        <a:pt x="27004" y="82"/>
                      </a:cubicBezTo>
                      <a:cubicBezTo>
                        <a:pt x="26816" y="27"/>
                        <a:pt x="26632" y="0"/>
                        <a:pt x="26454"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5287650" y="5819125"/>
                  <a:ext cx="1738025" cy="1849225"/>
                </a:xfrm>
                <a:custGeom>
                  <a:avLst/>
                  <a:gdLst/>
                  <a:ahLst/>
                  <a:cxnLst/>
                  <a:rect l="l" t="t" r="r" b="b"/>
                  <a:pathLst>
                    <a:path w="69521" h="73969" extrusionOk="0">
                      <a:moveTo>
                        <a:pt x="32929" y="1"/>
                      </a:moveTo>
                      <a:cubicBezTo>
                        <a:pt x="31799" y="1"/>
                        <a:pt x="30956" y="555"/>
                        <a:pt x="30218" y="1721"/>
                      </a:cubicBezTo>
                      <a:cubicBezTo>
                        <a:pt x="29560" y="2834"/>
                        <a:pt x="29408" y="3998"/>
                        <a:pt x="29712" y="5289"/>
                      </a:cubicBezTo>
                      <a:cubicBezTo>
                        <a:pt x="29616" y="5283"/>
                        <a:pt x="29522" y="5280"/>
                        <a:pt x="29429" y="5280"/>
                      </a:cubicBezTo>
                      <a:cubicBezTo>
                        <a:pt x="29129" y="5280"/>
                        <a:pt x="28843" y="5313"/>
                        <a:pt x="28573" y="5390"/>
                      </a:cubicBezTo>
                      <a:cubicBezTo>
                        <a:pt x="25511" y="6124"/>
                        <a:pt x="23233" y="7845"/>
                        <a:pt x="21866" y="10705"/>
                      </a:cubicBezTo>
                      <a:cubicBezTo>
                        <a:pt x="20626" y="13312"/>
                        <a:pt x="20373" y="16146"/>
                        <a:pt x="20095" y="19006"/>
                      </a:cubicBezTo>
                      <a:cubicBezTo>
                        <a:pt x="19968" y="20069"/>
                        <a:pt x="19918" y="21157"/>
                        <a:pt x="19740" y="22220"/>
                      </a:cubicBezTo>
                      <a:cubicBezTo>
                        <a:pt x="19437" y="24194"/>
                        <a:pt x="18956" y="26092"/>
                        <a:pt x="18348" y="27990"/>
                      </a:cubicBezTo>
                      <a:cubicBezTo>
                        <a:pt x="17311" y="31179"/>
                        <a:pt x="15691" y="34013"/>
                        <a:pt x="13388" y="36468"/>
                      </a:cubicBezTo>
                      <a:cubicBezTo>
                        <a:pt x="11996" y="37886"/>
                        <a:pt x="10351" y="38923"/>
                        <a:pt x="8681" y="39961"/>
                      </a:cubicBezTo>
                      <a:cubicBezTo>
                        <a:pt x="6555" y="41277"/>
                        <a:pt x="4556" y="42694"/>
                        <a:pt x="2911" y="44592"/>
                      </a:cubicBezTo>
                      <a:cubicBezTo>
                        <a:pt x="1595" y="46136"/>
                        <a:pt x="481" y="47857"/>
                        <a:pt x="228" y="49957"/>
                      </a:cubicBezTo>
                      <a:cubicBezTo>
                        <a:pt x="0" y="51779"/>
                        <a:pt x="329" y="53424"/>
                        <a:pt x="1493" y="54867"/>
                      </a:cubicBezTo>
                      <a:cubicBezTo>
                        <a:pt x="2278" y="55879"/>
                        <a:pt x="3265" y="56765"/>
                        <a:pt x="4050" y="57803"/>
                      </a:cubicBezTo>
                      <a:cubicBezTo>
                        <a:pt x="4783" y="58790"/>
                        <a:pt x="5138" y="59827"/>
                        <a:pt x="4910" y="61067"/>
                      </a:cubicBezTo>
                      <a:cubicBezTo>
                        <a:pt x="4682" y="62307"/>
                        <a:pt x="4201" y="63446"/>
                        <a:pt x="3771" y="64610"/>
                      </a:cubicBezTo>
                      <a:cubicBezTo>
                        <a:pt x="3290" y="65876"/>
                        <a:pt x="3012" y="67141"/>
                        <a:pt x="3164" y="68508"/>
                      </a:cubicBezTo>
                      <a:cubicBezTo>
                        <a:pt x="3392" y="70381"/>
                        <a:pt x="4303" y="71798"/>
                        <a:pt x="5821" y="72835"/>
                      </a:cubicBezTo>
                      <a:cubicBezTo>
                        <a:pt x="7093" y="73730"/>
                        <a:pt x="8521" y="73969"/>
                        <a:pt x="9983" y="73969"/>
                      </a:cubicBezTo>
                      <a:cubicBezTo>
                        <a:pt x="10382" y="73969"/>
                        <a:pt x="10784" y="73951"/>
                        <a:pt x="11186" y="73924"/>
                      </a:cubicBezTo>
                      <a:cubicBezTo>
                        <a:pt x="11490" y="73924"/>
                        <a:pt x="11870" y="73848"/>
                        <a:pt x="12021" y="73468"/>
                      </a:cubicBezTo>
                      <a:cubicBezTo>
                        <a:pt x="11965" y="73448"/>
                        <a:pt x="11913" y="73440"/>
                        <a:pt x="11864" y="73440"/>
                      </a:cubicBezTo>
                      <a:cubicBezTo>
                        <a:pt x="11688" y="73440"/>
                        <a:pt x="11561" y="73546"/>
                        <a:pt x="11463" y="73546"/>
                      </a:cubicBezTo>
                      <a:cubicBezTo>
                        <a:pt x="11455" y="73546"/>
                        <a:pt x="11447" y="73546"/>
                        <a:pt x="11439" y="73544"/>
                      </a:cubicBezTo>
                      <a:cubicBezTo>
                        <a:pt x="11126" y="73594"/>
                        <a:pt x="10818" y="73613"/>
                        <a:pt x="10514" y="73613"/>
                      </a:cubicBezTo>
                      <a:cubicBezTo>
                        <a:pt x="9884" y="73613"/>
                        <a:pt x="9270" y="73528"/>
                        <a:pt x="8656" y="73443"/>
                      </a:cubicBezTo>
                      <a:cubicBezTo>
                        <a:pt x="6682" y="73190"/>
                        <a:pt x="5188" y="72203"/>
                        <a:pt x="4252" y="70507"/>
                      </a:cubicBezTo>
                      <a:cubicBezTo>
                        <a:pt x="3290" y="68862"/>
                        <a:pt x="3366" y="67091"/>
                        <a:pt x="3974" y="65319"/>
                      </a:cubicBezTo>
                      <a:cubicBezTo>
                        <a:pt x="4404" y="64104"/>
                        <a:pt x="4910" y="62940"/>
                        <a:pt x="5239" y="61700"/>
                      </a:cubicBezTo>
                      <a:cubicBezTo>
                        <a:pt x="5543" y="60333"/>
                        <a:pt x="5517" y="59068"/>
                        <a:pt x="4632" y="57904"/>
                      </a:cubicBezTo>
                      <a:lnTo>
                        <a:pt x="3670" y="56664"/>
                      </a:lnTo>
                      <a:cubicBezTo>
                        <a:pt x="3037" y="55879"/>
                        <a:pt x="2253" y="55196"/>
                        <a:pt x="1645" y="54361"/>
                      </a:cubicBezTo>
                      <a:cubicBezTo>
                        <a:pt x="431" y="52665"/>
                        <a:pt x="355" y="50767"/>
                        <a:pt x="886" y="48793"/>
                      </a:cubicBezTo>
                      <a:cubicBezTo>
                        <a:pt x="1392" y="46895"/>
                        <a:pt x="2607" y="45402"/>
                        <a:pt x="3923" y="44061"/>
                      </a:cubicBezTo>
                      <a:cubicBezTo>
                        <a:pt x="5366" y="42593"/>
                        <a:pt x="7011" y="41454"/>
                        <a:pt x="8706" y="40391"/>
                      </a:cubicBezTo>
                      <a:cubicBezTo>
                        <a:pt x="10326" y="39404"/>
                        <a:pt x="11946" y="38417"/>
                        <a:pt x="13287" y="37101"/>
                      </a:cubicBezTo>
                      <a:cubicBezTo>
                        <a:pt x="15311" y="35127"/>
                        <a:pt x="16881" y="32799"/>
                        <a:pt x="17944" y="30192"/>
                      </a:cubicBezTo>
                      <a:cubicBezTo>
                        <a:pt x="19437" y="26624"/>
                        <a:pt x="20221" y="22878"/>
                        <a:pt x="20500" y="19031"/>
                      </a:cubicBezTo>
                      <a:cubicBezTo>
                        <a:pt x="20601" y="17412"/>
                        <a:pt x="20803" y="15792"/>
                        <a:pt x="21132" y="14223"/>
                      </a:cubicBezTo>
                      <a:cubicBezTo>
                        <a:pt x="21563" y="12249"/>
                        <a:pt x="22195" y="10401"/>
                        <a:pt x="23511" y="8832"/>
                      </a:cubicBezTo>
                      <a:cubicBezTo>
                        <a:pt x="24928" y="7187"/>
                        <a:pt x="26675" y="6124"/>
                        <a:pt x="28826" y="5719"/>
                      </a:cubicBezTo>
                      <a:cubicBezTo>
                        <a:pt x="29180" y="5643"/>
                        <a:pt x="29560" y="5669"/>
                        <a:pt x="29914" y="5643"/>
                      </a:cubicBezTo>
                      <a:cubicBezTo>
                        <a:pt x="30041" y="5618"/>
                        <a:pt x="30294" y="5542"/>
                        <a:pt x="30167" y="5390"/>
                      </a:cubicBezTo>
                      <a:cubicBezTo>
                        <a:pt x="29990" y="5239"/>
                        <a:pt x="30066" y="5036"/>
                        <a:pt x="30041" y="4884"/>
                      </a:cubicBezTo>
                      <a:cubicBezTo>
                        <a:pt x="29813" y="3644"/>
                        <a:pt x="30091" y="2556"/>
                        <a:pt x="30825" y="1493"/>
                      </a:cubicBezTo>
                      <a:cubicBezTo>
                        <a:pt x="31397" y="685"/>
                        <a:pt x="32106" y="353"/>
                        <a:pt x="32954" y="353"/>
                      </a:cubicBezTo>
                      <a:cubicBezTo>
                        <a:pt x="33195" y="353"/>
                        <a:pt x="33447" y="380"/>
                        <a:pt x="33710" y="430"/>
                      </a:cubicBezTo>
                      <a:cubicBezTo>
                        <a:pt x="35052" y="708"/>
                        <a:pt x="36292" y="1215"/>
                        <a:pt x="37506" y="1923"/>
                      </a:cubicBezTo>
                      <a:cubicBezTo>
                        <a:pt x="39556" y="3113"/>
                        <a:pt x="41429" y="4606"/>
                        <a:pt x="43378" y="5922"/>
                      </a:cubicBezTo>
                      <a:cubicBezTo>
                        <a:pt x="45124" y="7137"/>
                        <a:pt x="46896" y="8301"/>
                        <a:pt x="48895" y="9136"/>
                      </a:cubicBezTo>
                      <a:cubicBezTo>
                        <a:pt x="51249" y="10098"/>
                        <a:pt x="53779" y="10528"/>
                        <a:pt x="56285" y="10958"/>
                      </a:cubicBezTo>
                      <a:cubicBezTo>
                        <a:pt x="59195" y="11464"/>
                        <a:pt x="61751" y="12628"/>
                        <a:pt x="63776" y="14855"/>
                      </a:cubicBezTo>
                      <a:cubicBezTo>
                        <a:pt x="64535" y="15716"/>
                        <a:pt x="65294" y="16602"/>
                        <a:pt x="65801" y="17639"/>
                      </a:cubicBezTo>
                      <a:cubicBezTo>
                        <a:pt x="66610" y="19259"/>
                        <a:pt x="66484" y="20955"/>
                        <a:pt x="66104" y="22625"/>
                      </a:cubicBezTo>
                      <a:cubicBezTo>
                        <a:pt x="65623" y="24827"/>
                        <a:pt x="64738" y="26851"/>
                        <a:pt x="63751" y="28800"/>
                      </a:cubicBezTo>
                      <a:cubicBezTo>
                        <a:pt x="63194" y="29939"/>
                        <a:pt x="62865" y="31103"/>
                        <a:pt x="62991" y="32419"/>
                      </a:cubicBezTo>
                      <a:cubicBezTo>
                        <a:pt x="63118" y="33710"/>
                        <a:pt x="63700" y="34747"/>
                        <a:pt x="64662" y="35583"/>
                      </a:cubicBezTo>
                      <a:cubicBezTo>
                        <a:pt x="65522" y="36291"/>
                        <a:pt x="66433" y="36924"/>
                        <a:pt x="67370" y="37531"/>
                      </a:cubicBezTo>
                      <a:cubicBezTo>
                        <a:pt x="68458" y="38265"/>
                        <a:pt x="69015" y="39277"/>
                        <a:pt x="69015" y="40593"/>
                      </a:cubicBezTo>
                      <a:cubicBezTo>
                        <a:pt x="69015" y="41960"/>
                        <a:pt x="68508" y="43099"/>
                        <a:pt x="67825" y="44212"/>
                      </a:cubicBezTo>
                      <a:cubicBezTo>
                        <a:pt x="67066" y="45453"/>
                        <a:pt x="66003" y="46237"/>
                        <a:pt x="64586" y="46591"/>
                      </a:cubicBezTo>
                      <a:cubicBezTo>
                        <a:pt x="63725" y="46794"/>
                        <a:pt x="62865" y="46895"/>
                        <a:pt x="61979" y="46895"/>
                      </a:cubicBezTo>
                      <a:cubicBezTo>
                        <a:pt x="61928" y="46895"/>
                        <a:pt x="61874" y="46887"/>
                        <a:pt x="61820" y="46887"/>
                      </a:cubicBezTo>
                      <a:cubicBezTo>
                        <a:pt x="61739" y="46887"/>
                        <a:pt x="61660" y="46905"/>
                        <a:pt x="61599" y="46996"/>
                      </a:cubicBezTo>
                      <a:cubicBezTo>
                        <a:pt x="61625" y="47173"/>
                        <a:pt x="61802" y="47224"/>
                        <a:pt x="61954" y="47224"/>
                      </a:cubicBezTo>
                      <a:cubicBezTo>
                        <a:pt x="62169" y="47249"/>
                        <a:pt x="62397" y="47262"/>
                        <a:pt x="62628" y="47262"/>
                      </a:cubicBezTo>
                      <a:cubicBezTo>
                        <a:pt x="62858" y="47262"/>
                        <a:pt x="63093" y="47249"/>
                        <a:pt x="63320" y="47224"/>
                      </a:cubicBezTo>
                      <a:cubicBezTo>
                        <a:pt x="64282" y="47098"/>
                        <a:pt x="65244" y="46895"/>
                        <a:pt x="66104" y="46414"/>
                      </a:cubicBezTo>
                      <a:cubicBezTo>
                        <a:pt x="67547" y="45630"/>
                        <a:pt x="68382" y="44364"/>
                        <a:pt x="68939" y="42871"/>
                      </a:cubicBezTo>
                      <a:cubicBezTo>
                        <a:pt x="69293" y="41985"/>
                        <a:pt x="69521" y="41074"/>
                        <a:pt x="69394" y="40138"/>
                      </a:cubicBezTo>
                      <a:cubicBezTo>
                        <a:pt x="69192" y="38695"/>
                        <a:pt x="68407" y="37759"/>
                        <a:pt x="67243" y="37025"/>
                      </a:cubicBezTo>
                      <a:cubicBezTo>
                        <a:pt x="66231" y="36418"/>
                        <a:pt x="65269" y="35734"/>
                        <a:pt x="64484" y="34849"/>
                      </a:cubicBezTo>
                      <a:cubicBezTo>
                        <a:pt x="63624" y="33887"/>
                        <a:pt x="63320" y="32849"/>
                        <a:pt x="63346" y="31660"/>
                      </a:cubicBezTo>
                      <a:cubicBezTo>
                        <a:pt x="63371" y="30723"/>
                        <a:pt x="63649" y="29838"/>
                        <a:pt x="64080" y="29028"/>
                      </a:cubicBezTo>
                      <a:cubicBezTo>
                        <a:pt x="65269" y="26548"/>
                        <a:pt x="66357" y="24067"/>
                        <a:pt x="66686" y="21309"/>
                      </a:cubicBezTo>
                      <a:cubicBezTo>
                        <a:pt x="66863" y="19968"/>
                        <a:pt x="66762" y="18677"/>
                        <a:pt x="66104" y="17487"/>
                      </a:cubicBezTo>
                      <a:cubicBezTo>
                        <a:pt x="64333" y="14349"/>
                        <a:pt x="61802" y="12097"/>
                        <a:pt x="58284" y="11085"/>
                      </a:cubicBezTo>
                      <a:cubicBezTo>
                        <a:pt x="56538" y="10553"/>
                        <a:pt x="54741" y="10351"/>
                        <a:pt x="52969" y="9971"/>
                      </a:cubicBezTo>
                      <a:cubicBezTo>
                        <a:pt x="50565" y="9465"/>
                        <a:pt x="48288" y="8655"/>
                        <a:pt x="46187" y="7364"/>
                      </a:cubicBezTo>
                      <a:cubicBezTo>
                        <a:pt x="43960" y="5972"/>
                        <a:pt x="41834" y="4378"/>
                        <a:pt x="39658" y="2860"/>
                      </a:cubicBezTo>
                      <a:cubicBezTo>
                        <a:pt x="37937" y="1670"/>
                        <a:pt x="36114" y="658"/>
                        <a:pt x="34039" y="152"/>
                      </a:cubicBezTo>
                      <a:cubicBezTo>
                        <a:pt x="33639" y="52"/>
                        <a:pt x="33271" y="1"/>
                        <a:pt x="3292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884900" y="6285825"/>
                  <a:ext cx="182875" cy="420375"/>
                </a:xfrm>
                <a:custGeom>
                  <a:avLst/>
                  <a:gdLst/>
                  <a:ahLst/>
                  <a:cxnLst/>
                  <a:rect l="l" t="t" r="r" b="b"/>
                  <a:pathLst>
                    <a:path w="7315" h="16815" extrusionOk="0">
                      <a:moveTo>
                        <a:pt x="4784" y="8639"/>
                      </a:moveTo>
                      <a:cubicBezTo>
                        <a:pt x="5822" y="8639"/>
                        <a:pt x="6556" y="9348"/>
                        <a:pt x="6707" y="10335"/>
                      </a:cubicBezTo>
                      <a:cubicBezTo>
                        <a:pt x="7062" y="12562"/>
                        <a:pt x="5442" y="15143"/>
                        <a:pt x="3670" y="15978"/>
                      </a:cubicBezTo>
                      <a:cubicBezTo>
                        <a:pt x="3284" y="16182"/>
                        <a:pt x="2881" y="16336"/>
                        <a:pt x="2461" y="16336"/>
                      </a:cubicBezTo>
                      <a:cubicBezTo>
                        <a:pt x="2359" y="16336"/>
                        <a:pt x="2256" y="16327"/>
                        <a:pt x="2152" y="16307"/>
                      </a:cubicBezTo>
                      <a:cubicBezTo>
                        <a:pt x="1292" y="16155"/>
                        <a:pt x="709" y="15523"/>
                        <a:pt x="583" y="14637"/>
                      </a:cubicBezTo>
                      <a:cubicBezTo>
                        <a:pt x="330" y="12891"/>
                        <a:pt x="988" y="11473"/>
                        <a:pt x="2051" y="10157"/>
                      </a:cubicBezTo>
                      <a:cubicBezTo>
                        <a:pt x="2633" y="9474"/>
                        <a:pt x="3316" y="8968"/>
                        <a:pt x="4202" y="8715"/>
                      </a:cubicBezTo>
                      <a:cubicBezTo>
                        <a:pt x="4404" y="8690"/>
                        <a:pt x="4582" y="8690"/>
                        <a:pt x="4784" y="8639"/>
                      </a:cubicBezTo>
                      <a:close/>
                      <a:moveTo>
                        <a:pt x="2499" y="1"/>
                      </a:moveTo>
                      <a:cubicBezTo>
                        <a:pt x="1667" y="1"/>
                        <a:pt x="887" y="520"/>
                        <a:pt x="507" y="1477"/>
                      </a:cubicBezTo>
                      <a:cubicBezTo>
                        <a:pt x="279" y="2034"/>
                        <a:pt x="203" y="2641"/>
                        <a:pt x="229" y="3248"/>
                      </a:cubicBezTo>
                      <a:cubicBezTo>
                        <a:pt x="380" y="5551"/>
                        <a:pt x="1342" y="7424"/>
                        <a:pt x="3316" y="8690"/>
                      </a:cubicBezTo>
                      <a:cubicBezTo>
                        <a:pt x="3240" y="8715"/>
                        <a:pt x="3164" y="8765"/>
                        <a:pt x="3114" y="8892"/>
                      </a:cubicBezTo>
                      <a:cubicBezTo>
                        <a:pt x="1140" y="10284"/>
                        <a:pt x="1" y="12131"/>
                        <a:pt x="178" y="14586"/>
                      </a:cubicBezTo>
                      <a:cubicBezTo>
                        <a:pt x="280" y="15971"/>
                        <a:pt x="1201" y="16815"/>
                        <a:pt x="2414" y="16815"/>
                      </a:cubicBezTo>
                      <a:cubicBezTo>
                        <a:pt x="2708" y="16815"/>
                        <a:pt x="3020" y="16765"/>
                        <a:pt x="3341" y="16661"/>
                      </a:cubicBezTo>
                      <a:cubicBezTo>
                        <a:pt x="5417" y="15953"/>
                        <a:pt x="7315" y="13194"/>
                        <a:pt x="7112" y="10765"/>
                      </a:cubicBezTo>
                      <a:cubicBezTo>
                        <a:pt x="6986" y="9250"/>
                        <a:pt x="6143" y="8348"/>
                        <a:pt x="4859" y="8348"/>
                      </a:cubicBezTo>
                      <a:cubicBezTo>
                        <a:pt x="4598" y="8348"/>
                        <a:pt x="4320" y="8385"/>
                        <a:pt x="4025" y="8462"/>
                      </a:cubicBezTo>
                      <a:cubicBezTo>
                        <a:pt x="3966" y="8476"/>
                        <a:pt x="3908" y="8491"/>
                        <a:pt x="3854" y="8491"/>
                      </a:cubicBezTo>
                      <a:cubicBezTo>
                        <a:pt x="3815" y="8491"/>
                        <a:pt x="3778" y="8483"/>
                        <a:pt x="3746" y="8462"/>
                      </a:cubicBezTo>
                      <a:cubicBezTo>
                        <a:pt x="3392" y="8259"/>
                        <a:pt x="3012" y="8107"/>
                        <a:pt x="2709" y="7829"/>
                      </a:cubicBezTo>
                      <a:cubicBezTo>
                        <a:pt x="1671" y="6867"/>
                        <a:pt x="1038" y="5678"/>
                        <a:pt x="735" y="4311"/>
                      </a:cubicBezTo>
                      <a:cubicBezTo>
                        <a:pt x="482" y="3324"/>
                        <a:pt x="532" y="2363"/>
                        <a:pt x="963" y="1426"/>
                      </a:cubicBezTo>
                      <a:cubicBezTo>
                        <a:pt x="1270" y="756"/>
                        <a:pt x="1824" y="384"/>
                        <a:pt x="2467" y="384"/>
                      </a:cubicBezTo>
                      <a:cubicBezTo>
                        <a:pt x="2722" y="384"/>
                        <a:pt x="2992" y="443"/>
                        <a:pt x="3266" y="566"/>
                      </a:cubicBezTo>
                      <a:cubicBezTo>
                        <a:pt x="3822" y="869"/>
                        <a:pt x="4202" y="1300"/>
                        <a:pt x="4430" y="1907"/>
                      </a:cubicBezTo>
                      <a:cubicBezTo>
                        <a:pt x="4494" y="2036"/>
                        <a:pt x="4504" y="2202"/>
                        <a:pt x="4630" y="2202"/>
                      </a:cubicBezTo>
                      <a:cubicBezTo>
                        <a:pt x="4652" y="2202"/>
                        <a:pt x="4678" y="2197"/>
                        <a:pt x="4708" y="2185"/>
                      </a:cubicBezTo>
                      <a:cubicBezTo>
                        <a:pt x="4911" y="2135"/>
                        <a:pt x="4809" y="1932"/>
                        <a:pt x="4784" y="1780"/>
                      </a:cubicBezTo>
                      <a:cubicBezTo>
                        <a:pt x="4683" y="1350"/>
                        <a:pt x="4430" y="1021"/>
                        <a:pt x="4126" y="718"/>
                      </a:cubicBezTo>
                      <a:cubicBezTo>
                        <a:pt x="3630" y="232"/>
                        <a:pt x="3053" y="1"/>
                        <a:pt x="249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298050" y="6489125"/>
                  <a:ext cx="120250" cy="101950"/>
                </a:xfrm>
                <a:custGeom>
                  <a:avLst/>
                  <a:gdLst/>
                  <a:ahLst/>
                  <a:cxnLst/>
                  <a:rect l="l" t="t" r="r" b="b"/>
                  <a:pathLst>
                    <a:path w="4810" h="4078" extrusionOk="0">
                      <a:moveTo>
                        <a:pt x="1570" y="1646"/>
                      </a:moveTo>
                      <a:lnTo>
                        <a:pt x="1570" y="1646"/>
                      </a:lnTo>
                      <a:cubicBezTo>
                        <a:pt x="2203" y="1722"/>
                        <a:pt x="2861" y="1722"/>
                        <a:pt x="3443" y="2101"/>
                      </a:cubicBezTo>
                      <a:cubicBezTo>
                        <a:pt x="3274" y="2156"/>
                        <a:pt x="3112" y="2180"/>
                        <a:pt x="2955" y="2180"/>
                      </a:cubicBezTo>
                      <a:cubicBezTo>
                        <a:pt x="2456" y="2180"/>
                        <a:pt x="2013" y="1935"/>
                        <a:pt x="1570" y="1646"/>
                      </a:cubicBezTo>
                      <a:close/>
                      <a:moveTo>
                        <a:pt x="3038" y="1"/>
                      </a:moveTo>
                      <a:cubicBezTo>
                        <a:pt x="2076" y="127"/>
                        <a:pt x="1064" y="558"/>
                        <a:pt x="153" y="1114"/>
                      </a:cubicBezTo>
                      <a:cubicBezTo>
                        <a:pt x="26" y="1216"/>
                        <a:pt x="1" y="1317"/>
                        <a:pt x="26" y="1443"/>
                      </a:cubicBezTo>
                      <a:cubicBezTo>
                        <a:pt x="304" y="2709"/>
                        <a:pt x="912" y="3670"/>
                        <a:pt x="2279" y="4025"/>
                      </a:cubicBezTo>
                      <a:cubicBezTo>
                        <a:pt x="2411" y="4061"/>
                        <a:pt x="2543" y="4078"/>
                        <a:pt x="2671" y="4078"/>
                      </a:cubicBezTo>
                      <a:cubicBezTo>
                        <a:pt x="3448" y="4078"/>
                        <a:pt x="4101" y="3451"/>
                        <a:pt x="4101" y="2582"/>
                      </a:cubicBezTo>
                      <a:cubicBezTo>
                        <a:pt x="4101" y="2278"/>
                        <a:pt x="4126" y="2025"/>
                        <a:pt x="4303" y="1772"/>
                      </a:cubicBezTo>
                      <a:cubicBezTo>
                        <a:pt x="4809" y="887"/>
                        <a:pt x="4253" y="1"/>
                        <a:pt x="3038"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174675" y="6240875"/>
                  <a:ext cx="139225" cy="90225"/>
                </a:xfrm>
                <a:custGeom>
                  <a:avLst/>
                  <a:gdLst/>
                  <a:ahLst/>
                  <a:cxnLst/>
                  <a:rect l="l" t="t" r="r" b="b"/>
                  <a:pathLst>
                    <a:path w="5569" h="3609" extrusionOk="0">
                      <a:moveTo>
                        <a:pt x="2705" y="1"/>
                      </a:moveTo>
                      <a:cubicBezTo>
                        <a:pt x="2666" y="1"/>
                        <a:pt x="2626" y="17"/>
                        <a:pt x="2582" y="61"/>
                      </a:cubicBezTo>
                      <a:cubicBezTo>
                        <a:pt x="2456" y="187"/>
                        <a:pt x="2557" y="288"/>
                        <a:pt x="2658" y="364"/>
                      </a:cubicBezTo>
                      <a:cubicBezTo>
                        <a:pt x="2861" y="542"/>
                        <a:pt x="2987" y="795"/>
                        <a:pt x="3114" y="1048"/>
                      </a:cubicBezTo>
                      <a:cubicBezTo>
                        <a:pt x="1595" y="1200"/>
                        <a:pt x="203" y="1807"/>
                        <a:pt x="1" y="2465"/>
                      </a:cubicBezTo>
                      <a:cubicBezTo>
                        <a:pt x="720" y="2163"/>
                        <a:pt x="1397" y="1798"/>
                        <a:pt x="2149" y="1798"/>
                      </a:cubicBezTo>
                      <a:cubicBezTo>
                        <a:pt x="2217" y="1798"/>
                        <a:pt x="2285" y="1801"/>
                        <a:pt x="2354" y="1807"/>
                      </a:cubicBezTo>
                      <a:cubicBezTo>
                        <a:pt x="2177" y="2161"/>
                        <a:pt x="2076" y="2490"/>
                        <a:pt x="2101" y="2845"/>
                      </a:cubicBezTo>
                      <a:cubicBezTo>
                        <a:pt x="2101" y="3174"/>
                        <a:pt x="2228" y="3427"/>
                        <a:pt x="2532" y="3553"/>
                      </a:cubicBezTo>
                      <a:cubicBezTo>
                        <a:pt x="2614" y="3591"/>
                        <a:pt x="2697" y="3608"/>
                        <a:pt x="2779" y="3608"/>
                      </a:cubicBezTo>
                      <a:cubicBezTo>
                        <a:pt x="2971" y="3608"/>
                        <a:pt x="3156" y="3511"/>
                        <a:pt x="3316" y="3351"/>
                      </a:cubicBezTo>
                      <a:cubicBezTo>
                        <a:pt x="3569" y="3123"/>
                        <a:pt x="3670" y="2845"/>
                        <a:pt x="3797" y="2566"/>
                      </a:cubicBezTo>
                      <a:cubicBezTo>
                        <a:pt x="3955" y="2733"/>
                        <a:pt x="4184" y="2812"/>
                        <a:pt x="4430" y="2812"/>
                      </a:cubicBezTo>
                      <a:cubicBezTo>
                        <a:pt x="4854" y="2812"/>
                        <a:pt x="5328" y="2578"/>
                        <a:pt x="5568" y="2161"/>
                      </a:cubicBezTo>
                      <a:cubicBezTo>
                        <a:pt x="5446" y="2074"/>
                        <a:pt x="5348" y="2047"/>
                        <a:pt x="5257" y="2047"/>
                      </a:cubicBezTo>
                      <a:cubicBezTo>
                        <a:pt x="5216" y="2047"/>
                        <a:pt x="5177" y="2052"/>
                        <a:pt x="5138" y="2060"/>
                      </a:cubicBezTo>
                      <a:cubicBezTo>
                        <a:pt x="5023" y="2083"/>
                        <a:pt x="4912" y="2096"/>
                        <a:pt x="4805" y="2096"/>
                      </a:cubicBezTo>
                      <a:cubicBezTo>
                        <a:pt x="4442" y="2096"/>
                        <a:pt x="4127" y="1951"/>
                        <a:pt x="3873" y="1579"/>
                      </a:cubicBezTo>
                      <a:cubicBezTo>
                        <a:pt x="3721" y="1326"/>
                        <a:pt x="3544" y="1098"/>
                        <a:pt x="3443" y="820"/>
                      </a:cubicBezTo>
                      <a:cubicBezTo>
                        <a:pt x="3341" y="542"/>
                        <a:pt x="3139" y="288"/>
                        <a:pt x="2911" y="111"/>
                      </a:cubicBezTo>
                      <a:cubicBezTo>
                        <a:pt x="2845" y="61"/>
                        <a:pt x="2778" y="1"/>
                        <a:pt x="2705"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527100" y="6332550"/>
                  <a:ext cx="282200" cy="86550"/>
                </a:xfrm>
                <a:custGeom>
                  <a:avLst/>
                  <a:gdLst/>
                  <a:ahLst/>
                  <a:cxnLst/>
                  <a:rect l="l" t="t" r="r" b="b"/>
                  <a:pathLst>
                    <a:path w="11288" h="3462" extrusionOk="0">
                      <a:moveTo>
                        <a:pt x="231" y="1"/>
                      </a:moveTo>
                      <a:cubicBezTo>
                        <a:pt x="200" y="1"/>
                        <a:pt x="166" y="12"/>
                        <a:pt x="127" y="38"/>
                      </a:cubicBezTo>
                      <a:cubicBezTo>
                        <a:pt x="0" y="139"/>
                        <a:pt x="76" y="266"/>
                        <a:pt x="127" y="367"/>
                      </a:cubicBezTo>
                      <a:cubicBezTo>
                        <a:pt x="228" y="519"/>
                        <a:pt x="329" y="620"/>
                        <a:pt x="405" y="747"/>
                      </a:cubicBezTo>
                      <a:cubicBezTo>
                        <a:pt x="785" y="1126"/>
                        <a:pt x="1240" y="1455"/>
                        <a:pt x="1645" y="1810"/>
                      </a:cubicBezTo>
                      <a:cubicBezTo>
                        <a:pt x="2945" y="2844"/>
                        <a:pt x="4624" y="3462"/>
                        <a:pt x="6297" y="3462"/>
                      </a:cubicBezTo>
                      <a:cubicBezTo>
                        <a:pt x="7653" y="3462"/>
                        <a:pt x="9005" y="3056"/>
                        <a:pt x="10149" y="2139"/>
                      </a:cubicBezTo>
                      <a:cubicBezTo>
                        <a:pt x="10629" y="1759"/>
                        <a:pt x="11136" y="1379"/>
                        <a:pt x="11287" y="671"/>
                      </a:cubicBezTo>
                      <a:cubicBezTo>
                        <a:pt x="11269" y="668"/>
                        <a:pt x="11252" y="667"/>
                        <a:pt x="11236" y="667"/>
                      </a:cubicBezTo>
                      <a:cubicBezTo>
                        <a:pt x="11076" y="667"/>
                        <a:pt x="11030" y="774"/>
                        <a:pt x="10984" y="797"/>
                      </a:cubicBezTo>
                      <a:cubicBezTo>
                        <a:pt x="10857" y="1000"/>
                        <a:pt x="10705" y="1177"/>
                        <a:pt x="10528" y="1329"/>
                      </a:cubicBezTo>
                      <a:cubicBezTo>
                        <a:pt x="9242" y="2483"/>
                        <a:pt x="7826" y="3047"/>
                        <a:pt x="6309" y="3047"/>
                      </a:cubicBezTo>
                      <a:cubicBezTo>
                        <a:pt x="5499" y="3047"/>
                        <a:pt x="4660" y="2886"/>
                        <a:pt x="3796" y="2569"/>
                      </a:cubicBezTo>
                      <a:cubicBezTo>
                        <a:pt x="2480" y="2088"/>
                        <a:pt x="1392" y="1227"/>
                        <a:pt x="456" y="165"/>
                      </a:cubicBezTo>
                      <a:cubicBezTo>
                        <a:pt x="381" y="90"/>
                        <a:pt x="320" y="1"/>
                        <a:pt x="231"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649550" y="6441675"/>
                  <a:ext cx="158200" cy="290425"/>
                </a:xfrm>
                <a:custGeom>
                  <a:avLst/>
                  <a:gdLst/>
                  <a:ahLst/>
                  <a:cxnLst/>
                  <a:rect l="l" t="t" r="r" b="b"/>
                  <a:pathLst>
                    <a:path w="6328" h="11617" extrusionOk="0">
                      <a:moveTo>
                        <a:pt x="6024" y="1"/>
                      </a:moveTo>
                      <a:cubicBezTo>
                        <a:pt x="5113" y="4430"/>
                        <a:pt x="2810" y="8150"/>
                        <a:pt x="0" y="11617"/>
                      </a:cubicBezTo>
                      <a:cubicBezTo>
                        <a:pt x="203" y="11617"/>
                        <a:pt x="304" y="11516"/>
                        <a:pt x="380" y="11465"/>
                      </a:cubicBezTo>
                      <a:cubicBezTo>
                        <a:pt x="785" y="11085"/>
                        <a:pt x="1139" y="10706"/>
                        <a:pt x="1468" y="10250"/>
                      </a:cubicBezTo>
                      <a:cubicBezTo>
                        <a:pt x="2911" y="8453"/>
                        <a:pt x="4050" y="6454"/>
                        <a:pt x="5011" y="4379"/>
                      </a:cubicBezTo>
                      <a:cubicBezTo>
                        <a:pt x="5619" y="3114"/>
                        <a:pt x="6024" y="1823"/>
                        <a:pt x="6251" y="431"/>
                      </a:cubicBezTo>
                      <a:cubicBezTo>
                        <a:pt x="6277" y="254"/>
                        <a:pt x="6327" y="127"/>
                        <a:pt x="6024"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426200" y="7643800"/>
                  <a:ext cx="210725" cy="69950"/>
                </a:xfrm>
                <a:custGeom>
                  <a:avLst/>
                  <a:gdLst/>
                  <a:ahLst/>
                  <a:cxnLst/>
                  <a:rect l="l" t="t" r="r" b="b"/>
                  <a:pathLst>
                    <a:path w="8429" h="2798" extrusionOk="0">
                      <a:moveTo>
                        <a:pt x="8251" y="0"/>
                      </a:moveTo>
                      <a:lnTo>
                        <a:pt x="8251" y="0"/>
                      </a:lnTo>
                      <a:cubicBezTo>
                        <a:pt x="8099" y="228"/>
                        <a:pt x="7973" y="456"/>
                        <a:pt x="7821" y="608"/>
                      </a:cubicBezTo>
                      <a:cubicBezTo>
                        <a:pt x="6834" y="1696"/>
                        <a:pt x="5644" y="2379"/>
                        <a:pt x="4126" y="2405"/>
                      </a:cubicBezTo>
                      <a:cubicBezTo>
                        <a:pt x="4014" y="2410"/>
                        <a:pt x="3903" y="2413"/>
                        <a:pt x="3793" y="2413"/>
                      </a:cubicBezTo>
                      <a:cubicBezTo>
                        <a:pt x="2852" y="2413"/>
                        <a:pt x="1963" y="2209"/>
                        <a:pt x="1215" y="1620"/>
                      </a:cubicBezTo>
                      <a:cubicBezTo>
                        <a:pt x="886" y="1367"/>
                        <a:pt x="608" y="1013"/>
                        <a:pt x="380" y="684"/>
                      </a:cubicBezTo>
                      <a:cubicBezTo>
                        <a:pt x="344" y="592"/>
                        <a:pt x="294" y="527"/>
                        <a:pt x="221" y="527"/>
                      </a:cubicBezTo>
                      <a:cubicBezTo>
                        <a:pt x="193" y="527"/>
                        <a:pt x="162" y="536"/>
                        <a:pt x="127" y="557"/>
                      </a:cubicBezTo>
                      <a:cubicBezTo>
                        <a:pt x="1" y="608"/>
                        <a:pt x="26" y="734"/>
                        <a:pt x="77" y="835"/>
                      </a:cubicBezTo>
                      <a:cubicBezTo>
                        <a:pt x="102" y="886"/>
                        <a:pt x="127" y="937"/>
                        <a:pt x="153" y="987"/>
                      </a:cubicBezTo>
                      <a:cubicBezTo>
                        <a:pt x="659" y="1721"/>
                        <a:pt x="1342" y="2278"/>
                        <a:pt x="2228" y="2531"/>
                      </a:cubicBezTo>
                      <a:cubicBezTo>
                        <a:pt x="2824" y="2697"/>
                        <a:pt x="3421" y="2797"/>
                        <a:pt x="4017" y="2797"/>
                      </a:cubicBezTo>
                      <a:cubicBezTo>
                        <a:pt x="4332" y="2797"/>
                        <a:pt x="4646" y="2769"/>
                        <a:pt x="4961" y="2708"/>
                      </a:cubicBezTo>
                      <a:cubicBezTo>
                        <a:pt x="6226" y="2455"/>
                        <a:pt x="7289" y="1772"/>
                        <a:pt x="8099" y="760"/>
                      </a:cubicBezTo>
                      <a:cubicBezTo>
                        <a:pt x="8251" y="582"/>
                        <a:pt x="8428" y="355"/>
                        <a:pt x="8251"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920975" y="6719600"/>
                  <a:ext cx="70250" cy="76400"/>
                </a:xfrm>
                <a:custGeom>
                  <a:avLst/>
                  <a:gdLst/>
                  <a:ahLst/>
                  <a:cxnLst/>
                  <a:rect l="l" t="t" r="r" b="b"/>
                  <a:pathLst>
                    <a:path w="2810" h="3056" extrusionOk="0">
                      <a:moveTo>
                        <a:pt x="1441" y="371"/>
                      </a:moveTo>
                      <a:cubicBezTo>
                        <a:pt x="1458" y="371"/>
                        <a:pt x="1476" y="372"/>
                        <a:pt x="1494" y="373"/>
                      </a:cubicBezTo>
                      <a:cubicBezTo>
                        <a:pt x="1823" y="399"/>
                        <a:pt x="2000" y="626"/>
                        <a:pt x="2101" y="905"/>
                      </a:cubicBezTo>
                      <a:cubicBezTo>
                        <a:pt x="2177" y="1082"/>
                        <a:pt x="2202" y="1259"/>
                        <a:pt x="2227" y="1386"/>
                      </a:cubicBezTo>
                      <a:cubicBezTo>
                        <a:pt x="2202" y="1791"/>
                        <a:pt x="2101" y="2120"/>
                        <a:pt x="1873" y="2423"/>
                      </a:cubicBezTo>
                      <a:cubicBezTo>
                        <a:pt x="1720" y="2611"/>
                        <a:pt x="1519" y="2707"/>
                        <a:pt x="1321" y="2707"/>
                      </a:cubicBezTo>
                      <a:cubicBezTo>
                        <a:pt x="1093" y="2707"/>
                        <a:pt x="870" y="2580"/>
                        <a:pt x="734" y="2322"/>
                      </a:cubicBezTo>
                      <a:cubicBezTo>
                        <a:pt x="481" y="1791"/>
                        <a:pt x="532" y="1284"/>
                        <a:pt x="836" y="778"/>
                      </a:cubicBezTo>
                      <a:cubicBezTo>
                        <a:pt x="978" y="541"/>
                        <a:pt x="1186" y="371"/>
                        <a:pt x="1441" y="371"/>
                      </a:cubicBezTo>
                      <a:close/>
                      <a:moveTo>
                        <a:pt x="1413" y="1"/>
                      </a:moveTo>
                      <a:cubicBezTo>
                        <a:pt x="1206" y="1"/>
                        <a:pt x="1005" y="72"/>
                        <a:pt x="836" y="222"/>
                      </a:cubicBezTo>
                      <a:cubicBezTo>
                        <a:pt x="127" y="778"/>
                        <a:pt x="0" y="1892"/>
                        <a:pt x="532" y="2626"/>
                      </a:cubicBezTo>
                      <a:cubicBezTo>
                        <a:pt x="734" y="2879"/>
                        <a:pt x="987" y="3031"/>
                        <a:pt x="1342" y="3056"/>
                      </a:cubicBezTo>
                      <a:cubicBezTo>
                        <a:pt x="1569" y="3056"/>
                        <a:pt x="1747" y="2980"/>
                        <a:pt x="1898" y="2879"/>
                      </a:cubicBezTo>
                      <a:cubicBezTo>
                        <a:pt x="2607" y="2373"/>
                        <a:pt x="2810" y="1158"/>
                        <a:pt x="2303" y="475"/>
                      </a:cubicBezTo>
                      <a:cubicBezTo>
                        <a:pt x="2058" y="168"/>
                        <a:pt x="1729" y="1"/>
                        <a:pt x="1413"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834300" y="6772700"/>
                  <a:ext cx="64750" cy="58100"/>
                </a:xfrm>
                <a:custGeom>
                  <a:avLst/>
                  <a:gdLst/>
                  <a:ahLst/>
                  <a:cxnLst/>
                  <a:rect l="l" t="t" r="r" b="b"/>
                  <a:pathLst>
                    <a:path w="2590" h="2324" extrusionOk="0">
                      <a:moveTo>
                        <a:pt x="1887" y="391"/>
                      </a:moveTo>
                      <a:cubicBezTo>
                        <a:pt x="2130" y="391"/>
                        <a:pt x="2218" y="540"/>
                        <a:pt x="2151" y="805"/>
                      </a:cubicBezTo>
                      <a:cubicBezTo>
                        <a:pt x="2025" y="1362"/>
                        <a:pt x="1342" y="1944"/>
                        <a:pt x="861" y="1944"/>
                      </a:cubicBezTo>
                      <a:cubicBezTo>
                        <a:pt x="826" y="1950"/>
                        <a:pt x="794" y="1952"/>
                        <a:pt x="765" y="1952"/>
                      </a:cubicBezTo>
                      <a:cubicBezTo>
                        <a:pt x="517" y="1952"/>
                        <a:pt x="464" y="1769"/>
                        <a:pt x="532" y="1565"/>
                      </a:cubicBezTo>
                      <a:cubicBezTo>
                        <a:pt x="633" y="1109"/>
                        <a:pt x="1291" y="476"/>
                        <a:pt x="1772" y="401"/>
                      </a:cubicBezTo>
                      <a:cubicBezTo>
                        <a:pt x="1814" y="394"/>
                        <a:pt x="1852" y="391"/>
                        <a:pt x="1887" y="391"/>
                      </a:cubicBezTo>
                      <a:close/>
                      <a:moveTo>
                        <a:pt x="1853" y="1"/>
                      </a:moveTo>
                      <a:cubicBezTo>
                        <a:pt x="1757" y="1"/>
                        <a:pt x="1653" y="16"/>
                        <a:pt x="1544" y="46"/>
                      </a:cubicBezTo>
                      <a:cubicBezTo>
                        <a:pt x="835" y="274"/>
                        <a:pt x="329" y="755"/>
                        <a:pt x="127" y="1514"/>
                      </a:cubicBezTo>
                      <a:cubicBezTo>
                        <a:pt x="0" y="1995"/>
                        <a:pt x="279" y="2324"/>
                        <a:pt x="785" y="2324"/>
                      </a:cubicBezTo>
                      <a:cubicBezTo>
                        <a:pt x="1519" y="2324"/>
                        <a:pt x="2379" y="1565"/>
                        <a:pt x="2506" y="881"/>
                      </a:cubicBezTo>
                      <a:cubicBezTo>
                        <a:pt x="2589" y="337"/>
                        <a:pt x="2310" y="1"/>
                        <a:pt x="1853"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072175" y="5943975"/>
                  <a:ext cx="55700" cy="107375"/>
                </a:xfrm>
                <a:custGeom>
                  <a:avLst/>
                  <a:gdLst/>
                  <a:ahLst/>
                  <a:cxnLst/>
                  <a:rect l="l" t="t" r="r" b="b"/>
                  <a:pathLst>
                    <a:path w="2228" h="4295" extrusionOk="0">
                      <a:moveTo>
                        <a:pt x="1720" y="1"/>
                      </a:moveTo>
                      <a:cubicBezTo>
                        <a:pt x="1648" y="1"/>
                        <a:pt x="1578" y="19"/>
                        <a:pt x="1519" y="42"/>
                      </a:cubicBezTo>
                      <a:cubicBezTo>
                        <a:pt x="1089" y="245"/>
                        <a:pt x="710" y="523"/>
                        <a:pt x="507" y="978"/>
                      </a:cubicBezTo>
                      <a:cubicBezTo>
                        <a:pt x="1" y="2067"/>
                        <a:pt x="760" y="3838"/>
                        <a:pt x="1899" y="4268"/>
                      </a:cubicBezTo>
                      <a:cubicBezTo>
                        <a:pt x="1954" y="4284"/>
                        <a:pt x="2004" y="4295"/>
                        <a:pt x="2047" y="4295"/>
                      </a:cubicBezTo>
                      <a:cubicBezTo>
                        <a:pt x="2145" y="4295"/>
                        <a:pt x="2211" y="4241"/>
                        <a:pt x="2228" y="4066"/>
                      </a:cubicBezTo>
                      <a:cubicBezTo>
                        <a:pt x="1823" y="3914"/>
                        <a:pt x="1469" y="3636"/>
                        <a:pt x="1216" y="3256"/>
                      </a:cubicBezTo>
                      <a:cubicBezTo>
                        <a:pt x="355" y="2117"/>
                        <a:pt x="634" y="903"/>
                        <a:pt x="1874" y="245"/>
                      </a:cubicBezTo>
                      <a:cubicBezTo>
                        <a:pt x="1950" y="219"/>
                        <a:pt x="1975" y="169"/>
                        <a:pt x="1975" y="93"/>
                      </a:cubicBezTo>
                      <a:cubicBezTo>
                        <a:pt x="1893" y="25"/>
                        <a:pt x="1805" y="1"/>
                        <a:pt x="1720"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734625" y="6342975"/>
                  <a:ext cx="55050" cy="49475"/>
                </a:xfrm>
                <a:custGeom>
                  <a:avLst/>
                  <a:gdLst/>
                  <a:ahLst/>
                  <a:cxnLst/>
                  <a:rect l="l" t="t" r="r" b="b"/>
                  <a:pathLst>
                    <a:path w="2202" h="1979" extrusionOk="0">
                      <a:moveTo>
                        <a:pt x="2101" y="1"/>
                      </a:moveTo>
                      <a:cubicBezTo>
                        <a:pt x="2025" y="1"/>
                        <a:pt x="1974" y="26"/>
                        <a:pt x="1949" y="127"/>
                      </a:cubicBezTo>
                      <a:cubicBezTo>
                        <a:pt x="1544" y="785"/>
                        <a:pt x="937" y="1241"/>
                        <a:pt x="253" y="1595"/>
                      </a:cubicBezTo>
                      <a:cubicBezTo>
                        <a:pt x="152" y="1646"/>
                        <a:pt x="0" y="1646"/>
                        <a:pt x="51" y="1848"/>
                      </a:cubicBezTo>
                      <a:cubicBezTo>
                        <a:pt x="87" y="1945"/>
                        <a:pt x="141" y="1978"/>
                        <a:pt x="201" y="1978"/>
                      </a:cubicBezTo>
                      <a:cubicBezTo>
                        <a:pt x="266" y="1978"/>
                        <a:pt x="339" y="1938"/>
                        <a:pt x="405" y="1899"/>
                      </a:cubicBezTo>
                      <a:cubicBezTo>
                        <a:pt x="1063" y="1646"/>
                        <a:pt x="1569" y="1165"/>
                        <a:pt x="1974" y="608"/>
                      </a:cubicBezTo>
                      <a:cubicBezTo>
                        <a:pt x="2075" y="406"/>
                        <a:pt x="2202" y="228"/>
                        <a:pt x="2101"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5606525" y="7657725"/>
                  <a:ext cx="41150" cy="49850"/>
                </a:xfrm>
                <a:custGeom>
                  <a:avLst/>
                  <a:gdLst/>
                  <a:ahLst/>
                  <a:cxnLst/>
                  <a:rect l="l" t="t" r="r" b="b"/>
                  <a:pathLst>
                    <a:path w="1646" h="1994" extrusionOk="0">
                      <a:moveTo>
                        <a:pt x="1418" y="0"/>
                      </a:moveTo>
                      <a:cubicBezTo>
                        <a:pt x="1240" y="278"/>
                        <a:pt x="1089" y="557"/>
                        <a:pt x="911" y="810"/>
                      </a:cubicBezTo>
                      <a:cubicBezTo>
                        <a:pt x="734" y="1139"/>
                        <a:pt x="582" y="1468"/>
                        <a:pt x="228" y="1645"/>
                      </a:cubicBezTo>
                      <a:cubicBezTo>
                        <a:pt x="102" y="1696"/>
                        <a:pt x="0" y="1772"/>
                        <a:pt x="76" y="1898"/>
                      </a:cubicBezTo>
                      <a:cubicBezTo>
                        <a:pt x="102" y="1974"/>
                        <a:pt x="152" y="1993"/>
                        <a:pt x="209" y="1993"/>
                      </a:cubicBezTo>
                      <a:cubicBezTo>
                        <a:pt x="266" y="1993"/>
                        <a:pt x="329" y="1974"/>
                        <a:pt x="380" y="1974"/>
                      </a:cubicBezTo>
                      <a:cubicBezTo>
                        <a:pt x="507" y="1949"/>
                        <a:pt x="582" y="1898"/>
                        <a:pt x="658" y="1797"/>
                      </a:cubicBezTo>
                      <a:cubicBezTo>
                        <a:pt x="1114" y="1392"/>
                        <a:pt x="1342" y="835"/>
                        <a:pt x="1595" y="304"/>
                      </a:cubicBezTo>
                      <a:cubicBezTo>
                        <a:pt x="1645" y="203"/>
                        <a:pt x="1620" y="76"/>
                        <a:pt x="1418"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138625" y="6354050"/>
                  <a:ext cx="11400" cy="11100"/>
                </a:xfrm>
                <a:custGeom>
                  <a:avLst/>
                  <a:gdLst/>
                  <a:ahLst/>
                  <a:cxnLst/>
                  <a:rect l="l" t="t" r="r" b="b"/>
                  <a:pathLst>
                    <a:path w="456" h="444" extrusionOk="0">
                      <a:moveTo>
                        <a:pt x="300" y="0"/>
                      </a:moveTo>
                      <a:cubicBezTo>
                        <a:pt x="279" y="0"/>
                        <a:pt x="255" y="4"/>
                        <a:pt x="228" y="13"/>
                      </a:cubicBezTo>
                      <a:cubicBezTo>
                        <a:pt x="76" y="13"/>
                        <a:pt x="0" y="89"/>
                        <a:pt x="0" y="216"/>
                      </a:cubicBezTo>
                      <a:cubicBezTo>
                        <a:pt x="0" y="342"/>
                        <a:pt x="76" y="443"/>
                        <a:pt x="228" y="443"/>
                      </a:cubicBezTo>
                      <a:cubicBezTo>
                        <a:pt x="380" y="443"/>
                        <a:pt x="456" y="342"/>
                        <a:pt x="456" y="216"/>
                      </a:cubicBezTo>
                      <a:cubicBezTo>
                        <a:pt x="435" y="91"/>
                        <a:pt x="397" y="0"/>
                        <a:pt x="300"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539125" y="6739525"/>
                  <a:ext cx="43675" cy="18850"/>
                </a:xfrm>
                <a:custGeom>
                  <a:avLst/>
                  <a:gdLst/>
                  <a:ahLst/>
                  <a:cxnLst/>
                  <a:rect l="l" t="t" r="r" b="b"/>
                  <a:pathLst>
                    <a:path w="1747" h="754" extrusionOk="0">
                      <a:moveTo>
                        <a:pt x="713" y="1"/>
                      </a:moveTo>
                      <a:cubicBezTo>
                        <a:pt x="427" y="1"/>
                        <a:pt x="155" y="100"/>
                        <a:pt x="0" y="310"/>
                      </a:cubicBezTo>
                      <a:cubicBezTo>
                        <a:pt x="25" y="336"/>
                        <a:pt x="51" y="361"/>
                        <a:pt x="127" y="361"/>
                      </a:cubicBezTo>
                      <a:cubicBezTo>
                        <a:pt x="259" y="348"/>
                        <a:pt x="389" y="338"/>
                        <a:pt x="517" y="338"/>
                      </a:cubicBezTo>
                      <a:cubicBezTo>
                        <a:pt x="877" y="338"/>
                        <a:pt x="1213" y="416"/>
                        <a:pt x="1493" y="715"/>
                      </a:cubicBezTo>
                      <a:cubicBezTo>
                        <a:pt x="1503" y="743"/>
                        <a:pt x="1522" y="754"/>
                        <a:pt x="1546" y="754"/>
                      </a:cubicBezTo>
                      <a:cubicBezTo>
                        <a:pt x="1586" y="754"/>
                        <a:pt x="1638" y="722"/>
                        <a:pt x="1670" y="690"/>
                      </a:cubicBezTo>
                      <a:cubicBezTo>
                        <a:pt x="1746" y="614"/>
                        <a:pt x="1746" y="538"/>
                        <a:pt x="1670" y="462"/>
                      </a:cubicBezTo>
                      <a:cubicBezTo>
                        <a:pt x="1471" y="163"/>
                        <a:pt x="1080" y="1"/>
                        <a:pt x="713"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875075" y="5973325"/>
                  <a:ext cx="62650" cy="69625"/>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6880775" y="7169750"/>
                  <a:ext cx="62650" cy="70100"/>
                </a:xfrm>
                <a:custGeom>
                  <a:avLst/>
                  <a:gdLst/>
                  <a:ahLst/>
                  <a:cxnLst/>
                  <a:rect l="l" t="t" r="r" b="b"/>
                  <a:pathLst>
                    <a:path w="2506" h="2804" extrusionOk="0">
                      <a:moveTo>
                        <a:pt x="1262" y="1"/>
                      </a:moveTo>
                      <a:cubicBezTo>
                        <a:pt x="1240" y="1"/>
                        <a:pt x="1215" y="19"/>
                        <a:pt x="1190" y="57"/>
                      </a:cubicBezTo>
                      <a:cubicBezTo>
                        <a:pt x="937" y="614"/>
                        <a:pt x="633" y="1095"/>
                        <a:pt x="51" y="1348"/>
                      </a:cubicBezTo>
                      <a:cubicBezTo>
                        <a:pt x="0" y="1373"/>
                        <a:pt x="0" y="1449"/>
                        <a:pt x="51" y="1475"/>
                      </a:cubicBezTo>
                      <a:cubicBezTo>
                        <a:pt x="633" y="1728"/>
                        <a:pt x="987" y="2209"/>
                        <a:pt x="1190" y="2765"/>
                      </a:cubicBezTo>
                      <a:cubicBezTo>
                        <a:pt x="1215" y="2791"/>
                        <a:pt x="1247" y="2803"/>
                        <a:pt x="1272" y="2803"/>
                      </a:cubicBezTo>
                      <a:cubicBezTo>
                        <a:pt x="1297" y="2803"/>
                        <a:pt x="1316" y="2791"/>
                        <a:pt x="1316" y="2765"/>
                      </a:cubicBezTo>
                      <a:cubicBezTo>
                        <a:pt x="1544" y="2209"/>
                        <a:pt x="1873" y="1728"/>
                        <a:pt x="2430" y="1475"/>
                      </a:cubicBezTo>
                      <a:cubicBezTo>
                        <a:pt x="2506" y="1449"/>
                        <a:pt x="2506" y="1373"/>
                        <a:pt x="2430" y="1348"/>
                      </a:cubicBezTo>
                      <a:cubicBezTo>
                        <a:pt x="1873" y="1095"/>
                        <a:pt x="1544" y="614"/>
                        <a:pt x="1316" y="57"/>
                      </a:cubicBezTo>
                      <a:cubicBezTo>
                        <a:pt x="1304" y="19"/>
                        <a:pt x="1285" y="1"/>
                        <a:pt x="1262"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567300" y="6476325"/>
                  <a:ext cx="82275" cy="93825"/>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9"/>
              <p:cNvSpPr/>
              <p:nvPr/>
            </p:nvSpPr>
            <p:spPr>
              <a:xfrm rot="6876896">
                <a:off x="1347686" y="519154"/>
                <a:ext cx="684187" cy="56157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Imagen 4">
            <a:extLst>
              <a:ext uri="{FF2B5EF4-FFF2-40B4-BE49-F238E27FC236}">
                <a16:creationId xmlns:a16="http://schemas.microsoft.com/office/drawing/2014/main" id="{DBBFBC14-B092-47AD-8801-65217AFC1996}"/>
              </a:ext>
            </a:extLst>
          </p:cNvPr>
          <p:cNvPicPr>
            <a:picLocks noChangeAspect="1"/>
          </p:cNvPicPr>
          <p:nvPr/>
        </p:nvPicPr>
        <p:blipFill rotWithShape="1">
          <a:blip r:embed="rId3"/>
          <a:srcRect l="22339" t="34592" r="41440" b="19688"/>
          <a:stretch/>
        </p:blipFill>
        <p:spPr>
          <a:xfrm>
            <a:off x="4446224" y="1815277"/>
            <a:ext cx="3279100" cy="2327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panose="020B0604020202020204" pitchFamily="34" charset="0"/>
                <a:ea typeface="Calibri" panose="020F0502020204030204" pitchFamily="34" charset="0"/>
              </a:rPr>
              <a:t>Se pretende desarrollar un sistema que lleve el control de inventario para así poder administrar de manera eficaz la entrada y salida de los productos y así mismo ingresarlos a la base de datos. Tener el control de los pedidos encargados para administrar los artículos requeridos. Documentar mediante informe el desarrollo y crecimiento de la empresa, registrando los productos y pedidos con mayor demanda en el comercio; también llevar el control mediante facturas que se registran diariamente</a:t>
            </a:r>
            <a:endParaRPr dirty="0"/>
          </a:p>
        </p:txBody>
      </p:sp>
      <p:sp>
        <p:nvSpPr>
          <p:cNvPr id="304" name="Google Shape;304;p3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Propósito del proyecto</a:t>
            </a:r>
            <a:endParaRPr dirty="0"/>
          </a:p>
        </p:txBody>
      </p:sp>
      <p:grpSp>
        <p:nvGrpSpPr>
          <p:cNvPr id="305" name="Google Shape;305;p30"/>
          <p:cNvGrpSpPr/>
          <p:nvPr/>
        </p:nvGrpSpPr>
        <p:grpSpPr>
          <a:xfrm>
            <a:off x="8418903" y="4498420"/>
            <a:ext cx="271738" cy="386084"/>
            <a:chOff x="8418903" y="4498420"/>
            <a:chExt cx="271738" cy="386084"/>
          </a:xfrm>
        </p:grpSpPr>
        <p:sp>
          <p:nvSpPr>
            <p:cNvPr id="306" name="Google Shape;306;p30"/>
            <p:cNvSpPr/>
            <p:nvPr/>
          </p:nvSpPr>
          <p:spPr>
            <a:xfrm>
              <a:off x="8418903" y="4705352"/>
              <a:ext cx="161198" cy="179152"/>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8580095" y="449842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1683998" y="130011"/>
            <a:ext cx="31959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Jk Beauty</a:t>
            </a:r>
            <a:endParaRPr dirty="0">
              <a:solidFill>
                <a:schemeClr val="accent1"/>
              </a:solidFill>
            </a:endParaRPr>
          </a:p>
        </p:txBody>
      </p:sp>
      <p:sp>
        <p:nvSpPr>
          <p:cNvPr id="337" name="Google Shape;337;p32"/>
          <p:cNvSpPr/>
          <p:nvPr/>
        </p:nvSpPr>
        <p:spPr>
          <a:xfrm>
            <a:off x="1092295" y="4287345"/>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2"/>
          <p:cNvGrpSpPr/>
          <p:nvPr/>
        </p:nvGrpSpPr>
        <p:grpSpPr>
          <a:xfrm>
            <a:off x="4529305" y="553250"/>
            <a:ext cx="3889550" cy="4586542"/>
            <a:chOff x="4529305" y="553250"/>
            <a:chExt cx="3889550" cy="4586542"/>
          </a:xfrm>
        </p:grpSpPr>
        <p:grpSp>
          <p:nvGrpSpPr>
            <p:cNvPr id="339" name="Google Shape;339;p32"/>
            <p:cNvGrpSpPr/>
            <p:nvPr/>
          </p:nvGrpSpPr>
          <p:grpSpPr>
            <a:xfrm>
              <a:off x="4529305" y="553250"/>
              <a:ext cx="3889550" cy="4586542"/>
              <a:chOff x="4529305" y="553250"/>
              <a:chExt cx="3889550" cy="4586542"/>
            </a:xfrm>
          </p:grpSpPr>
          <p:grpSp>
            <p:nvGrpSpPr>
              <p:cNvPr id="340" name="Google Shape;340;p32"/>
              <p:cNvGrpSpPr/>
              <p:nvPr/>
            </p:nvGrpSpPr>
            <p:grpSpPr>
              <a:xfrm>
                <a:off x="4572000" y="553250"/>
                <a:ext cx="3846854" cy="4586542"/>
                <a:chOff x="4572000" y="553250"/>
                <a:chExt cx="3846854" cy="4586542"/>
              </a:xfrm>
            </p:grpSpPr>
            <p:sp>
              <p:nvSpPr>
                <p:cNvPr id="341" name="Google Shape;341;p32"/>
                <p:cNvSpPr/>
                <p:nvPr/>
              </p:nvSpPr>
              <p:spPr>
                <a:xfrm>
                  <a:off x="6561369" y="2526867"/>
                  <a:ext cx="1857485" cy="1618056"/>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4749623" y="986336"/>
                  <a:ext cx="2028086" cy="2389850"/>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4572000" y="4163902"/>
                  <a:ext cx="1996307" cy="9758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488158" y="2435022"/>
                  <a:ext cx="698032" cy="2079631"/>
                </a:xfrm>
                <a:custGeom>
                  <a:avLst/>
                  <a:gdLst/>
                  <a:ahLst/>
                  <a:cxnLst/>
                  <a:rect l="l" t="t" r="r" b="b"/>
                  <a:pathLst>
                    <a:path w="22778" h="67862" extrusionOk="0">
                      <a:moveTo>
                        <a:pt x="4731" y="1"/>
                      </a:moveTo>
                      <a:lnTo>
                        <a:pt x="4731" y="1"/>
                      </a:lnTo>
                      <a:cubicBezTo>
                        <a:pt x="5455" y="453"/>
                        <a:pt x="6107" y="979"/>
                        <a:pt x="6809" y="1454"/>
                      </a:cubicBezTo>
                      <a:lnTo>
                        <a:pt x="8909" y="2872"/>
                      </a:lnTo>
                      <a:cubicBezTo>
                        <a:pt x="10352" y="3783"/>
                        <a:pt x="11693" y="4846"/>
                        <a:pt x="12958" y="5934"/>
                      </a:cubicBezTo>
                      <a:cubicBezTo>
                        <a:pt x="15540" y="8186"/>
                        <a:pt x="17843" y="10692"/>
                        <a:pt x="19893" y="13374"/>
                      </a:cubicBezTo>
                      <a:cubicBezTo>
                        <a:pt x="20399" y="14032"/>
                        <a:pt x="20905" y="14741"/>
                        <a:pt x="21386" y="15424"/>
                      </a:cubicBezTo>
                      <a:cubicBezTo>
                        <a:pt x="21867" y="16133"/>
                        <a:pt x="22322" y="16867"/>
                        <a:pt x="22424" y="17677"/>
                      </a:cubicBezTo>
                      <a:cubicBezTo>
                        <a:pt x="22525" y="18512"/>
                        <a:pt x="22272" y="19322"/>
                        <a:pt x="21943" y="20081"/>
                      </a:cubicBezTo>
                      <a:cubicBezTo>
                        <a:pt x="21614" y="20840"/>
                        <a:pt x="21234" y="21599"/>
                        <a:pt x="20854" y="22359"/>
                      </a:cubicBezTo>
                      <a:lnTo>
                        <a:pt x="16299" y="31469"/>
                      </a:lnTo>
                      <a:cubicBezTo>
                        <a:pt x="15616" y="33013"/>
                        <a:pt x="14553" y="34355"/>
                        <a:pt x="13515" y="35671"/>
                      </a:cubicBezTo>
                      <a:lnTo>
                        <a:pt x="10428" y="39720"/>
                      </a:lnTo>
                      <a:lnTo>
                        <a:pt x="4303" y="47869"/>
                      </a:lnTo>
                      <a:lnTo>
                        <a:pt x="1241" y="51918"/>
                      </a:lnTo>
                      <a:lnTo>
                        <a:pt x="861" y="52424"/>
                      </a:lnTo>
                      <a:cubicBezTo>
                        <a:pt x="735" y="52601"/>
                        <a:pt x="634" y="52804"/>
                        <a:pt x="558" y="53006"/>
                      </a:cubicBezTo>
                      <a:cubicBezTo>
                        <a:pt x="507" y="53234"/>
                        <a:pt x="482" y="53462"/>
                        <a:pt x="406" y="53639"/>
                      </a:cubicBezTo>
                      <a:cubicBezTo>
                        <a:pt x="355" y="53841"/>
                        <a:pt x="279" y="54019"/>
                        <a:pt x="229" y="54246"/>
                      </a:cubicBezTo>
                      <a:cubicBezTo>
                        <a:pt x="1" y="55107"/>
                        <a:pt x="26" y="55967"/>
                        <a:pt x="153" y="56802"/>
                      </a:cubicBezTo>
                      <a:cubicBezTo>
                        <a:pt x="406" y="58498"/>
                        <a:pt x="1038" y="60092"/>
                        <a:pt x="988" y="61813"/>
                      </a:cubicBezTo>
                      <a:lnTo>
                        <a:pt x="988" y="62446"/>
                      </a:lnTo>
                      <a:cubicBezTo>
                        <a:pt x="988" y="62674"/>
                        <a:pt x="988" y="62851"/>
                        <a:pt x="1013" y="63079"/>
                      </a:cubicBezTo>
                      <a:cubicBezTo>
                        <a:pt x="1064" y="63484"/>
                        <a:pt x="1165" y="63889"/>
                        <a:pt x="1317" y="64319"/>
                      </a:cubicBezTo>
                      <a:cubicBezTo>
                        <a:pt x="1546" y="64827"/>
                        <a:pt x="1882" y="65282"/>
                        <a:pt x="2289" y="65663"/>
                      </a:cubicBezTo>
                      <a:lnTo>
                        <a:pt x="2289" y="65663"/>
                      </a:lnTo>
                      <a:cubicBezTo>
                        <a:pt x="1894" y="65280"/>
                        <a:pt x="1566" y="64832"/>
                        <a:pt x="1367" y="64319"/>
                      </a:cubicBezTo>
                      <a:cubicBezTo>
                        <a:pt x="1190" y="63889"/>
                        <a:pt x="1114" y="63484"/>
                        <a:pt x="1064" y="63079"/>
                      </a:cubicBezTo>
                      <a:cubicBezTo>
                        <a:pt x="1038" y="62851"/>
                        <a:pt x="1038" y="62674"/>
                        <a:pt x="1038" y="62446"/>
                      </a:cubicBezTo>
                      <a:lnTo>
                        <a:pt x="1038" y="61813"/>
                      </a:lnTo>
                      <a:cubicBezTo>
                        <a:pt x="1114" y="60953"/>
                        <a:pt x="988" y="60092"/>
                        <a:pt x="785" y="59283"/>
                      </a:cubicBezTo>
                      <a:cubicBezTo>
                        <a:pt x="608" y="58447"/>
                        <a:pt x="380" y="57638"/>
                        <a:pt x="254" y="56802"/>
                      </a:cubicBezTo>
                      <a:cubicBezTo>
                        <a:pt x="153" y="55967"/>
                        <a:pt x="127" y="55107"/>
                        <a:pt x="355" y="54322"/>
                      </a:cubicBezTo>
                      <a:cubicBezTo>
                        <a:pt x="406" y="54120"/>
                        <a:pt x="482" y="53943"/>
                        <a:pt x="532" y="53715"/>
                      </a:cubicBezTo>
                      <a:cubicBezTo>
                        <a:pt x="608" y="53512"/>
                        <a:pt x="634" y="53310"/>
                        <a:pt x="684" y="53108"/>
                      </a:cubicBezTo>
                      <a:cubicBezTo>
                        <a:pt x="760" y="52930"/>
                        <a:pt x="861" y="52728"/>
                        <a:pt x="988" y="52576"/>
                      </a:cubicBezTo>
                      <a:lnTo>
                        <a:pt x="1367" y="52070"/>
                      </a:lnTo>
                      <a:lnTo>
                        <a:pt x="4455" y="48021"/>
                      </a:lnTo>
                      <a:lnTo>
                        <a:pt x="10630" y="39922"/>
                      </a:lnTo>
                      <a:lnTo>
                        <a:pt x="13718" y="35873"/>
                      </a:lnTo>
                      <a:cubicBezTo>
                        <a:pt x="14224" y="35215"/>
                        <a:pt x="14781" y="34532"/>
                        <a:pt x="15287" y="33848"/>
                      </a:cubicBezTo>
                      <a:cubicBezTo>
                        <a:pt x="15540" y="33494"/>
                        <a:pt x="15742" y="33140"/>
                        <a:pt x="15970" y="32760"/>
                      </a:cubicBezTo>
                      <a:cubicBezTo>
                        <a:pt x="16198" y="32381"/>
                        <a:pt x="16375" y="32001"/>
                        <a:pt x="16577" y="31621"/>
                      </a:cubicBezTo>
                      <a:lnTo>
                        <a:pt x="21057" y="22485"/>
                      </a:lnTo>
                      <a:cubicBezTo>
                        <a:pt x="21437" y="21726"/>
                        <a:pt x="21816" y="20967"/>
                        <a:pt x="22170" y="20182"/>
                      </a:cubicBezTo>
                      <a:cubicBezTo>
                        <a:pt x="22499" y="19398"/>
                        <a:pt x="22778" y="18537"/>
                        <a:pt x="22651" y="17651"/>
                      </a:cubicBezTo>
                      <a:cubicBezTo>
                        <a:pt x="22525" y="16766"/>
                        <a:pt x="22019" y="16006"/>
                        <a:pt x="21538" y="15298"/>
                      </a:cubicBezTo>
                      <a:cubicBezTo>
                        <a:pt x="21032" y="14614"/>
                        <a:pt x="20525" y="13906"/>
                        <a:pt x="20019" y="13248"/>
                      </a:cubicBezTo>
                      <a:cubicBezTo>
                        <a:pt x="17944" y="10565"/>
                        <a:pt x="15616" y="8060"/>
                        <a:pt x="13034" y="5858"/>
                      </a:cubicBezTo>
                      <a:cubicBezTo>
                        <a:pt x="11744" y="4744"/>
                        <a:pt x="10377" y="3732"/>
                        <a:pt x="8960" y="2821"/>
                      </a:cubicBezTo>
                      <a:lnTo>
                        <a:pt x="6809" y="1429"/>
                      </a:lnTo>
                      <a:cubicBezTo>
                        <a:pt x="6107" y="978"/>
                        <a:pt x="5455" y="453"/>
                        <a:pt x="4731" y="1"/>
                      </a:cubicBezTo>
                      <a:close/>
                      <a:moveTo>
                        <a:pt x="2943" y="66204"/>
                      </a:moveTo>
                      <a:lnTo>
                        <a:pt x="2937" y="66217"/>
                      </a:lnTo>
                      <a:lnTo>
                        <a:pt x="2962" y="66217"/>
                      </a:lnTo>
                      <a:cubicBezTo>
                        <a:pt x="2956" y="66213"/>
                        <a:pt x="2949" y="66208"/>
                        <a:pt x="2943" y="66204"/>
                      </a:cubicBezTo>
                      <a:close/>
                      <a:moveTo>
                        <a:pt x="2289" y="65663"/>
                      </a:moveTo>
                      <a:lnTo>
                        <a:pt x="2289" y="65663"/>
                      </a:lnTo>
                      <a:cubicBezTo>
                        <a:pt x="2492" y="65860"/>
                        <a:pt x="2713" y="66041"/>
                        <a:pt x="2943" y="66204"/>
                      </a:cubicBezTo>
                      <a:lnTo>
                        <a:pt x="2943" y="66204"/>
                      </a:lnTo>
                      <a:lnTo>
                        <a:pt x="2955" y="66180"/>
                      </a:lnTo>
                      <a:lnTo>
                        <a:pt x="2955" y="66180"/>
                      </a:lnTo>
                      <a:cubicBezTo>
                        <a:pt x="2974" y="66193"/>
                        <a:pt x="2993" y="66205"/>
                        <a:pt x="3012" y="66217"/>
                      </a:cubicBezTo>
                      <a:lnTo>
                        <a:pt x="2962" y="66166"/>
                      </a:lnTo>
                      <a:lnTo>
                        <a:pt x="2955" y="66180"/>
                      </a:lnTo>
                      <a:lnTo>
                        <a:pt x="2955" y="66180"/>
                      </a:lnTo>
                      <a:cubicBezTo>
                        <a:pt x="2718" y="66028"/>
                        <a:pt x="2494" y="65855"/>
                        <a:pt x="2289" y="65663"/>
                      </a:cubicBezTo>
                      <a:close/>
                      <a:moveTo>
                        <a:pt x="3012" y="66192"/>
                      </a:moveTo>
                      <a:cubicBezTo>
                        <a:pt x="3017" y="66200"/>
                        <a:pt x="3021" y="66208"/>
                        <a:pt x="3025" y="66217"/>
                      </a:cubicBezTo>
                      <a:lnTo>
                        <a:pt x="3038" y="66217"/>
                      </a:lnTo>
                      <a:lnTo>
                        <a:pt x="3063" y="66192"/>
                      </a:lnTo>
                      <a:close/>
                      <a:moveTo>
                        <a:pt x="3012" y="66217"/>
                      </a:moveTo>
                      <a:cubicBezTo>
                        <a:pt x="3088" y="66369"/>
                        <a:pt x="3190" y="66546"/>
                        <a:pt x="3266" y="66748"/>
                      </a:cubicBezTo>
                      <a:cubicBezTo>
                        <a:pt x="3270" y="66764"/>
                        <a:pt x="3274" y="66779"/>
                        <a:pt x="3277" y="66796"/>
                      </a:cubicBezTo>
                      <a:lnTo>
                        <a:pt x="3277" y="66796"/>
                      </a:lnTo>
                      <a:cubicBezTo>
                        <a:pt x="3275" y="66761"/>
                        <a:pt x="3271" y="66728"/>
                        <a:pt x="3266" y="66698"/>
                      </a:cubicBezTo>
                      <a:cubicBezTo>
                        <a:pt x="3194" y="66507"/>
                        <a:pt x="3100" y="66360"/>
                        <a:pt x="3025" y="66217"/>
                      </a:cubicBezTo>
                      <a:close/>
                      <a:moveTo>
                        <a:pt x="3277" y="66796"/>
                      </a:moveTo>
                      <a:cubicBezTo>
                        <a:pt x="3287" y="66937"/>
                        <a:pt x="3271" y="67107"/>
                        <a:pt x="3190" y="67229"/>
                      </a:cubicBezTo>
                      <a:cubicBezTo>
                        <a:pt x="3088" y="67381"/>
                        <a:pt x="2937" y="67533"/>
                        <a:pt x="2785" y="67609"/>
                      </a:cubicBezTo>
                      <a:cubicBezTo>
                        <a:pt x="2657" y="67641"/>
                        <a:pt x="2539" y="67673"/>
                        <a:pt x="2418" y="67673"/>
                      </a:cubicBezTo>
                      <a:cubicBezTo>
                        <a:pt x="2348" y="67673"/>
                        <a:pt x="2277" y="67662"/>
                        <a:pt x="2203" y="67634"/>
                      </a:cubicBezTo>
                      <a:lnTo>
                        <a:pt x="1266" y="67735"/>
                      </a:lnTo>
                      <a:cubicBezTo>
                        <a:pt x="1034" y="67753"/>
                        <a:pt x="814" y="67771"/>
                        <a:pt x="588" y="67771"/>
                      </a:cubicBezTo>
                      <a:cubicBezTo>
                        <a:pt x="496" y="67771"/>
                        <a:pt x="403" y="67768"/>
                        <a:pt x="307" y="67761"/>
                      </a:cubicBezTo>
                      <a:lnTo>
                        <a:pt x="307" y="67761"/>
                      </a:lnTo>
                      <a:cubicBezTo>
                        <a:pt x="635" y="67786"/>
                        <a:pt x="938" y="67761"/>
                        <a:pt x="1266" y="67862"/>
                      </a:cubicBezTo>
                      <a:lnTo>
                        <a:pt x="2203" y="67761"/>
                      </a:lnTo>
                      <a:cubicBezTo>
                        <a:pt x="2294" y="67783"/>
                        <a:pt x="2380" y="67796"/>
                        <a:pt x="2465" y="67796"/>
                      </a:cubicBezTo>
                      <a:cubicBezTo>
                        <a:pt x="2569" y="67796"/>
                        <a:pt x="2673" y="67777"/>
                        <a:pt x="2785" y="67735"/>
                      </a:cubicBezTo>
                      <a:cubicBezTo>
                        <a:pt x="2937" y="67634"/>
                        <a:pt x="3088" y="67508"/>
                        <a:pt x="3190" y="67305"/>
                      </a:cubicBezTo>
                      <a:cubicBezTo>
                        <a:pt x="3282" y="67166"/>
                        <a:pt x="3311" y="66964"/>
                        <a:pt x="3277" y="66796"/>
                      </a:cubicBezTo>
                      <a:close/>
                    </a:path>
                  </a:pathLst>
                </a:custGeom>
                <a:solidFill>
                  <a:srgbClr val="754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282647" y="2722326"/>
                  <a:ext cx="464578" cy="1226965"/>
                </a:xfrm>
                <a:custGeom>
                  <a:avLst/>
                  <a:gdLst/>
                  <a:ahLst/>
                  <a:cxnLst/>
                  <a:rect l="l" t="t" r="r" b="b"/>
                  <a:pathLst>
                    <a:path w="15160" h="40038" extrusionOk="0">
                      <a:moveTo>
                        <a:pt x="3594" y="1"/>
                      </a:moveTo>
                      <a:lnTo>
                        <a:pt x="3594" y="1"/>
                      </a:lnTo>
                      <a:cubicBezTo>
                        <a:pt x="6884" y="2481"/>
                        <a:pt x="9896" y="5265"/>
                        <a:pt x="13337" y="7492"/>
                      </a:cubicBezTo>
                      <a:cubicBezTo>
                        <a:pt x="13793" y="7770"/>
                        <a:pt x="14223" y="8049"/>
                        <a:pt x="14679" y="8302"/>
                      </a:cubicBezTo>
                      <a:lnTo>
                        <a:pt x="14831" y="8403"/>
                      </a:lnTo>
                      <a:cubicBezTo>
                        <a:pt x="14907" y="8428"/>
                        <a:pt x="14932" y="8479"/>
                        <a:pt x="14957" y="8529"/>
                      </a:cubicBezTo>
                      <a:cubicBezTo>
                        <a:pt x="15033" y="8631"/>
                        <a:pt x="15033" y="8732"/>
                        <a:pt x="14957" y="8858"/>
                      </a:cubicBezTo>
                      <a:lnTo>
                        <a:pt x="14729" y="9567"/>
                      </a:lnTo>
                      <a:cubicBezTo>
                        <a:pt x="14451" y="10554"/>
                        <a:pt x="14122" y="11541"/>
                        <a:pt x="13793" y="12528"/>
                      </a:cubicBezTo>
                      <a:cubicBezTo>
                        <a:pt x="13135" y="14477"/>
                        <a:pt x="12401" y="16400"/>
                        <a:pt x="11642" y="18298"/>
                      </a:cubicBezTo>
                      <a:cubicBezTo>
                        <a:pt x="10857" y="20196"/>
                        <a:pt x="9997" y="22069"/>
                        <a:pt x="9086" y="23917"/>
                      </a:cubicBezTo>
                      <a:cubicBezTo>
                        <a:pt x="8149" y="25739"/>
                        <a:pt x="7112" y="27510"/>
                        <a:pt x="6074" y="29282"/>
                      </a:cubicBezTo>
                      <a:cubicBezTo>
                        <a:pt x="5543" y="30168"/>
                        <a:pt x="5011" y="31053"/>
                        <a:pt x="4530" y="31964"/>
                      </a:cubicBezTo>
                      <a:lnTo>
                        <a:pt x="3012" y="34672"/>
                      </a:lnTo>
                      <a:lnTo>
                        <a:pt x="0" y="40038"/>
                      </a:lnTo>
                      <a:cubicBezTo>
                        <a:pt x="1240" y="38393"/>
                        <a:pt x="2278" y="36596"/>
                        <a:pt x="3290" y="34824"/>
                      </a:cubicBezTo>
                      <a:cubicBezTo>
                        <a:pt x="3771" y="33913"/>
                        <a:pt x="4277" y="33027"/>
                        <a:pt x="4733" y="32091"/>
                      </a:cubicBezTo>
                      <a:cubicBezTo>
                        <a:pt x="5214" y="31180"/>
                        <a:pt x="5745" y="30294"/>
                        <a:pt x="6251" y="29408"/>
                      </a:cubicBezTo>
                      <a:cubicBezTo>
                        <a:pt x="7314" y="27637"/>
                        <a:pt x="8352" y="25840"/>
                        <a:pt x="9263" y="23993"/>
                      </a:cubicBezTo>
                      <a:cubicBezTo>
                        <a:pt x="10174" y="22170"/>
                        <a:pt x="11034" y="20272"/>
                        <a:pt x="11794" y="18374"/>
                      </a:cubicBezTo>
                      <a:cubicBezTo>
                        <a:pt x="12553" y="16476"/>
                        <a:pt x="13287" y="14553"/>
                        <a:pt x="13920" y="12579"/>
                      </a:cubicBezTo>
                      <a:lnTo>
                        <a:pt x="14856" y="9643"/>
                      </a:lnTo>
                      <a:lnTo>
                        <a:pt x="15084" y="8909"/>
                      </a:lnTo>
                      <a:cubicBezTo>
                        <a:pt x="15109" y="8783"/>
                        <a:pt x="15160" y="8631"/>
                        <a:pt x="15058" y="8504"/>
                      </a:cubicBezTo>
                      <a:cubicBezTo>
                        <a:pt x="15033" y="8428"/>
                        <a:pt x="14957" y="8378"/>
                        <a:pt x="14907" y="8352"/>
                      </a:cubicBezTo>
                      <a:lnTo>
                        <a:pt x="14729" y="8251"/>
                      </a:lnTo>
                      <a:cubicBezTo>
                        <a:pt x="14299" y="7998"/>
                        <a:pt x="13844" y="7745"/>
                        <a:pt x="13413" y="7467"/>
                      </a:cubicBezTo>
                      <a:cubicBezTo>
                        <a:pt x="9972" y="5239"/>
                        <a:pt x="6884" y="2456"/>
                        <a:pt x="3594" y="1"/>
                      </a:cubicBezTo>
                      <a:close/>
                    </a:path>
                  </a:pathLst>
                </a:custGeom>
                <a:solidFill>
                  <a:srgbClr val="754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608960" y="1945211"/>
                  <a:ext cx="2052909" cy="3193761"/>
                </a:xfrm>
                <a:custGeom>
                  <a:avLst/>
                  <a:gdLst/>
                  <a:ahLst/>
                  <a:cxnLst/>
                  <a:rect l="l" t="t" r="r" b="b"/>
                  <a:pathLst>
                    <a:path w="66990" h="104218" extrusionOk="0">
                      <a:moveTo>
                        <a:pt x="10174" y="0"/>
                      </a:moveTo>
                      <a:cubicBezTo>
                        <a:pt x="7567" y="0"/>
                        <a:pt x="4809" y="405"/>
                        <a:pt x="2430" y="1519"/>
                      </a:cubicBezTo>
                      <a:cubicBezTo>
                        <a:pt x="785" y="2278"/>
                        <a:pt x="0" y="4176"/>
                        <a:pt x="608" y="5847"/>
                      </a:cubicBezTo>
                      <a:cubicBezTo>
                        <a:pt x="1873" y="9364"/>
                        <a:pt x="3543" y="12680"/>
                        <a:pt x="5593" y="15792"/>
                      </a:cubicBezTo>
                      <a:cubicBezTo>
                        <a:pt x="6302" y="16855"/>
                        <a:pt x="7061" y="17918"/>
                        <a:pt x="7567" y="19082"/>
                      </a:cubicBezTo>
                      <a:cubicBezTo>
                        <a:pt x="7972" y="20019"/>
                        <a:pt x="8175" y="21031"/>
                        <a:pt x="8276" y="22043"/>
                      </a:cubicBezTo>
                      <a:cubicBezTo>
                        <a:pt x="8402" y="23688"/>
                        <a:pt x="8124" y="25384"/>
                        <a:pt x="8099" y="27054"/>
                      </a:cubicBezTo>
                      <a:cubicBezTo>
                        <a:pt x="7972" y="31281"/>
                        <a:pt x="9162" y="35558"/>
                        <a:pt x="8984" y="39734"/>
                      </a:cubicBezTo>
                      <a:cubicBezTo>
                        <a:pt x="8833" y="44061"/>
                        <a:pt x="9288" y="48439"/>
                        <a:pt x="10224" y="52666"/>
                      </a:cubicBezTo>
                      <a:cubicBezTo>
                        <a:pt x="10933" y="55677"/>
                        <a:pt x="11515" y="58714"/>
                        <a:pt x="11389" y="61397"/>
                      </a:cubicBezTo>
                      <a:cubicBezTo>
                        <a:pt x="11085" y="67268"/>
                        <a:pt x="10250" y="73114"/>
                        <a:pt x="10933" y="78935"/>
                      </a:cubicBezTo>
                      <a:cubicBezTo>
                        <a:pt x="11060" y="80049"/>
                        <a:pt x="11237" y="81137"/>
                        <a:pt x="11085" y="82251"/>
                      </a:cubicBezTo>
                      <a:cubicBezTo>
                        <a:pt x="10882" y="83465"/>
                        <a:pt x="10351" y="84781"/>
                        <a:pt x="10958" y="85819"/>
                      </a:cubicBezTo>
                      <a:cubicBezTo>
                        <a:pt x="11110" y="86123"/>
                        <a:pt x="11363" y="86376"/>
                        <a:pt x="11338" y="86679"/>
                      </a:cubicBezTo>
                      <a:cubicBezTo>
                        <a:pt x="11338" y="86958"/>
                        <a:pt x="11136" y="87186"/>
                        <a:pt x="11060" y="87439"/>
                      </a:cubicBezTo>
                      <a:cubicBezTo>
                        <a:pt x="10832" y="87945"/>
                        <a:pt x="10958" y="88527"/>
                        <a:pt x="10984" y="89084"/>
                      </a:cubicBezTo>
                      <a:cubicBezTo>
                        <a:pt x="11085" y="90551"/>
                        <a:pt x="10452" y="91943"/>
                        <a:pt x="9895" y="93285"/>
                      </a:cubicBezTo>
                      <a:cubicBezTo>
                        <a:pt x="8504" y="96802"/>
                        <a:pt x="7567" y="100472"/>
                        <a:pt x="7086" y="104218"/>
                      </a:cubicBezTo>
                      <a:lnTo>
                        <a:pt x="54488" y="104142"/>
                      </a:lnTo>
                      <a:cubicBezTo>
                        <a:pt x="55146" y="101940"/>
                        <a:pt x="56158" y="97460"/>
                        <a:pt x="56816" y="95259"/>
                      </a:cubicBezTo>
                      <a:cubicBezTo>
                        <a:pt x="57930" y="97410"/>
                        <a:pt x="58588" y="101864"/>
                        <a:pt x="59473" y="104142"/>
                      </a:cubicBezTo>
                      <a:lnTo>
                        <a:pt x="63928" y="104142"/>
                      </a:lnTo>
                      <a:cubicBezTo>
                        <a:pt x="64611" y="99814"/>
                        <a:pt x="64560" y="95385"/>
                        <a:pt x="63674" y="91108"/>
                      </a:cubicBezTo>
                      <a:cubicBezTo>
                        <a:pt x="63345" y="89413"/>
                        <a:pt x="62839" y="87692"/>
                        <a:pt x="62333" y="86021"/>
                      </a:cubicBezTo>
                      <a:cubicBezTo>
                        <a:pt x="61118" y="81896"/>
                        <a:pt x="59878" y="77796"/>
                        <a:pt x="58056" y="73924"/>
                      </a:cubicBezTo>
                      <a:cubicBezTo>
                        <a:pt x="57398" y="72532"/>
                        <a:pt x="56664" y="71216"/>
                        <a:pt x="56082" y="69799"/>
                      </a:cubicBezTo>
                      <a:cubicBezTo>
                        <a:pt x="55196" y="67648"/>
                        <a:pt x="54741" y="65370"/>
                        <a:pt x="53880" y="63219"/>
                      </a:cubicBezTo>
                      <a:cubicBezTo>
                        <a:pt x="53045" y="61068"/>
                        <a:pt x="52109" y="58993"/>
                        <a:pt x="50211" y="57677"/>
                      </a:cubicBezTo>
                      <a:cubicBezTo>
                        <a:pt x="48540" y="56513"/>
                        <a:pt x="47655" y="54286"/>
                        <a:pt x="48085" y="52286"/>
                      </a:cubicBezTo>
                      <a:cubicBezTo>
                        <a:pt x="48338" y="51198"/>
                        <a:pt x="48945" y="50059"/>
                        <a:pt x="48616" y="48971"/>
                      </a:cubicBezTo>
                      <a:cubicBezTo>
                        <a:pt x="48566" y="48743"/>
                        <a:pt x="48465" y="48490"/>
                        <a:pt x="48465" y="48288"/>
                      </a:cubicBezTo>
                      <a:cubicBezTo>
                        <a:pt x="48490" y="47706"/>
                        <a:pt x="49123" y="47427"/>
                        <a:pt x="49426" y="46921"/>
                      </a:cubicBezTo>
                      <a:cubicBezTo>
                        <a:pt x="49882" y="46162"/>
                        <a:pt x="49401" y="45175"/>
                        <a:pt x="49325" y="44264"/>
                      </a:cubicBezTo>
                      <a:cubicBezTo>
                        <a:pt x="49198" y="42467"/>
                        <a:pt x="50843" y="41075"/>
                        <a:pt x="51223" y="39303"/>
                      </a:cubicBezTo>
                      <a:cubicBezTo>
                        <a:pt x="51375" y="38569"/>
                        <a:pt x="51324" y="37810"/>
                        <a:pt x="51324" y="37051"/>
                      </a:cubicBezTo>
                      <a:cubicBezTo>
                        <a:pt x="51324" y="34799"/>
                        <a:pt x="51957" y="32597"/>
                        <a:pt x="52590" y="30446"/>
                      </a:cubicBezTo>
                      <a:cubicBezTo>
                        <a:pt x="53096" y="28725"/>
                        <a:pt x="53830" y="26776"/>
                        <a:pt x="55500" y="26194"/>
                      </a:cubicBezTo>
                      <a:cubicBezTo>
                        <a:pt x="56158" y="25991"/>
                        <a:pt x="56841" y="25991"/>
                        <a:pt x="57525" y="25764"/>
                      </a:cubicBezTo>
                      <a:cubicBezTo>
                        <a:pt x="58410" y="25435"/>
                        <a:pt x="59018" y="24675"/>
                        <a:pt x="59600" y="23967"/>
                      </a:cubicBezTo>
                      <a:lnTo>
                        <a:pt x="66534" y="15312"/>
                      </a:lnTo>
                      <a:cubicBezTo>
                        <a:pt x="66737" y="15109"/>
                        <a:pt x="66914" y="14831"/>
                        <a:pt x="66939" y="14527"/>
                      </a:cubicBezTo>
                      <a:cubicBezTo>
                        <a:pt x="66990" y="14173"/>
                        <a:pt x="66762" y="13869"/>
                        <a:pt x="66534" y="13565"/>
                      </a:cubicBezTo>
                      <a:cubicBezTo>
                        <a:pt x="65522" y="12275"/>
                        <a:pt x="64358" y="11136"/>
                        <a:pt x="62991" y="10149"/>
                      </a:cubicBezTo>
                      <a:cubicBezTo>
                        <a:pt x="61549" y="9111"/>
                        <a:pt x="59904" y="8327"/>
                        <a:pt x="58284" y="7542"/>
                      </a:cubicBezTo>
                      <a:cubicBezTo>
                        <a:pt x="55171" y="6049"/>
                        <a:pt x="52008" y="4961"/>
                        <a:pt x="48869" y="3619"/>
                      </a:cubicBezTo>
                      <a:cubicBezTo>
                        <a:pt x="48755" y="3566"/>
                        <a:pt x="48636" y="3541"/>
                        <a:pt x="48519" y="3541"/>
                      </a:cubicBezTo>
                      <a:cubicBezTo>
                        <a:pt x="48195" y="3541"/>
                        <a:pt x="47893" y="3734"/>
                        <a:pt x="47781" y="4050"/>
                      </a:cubicBezTo>
                      <a:cubicBezTo>
                        <a:pt x="46769" y="6555"/>
                        <a:pt x="45149" y="8808"/>
                        <a:pt x="42998" y="10453"/>
                      </a:cubicBezTo>
                      <a:cubicBezTo>
                        <a:pt x="40750" y="12175"/>
                        <a:pt x="37981" y="13196"/>
                        <a:pt x="35163" y="13196"/>
                      </a:cubicBezTo>
                      <a:cubicBezTo>
                        <a:pt x="34999" y="13196"/>
                        <a:pt x="34836" y="13193"/>
                        <a:pt x="34672" y="13186"/>
                      </a:cubicBezTo>
                      <a:cubicBezTo>
                        <a:pt x="33128" y="13135"/>
                        <a:pt x="31610" y="12781"/>
                        <a:pt x="30167" y="12300"/>
                      </a:cubicBezTo>
                      <a:cubicBezTo>
                        <a:pt x="28978" y="11920"/>
                        <a:pt x="27813" y="11490"/>
                        <a:pt x="26750" y="10883"/>
                      </a:cubicBezTo>
                      <a:cubicBezTo>
                        <a:pt x="23410" y="8959"/>
                        <a:pt x="21208" y="4834"/>
                        <a:pt x="21132" y="987"/>
                      </a:cubicBezTo>
                      <a:cubicBezTo>
                        <a:pt x="21132" y="534"/>
                        <a:pt x="20772" y="148"/>
                        <a:pt x="20306" y="148"/>
                      </a:cubicBezTo>
                      <a:cubicBezTo>
                        <a:pt x="20278" y="148"/>
                        <a:pt x="20250" y="149"/>
                        <a:pt x="20221" y="152"/>
                      </a:cubicBezTo>
                      <a:cubicBezTo>
                        <a:pt x="19392" y="228"/>
                        <a:pt x="18559" y="257"/>
                        <a:pt x="17722" y="257"/>
                      </a:cubicBezTo>
                      <a:cubicBezTo>
                        <a:pt x="15213" y="257"/>
                        <a:pt x="12679" y="0"/>
                        <a:pt x="10174"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5954093" y="3649911"/>
                  <a:ext cx="1141649" cy="152060"/>
                </a:xfrm>
                <a:custGeom>
                  <a:avLst/>
                  <a:gdLst/>
                  <a:ahLst/>
                  <a:cxnLst/>
                  <a:rect l="l" t="t" r="r" b="b"/>
                  <a:pathLst>
                    <a:path w="37254" h="4962" extrusionOk="0">
                      <a:moveTo>
                        <a:pt x="37253" y="1"/>
                      </a:moveTo>
                      <a:lnTo>
                        <a:pt x="32647" y="1216"/>
                      </a:lnTo>
                      <a:cubicBezTo>
                        <a:pt x="31888" y="1443"/>
                        <a:pt x="31103" y="1595"/>
                        <a:pt x="30344" y="1798"/>
                      </a:cubicBezTo>
                      <a:lnTo>
                        <a:pt x="28041" y="2329"/>
                      </a:lnTo>
                      <a:cubicBezTo>
                        <a:pt x="27257" y="2532"/>
                        <a:pt x="26497" y="2683"/>
                        <a:pt x="25687" y="2835"/>
                      </a:cubicBezTo>
                      <a:lnTo>
                        <a:pt x="23359" y="3316"/>
                      </a:lnTo>
                      <a:lnTo>
                        <a:pt x="22777" y="3443"/>
                      </a:lnTo>
                      <a:lnTo>
                        <a:pt x="22195" y="3544"/>
                      </a:lnTo>
                      <a:lnTo>
                        <a:pt x="21006" y="3721"/>
                      </a:lnTo>
                      <a:cubicBezTo>
                        <a:pt x="20246" y="3822"/>
                        <a:pt x="19462" y="3974"/>
                        <a:pt x="18677" y="4075"/>
                      </a:cubicBezTo>
                      <a:cubicBezTo>
                        <a:pt x="15986" y="4420"/>
                        <a:pt x="13294" y="4654"/>
                        <a:pt x="10603" y="4654"/>
                      </a:cubicBezTo>
                      <a:cubicBezTo>
                        <a:pt x="10131" y="4654"/>
                        <a:pt x="9659" y="4647"/>
                        <a:pt x="9187" y="4632"/>
                      </a:cubicBezTo>
                      <a:lnTo>
                        <a:pt x="7972" y="4582"/>
                      </a:lnTo>
                      <a:cubicBezTo>
                        <a:pt x="7770" y="4582"/>
                        <a:pt x="7567" y="4582"/>
                        <a:pt x="7390" y="4556"/>
                      </a:cubicBezTo>
                      <a:lnTo>
                        <a:pt x="6783" y="4480"/>
                      </a:lnTo>
                      <a:lnTo>
                        <a:pt x="5593" y="4354"/>
                      </a:lnTo>
                      <a:cubicBezTo>
                        <a:pt x="5213" y="4328"/>
                        <a:pt x="4809" y="4227"/>
                        <a:pt x="4429" y="4177"/>
                      </a:cubicBezTo>
                      <a:lnTo>
                        <a:pt x="3872" y="4075"/>
                      </a:lnTo>
                      <a:lnTo>
                        <a:pt x="3290" y="3924"/>
                      </a:lnTo>
                      <a:lnTo>
                        <a:pt x="2733" y="3746"/>
                      </a:lnTo>
                      <a:lnTo>
                        <a:pt x="2151" y="3569"/>
                      </a:lnTo>
                      <a:lnTo>
                        <a:pt x="1594" y="3367"/>
                      </a:lnTo>
                      <a:lnTo>
                        <a:pt x="1063" y="3164"/>
                      </a:lnTo>
                      <a:cubicBezTo>
                        <a:pt x="658" y="2987"/>
                        <a:pt x="329" y="2810"/>
                        <a:pt x="0" y="2582"/>
                      </a:cubicBezTo>
                      <a:lnTo>
                        <a:pt x="0" y="2582"/>
                      </a:lnTo>
                      <a:cubicBezTo>
                        <a:pt x="329" y="2835"/>
                        <a:pt x="658" y="3038"/>
                        <a:pt x="1012" y="3291"/>
                      </a:cubicBezTo>
                      <a:lnTo>
                        <a:pt x="1544" y="3544"/>
                      </a:lnTo>
                      <a:cubicBezTo>
                        <a:pt x="1746" y="3645"/>
                        <a:pt x="1923" y="3696"/>
                        <a:pt x="2126" y="3772"/>
                      </a:cubicBezTo>
                      <a:lnTo>
                        <a:pt x="2683" y="3949"/>
                      </a:lnTo>
                      <a:lnTo>
                        <a:pt x="3265" y="4101"/>
                      </a:lnTo>
                      <a:lnTo>
                        <a:pt x="3822" y="4278"/>
                      </a:lnTo>
                      <a:cubicBezTo>
                        <a:pt x="4024" y="4328"/>
                        <a:pt x="4201" y="4354"/>
                        <a:pt x="4404" y="4404"/>
                      </a:cubicBezTo>
                      <a:cubicBezTo>
                        <a:pt x="4783" y="4455"/>
                        <a:pt x="5188" y="4556"/>
                        <a:pt x="5568" y="4607"/>
                      </a:cubicBezTo>
                      <a:lnTo>
                        <a:pt x="6732" y="4784"/>
                      </a:lnTo>
                      <a:lnTo>
                        <a:pt x="7339" y="4835"/>
                      </a:lnTo>
                      <a:cubicBezTo>
                        <a:pt x="7542" y="4835"/>
                        <a:pt x="7770" y="4860"/>
                        <a:pt x="7947" y="4860"/>
                      </a:cubicBezTo>
                      <a:lnTo>
                        <a:pt x="9136" y="4936"/>
                      </a:lnTo>
                      <a:lnTo>
                        <a:pt x="9744" y="4961"/>
                      </a:lnTo>
                      <a:lnTo>
                        <a:pt x="11566" y="4961"/>
                      </a:lnTo>
                      <a:cubicBezTo>
                        <a:pt x="12350" y="4961"/>
                        <a:pt x="13135" y="4885"/>
                        <a:pt x="13919" y="4860"/>
                      </a:cubicBezTo>
                      <a:cubicBezTo>
                        <a:pt x="15514" y="4809"/>
                        <a:pt x="17083" y="4582"/>
                        <a:pt x="18677" y="4430"/>
                      </a:cubicBezTo>
                      <a:lnTo>
                        <a:pt x="21056" y="4050"/>
                      </a:lnTo>
                      <a:lnTo>
                        <a:pt x="22220" y="3848"/>
                      </a:lnTo>
                      <a:lnTo>
                        <a:pt x="22828" y="3746"/>
                      </a:lnTo>
                      <a:lnTo>
                        <a:pt x="23384" y="3620"/>
                      </a:lnTo>
                      <a:lnTo>
                        <a:pt x="25738" y="3164"/>
                      </a:lnTo>
                      <a:lnTo>
                        <a:pt x="26902" y="2911"/>
                      </a:lnTo>
                      <a:cubicBezTo>
                        <a:pt x="27307" y="2835"/>
                        <a:pt x="27687" y="2709"/>
                        <a:pt x="28066" y="2608"/>
                      </a:cubicBezTo>
                      <a:lnTo>
                        <a:pt x="30369" y="2025"/>
                      </a:lnTo>
                      <a:cubicBezTo>
                        <a:pt x="31179" y="1798"/>
                        <a:pt x="31939" y="1646"/>
                        <a:pt x="32698" y="1393"/>
                      </a:cubicBezTo>
                      <a:lnTo>
                        <a:pt x="37253" y="1"/>
                      </a:ln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4985381" y="2255346"/>
                  <a:ext cx="743785" cy="884261"/>
                </a:xfrm>
                <a:custGeom>
                  <a:avLst/>
                  <a:gdLst/>
                  <a:ahLst/>
                  <a:cxnLst/>
                  <a:rect l="l" t="t" r="r" b="b"/>
                  <a:pathLst>
                    <a:path w="24271" h="28855" extrusionOk="0">
                      <a:moveTo>
                        <a:pt x="439" y="0"/>
                      </a:moveTo>
                      <a:cubicBezTo>
                        <a:pt x="293" y="0"/>
                        <a:pt x="147" y="1"/>
                        <a:pt x="1" y="4"/>
                      </a:cubicBezTo>
                      <a:cubicBezTo>
                        <a:pt x="1646" y="79"/>
                        <a:pt x="3341" y="206"/>
                        <a:pt x="4986" y="408"/>
                      </a:cubicBezTo>
                      <a:cubicBezTo>
                        <a:pt x="5796" y="560"/>
                        <a:pt x="6657" y="712"/>
                        <a:pt x="7264" y="1244"/>
                      </a:cubicBezTo>
                      <a:cubicBezTo>
                        <a:pt x="7846" y="1775"/>
                        <a:pt x="8226" y="2534"/>
                        <a:pt x="8681" y="3243"/>
                      </a:cubicBezTo>
                      <a:lnTo>
                        <a:pt x="13869" y="11772"/>
                      </a:lnTo>
                      <a:lnTo>
                        <a:pt x="19108" y="20300"/>
                      </a:lnTo>
                      <a:lnTo>
                        <a:pt x="21765" y="24527"/>
                      </a:lnTo>
                      <a:cubicBezTo>
                        <a:pt x="22676" y="25944"/>
                        <a:pt x="23512" y="27361"/>
                        <a:pt x="24271" y="28854"/>
                      </a:cubicBezTo>
                      <a:cubicBezTo>
                        <a:pt x="23613" y="27336"/>
                        <a:pt x="22752" y="25919"/>
                        <a:pt x="21892" y="24425"/>
                      </a:cubicBezTo>
                      <a:lnTo>
                        <a:pt x="19336" y="20148"/>
                      </a:lnTo>
                      <a:lnTo>
                        <a:pt x="14148" y="11620"/>
                      </a:lnTo>
                      <a:lnTo>
                        <a:pt x="8909" y="3116"/>
                      </a:lnTo>
                      <a:cubicBezTo>
                        <a:pt x="8453" y="2408"/>
                        <a:pt x="8049" y="1649"/>
                        <a:pt x="7391" y="1092"/>
                      </a:cubicBezTo>
                      <a:cubicBezTo>
                        <a:pt x="7036" y="788"/>
                        <a:pt x="6657" y="611"/>
                        <a:pt x="6252" y="484"/>
                      </a:cubicBezTo>
                      <a:cubicBezTo>
                        <a:pt x="5821" y="358"/>
                        <a:pt x="5417" y="282"/>
                        <a:pt x="5012" y="257"/>
                      </a:cubicBezTo>
                      <a:cubicBezTo>
                        <a:pt x="3486" y="118"/>
                        <a:pt x="1981" y="0"/>
                        <a:pt x="439"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654989" y="2083270"/>
                  <a:ext cx="217181" cy="273016"/>
                </a:xfrm>
                <a:custGeom>
                  <a:avLst/>
                  <a:gdLst/>
                  <a:ahLst/>
                  <a:cxnLst/>
                  <a:rect l="l" t="t" r="r" b="b"/>
                  <a:pathLst>
                    <a:path w="7087" h="8909" extrusionOk="0">
                      <a:moveTo>
                        <a:pt x="6378" y="0"/>
                      </a:moveTo>
                      <a:cubicBezTo>
                        <a:pt x="6024" y="0"/>
                        <a:pt x="5670" y="51"/>
                        <a:pt x="5315" y="127"/>
                      </a:cubicBezTo>
                      <a:cubicBezTo>
                        <a:pt x="3974" y="456"/>
                        <a:pt x="2835" y="1291"/>
                        <a:pt x="1772" y="2177"/>
                      </a:cubicBezTo>
                      <a:cubicBezTo>
                        <a:pt x="1519" y="2404"/>
                        <a:pt x="1266" y="2658"/>
                        <a:pt x="1013" y="2860"/>
                      </a:cubicBezTo>
                      <a:lnTo>
                        <a:pt x="633" y="3214"/>
                      </a:lnTo>
                      <a:lnTo>
                        <a:pt x="456" y="3366"/>
                      </a:lnTo>
                      <a:cubicBezTo>
                        <a:pt x="380" y="3442"/>
                        <a:pt x="304" y="3493"/>
                        <a:pt x="254" y="3594"/>
                      </a:cubicBezTo>
                      <a:cubicBezTo>
                        <a:pt x="178" y="3746"/>
                        <a:pt x="102" y="3948"/>
                        <a:pt x="77" y="4100"/>
                      </a:cubicBezTo>
                      <a:cubicBezTo>
                        <a:pt x="1" y="4252"/>
                        <a:pt x="1" y="4454"/>
                        <a:pt x="1" y="4632"/>
                      </a:cubicBezTo>
                      <a:cubicBezTo>
                        <a:pt x="51" y="5011"/>
                        <a:pt x="178" y="5340"/>
                        <a:pt x="330" y="5644"/>
                      </a:cubicBezTo>
                      <a:cubicBezTo>
                        <a:pt x="988" y="6859"/>
                        <a:pt x="1823" y="7922"/>
                        <a:pt x="2759" y="8909"/>
                      </a:cubicBezTo>
                      <a:cubicBezTo>
                        <a:pt x="2354" y="8377"/>
                        <a:pt x="1924" y="7846"/>
                        <a:pt x="1620" y="7314"/>
                      </a:cubicBezTo>
                      <a:cubicBezTo>
                        <a:pt x="1266" y="6732"/>
                        <a:pt x="886" y="6175"/>
                        <a:pt x="608" y="5568"/>
                      </a:cubicBezTo>
                      <a:cubicBezTo>
                        <a:pt x="481" y="5290"/>
                        <a:pt x="355" y="4961"/>
                        <a:pt x="355" y="4657"/>
                      </a:cubicBezTo>
                      <a:cubicBezTo>
                        <a:pt x="355" y="4480"/>
                        <a:pt x="380" y="4328"/>
                        <a:pt x="431" y="4176"/>
                      </a:cubicBezTo>
                      <a:cubicBezTo>
                        <a:pt x="456" y="4024"/>
                        <a:pt x="507" y="3847"/>
                        <a:pt x="583" y="3720"/>
                      </a:cubicBezTo>
                      <a:cubicBezTo>
                        <a:pt x="608" y="3670"/>
                        <a:pt x="633" y="3645"/>
                        <a:pt x="709" y="3569"/>
                      </a:cubicBezTo>
                      <a:lnTo>
                        <a:pt x="886" y="3417"/>
                      </a:lnTo>
                      <a:lnTo>
                        <a:pt x="1266" y="3062"/>
                      </a:lnTo>
                      <a:lnTo>
                        <a:pt x="2025" y="2404"/>
                      </a:lnTo>
                      <a:cubicBezTo>
                        <a:pt x="3012" y="1519"/>
                        <a:pt x="4126" y="684"/>
                        <a:pt x="5416" y="355"/>
                      </a:cubicBezTo>
                      <a:cubicBezTo>
                        <a:pt x="5745" y="279"/>
                        <a:pt x="6074" y="228"/>
                        <a:pt x="6403" y="177"/>
                      </a:cubicBezTo>
                      <a:cubicBezTo>
                        <a:pt x="6555" y="177"/>
                        <a:pt x="6707" y="203"/>
                        <a:pt x="6808" y="304"/>
                      </a:cubicBezTo>
                      <a:cubicBezTo>
                        <a:pt x="6910" y="405"/>
                        <a:pt x="6960" y="557"/>
                        <a:pt x="6960" y="734"/>
                      </a:cubicBezTo>
                      <a:cubicBezTo>
                        <a:pt x="7011" y="1038"/>
                        <a:pt x="6758" y="1316"/>
                        <a:pt x="6555" y="1569"/>
                      </a:cubicBezTo>
                      <a:cubicBezTo>
                        <a:pt x="6328" y="1848"/>
                        <a:pt x="6125" y="2101"/>
                        <a:pt x="5872" y="2329"/>
                      </a:cubicBezTo>
                      <a:cubicBezTo>
                        <a:pt x="6150" y="2151"/>
                        <a:pt x="6403" y="1898"/>
                        <a:pt x="6631" y="1645"/>
                      </a:cubicBezTo>
                      <a:cubicBezTo>
                        <a:pt x="6707" y="1519"/>
                        <a:pt x="6834" y="1392"/>
                        <a:pt x="6935" y="1215"/>
                      </a:cubicBezTo>
                      <a:cubicBezTo>
                        <a:pt x="7036" y="1088"/>
                        <a:pt x="7087" y="911"/>
                        <a:pt x="7087" y="709"/>
                      </a:cubicBezTo>
                      <a:cubicBezTo>
                        <a:pt x="7087" y="532"/>
                        <a:pt x="7036" y="329"/>
                        <a:pt x="6910" y="177"/>
                      </a:cubicBezTo>
                      <a:cubicBezTo>
                        <a:pt x="6758" y="51"/>
                        <a:pt x="6555" y="0"/>
                        <a:pt x="6378"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903189" y="2151457"/>
                  <a:ext cx="134961" cy="149762"/>
                </a:xfrm>
                <a:custGeom>
                  <a:avLst/>
                  <a:gdLst/>
                  <a:ahLst/>
                  <a:cxnLst/>
                  <a:rect l="l" t="t" r="r" b="b"/>
                  <a:pathLst>
                    <a:path w="4404" h="4887" extrusionOk="0">
                      <a:moveTo>
                        <a:pt x="1735" y="0"/>
                      </a:moveTo>
                      <a:cubicBezTo>
                        <a:pt x="1705" y="0"/>
                        <a:pt x="1675" y="1"/>
                        <a:pt x="1645" y="2"/>
                      </a:cubicBezTo>
                      <a:cubicBezTo>
                        <a:pt x="1392" y="2"/>
                        <a:pt x="1139" y="78"/>
                        <a:pt x="911" y="129"/>
                      </a:cubicBezTo>
                      <a:cubicBezTo>
                        <a:pt x="709" y="205"/>
                        <a:pt x="405" y="255"/>
                        <a:pt x="203" y="483"/>
                      </a:cubicBezTo>
                      <a:cubicBezTo>
                        <a:pt x="101" y="610"/>
                        <a:pt x="25" y="762"/>
                        <a:pt x="25" y="888"/>
                      </a:cubicBezTo>
                      <a:cubicBezTo>
                        <a:pt x="0" y="1015"/>
                        <a:pt x="25" y="1141"/>
                        <a:pt x="25" y="1268"/>
                      </a:cubicBezTo>
                      <a:lnTo>
                        <a:pt x="101" y="2002"/>
                      </a:lnTo>
                      <a:cubicBezTo>
                        <a:pt x="228" y="2989"/>
                        <a:pt x="329" y="3925"/>
                        <a:pt x="481" y="4887"/>
                      </a:cubicBezTo>
                      <a:cubicBezTo>
                        <a:pt x="481" y="3900"/>
                        <a:pt x="430" y="2963"/>
                        <a:pt x="329" y="1900"/>
                      </a:cubicBezTo>
                      <a:lnTo>
                        <a:pt x="278" y="1192"/>
                      </a:lnTo>
                      <a:cubicBezTo>
                        <a:pt x="253" y="964"/>
                        <a:pt x="253" y="736"/>
                        <a:pt x="380" y="610"/>
                      </a:cubicBezTo>
                      <a:cubicBezTo>
                        <a:pt x="506" y="483"/>
                        <a:pt x="734" y="433"/>
                        <a:pt x="962" y="357"/>
                      </a:cubicBezTo>
                      <a:cubicBezTo>
                        <a:pt x="1215" y="306"/>
                        <a:pt x="1417" y="230"/>
                        <a:pt x="1645" y="230"/>
                      </a:cubicBezTo>
                      <a:cubicBezTo>
                        <a:pt x="1678" y="228"/>
                        <a:pt x="1711" y="227"/>
                        <a:pt x="1743" y="227"/>
                      </a:cubicBezTo>
                      <a:cubicBezTo>
                        <a:pt x="2159" y="227"/>
                        <a:pt x="2533" y="377"/>
                        <a:pt x="2885" y="635"/>
                      </a:cubicBezTo>
                      <a:cubicBezTo>
                        <a:pt x="3265" y="939"/>
                        <a:pt x="3568" y="1268"/>
                        <a:pt x="3897" y="1622"/>
                      </a:cubicBezTo>
                      <a:cubicBezTo>
                        <a:pt x="4024" y="1824"/>
                        <a:pt x="4151" y="2002"/>
                        <a:pt x="4151" y="2204"/>
                      </a:cubicBezTo>
                      <a:cubicBezTo>
                        <a:pt x="4151" y="2407"/>
                        <a:pt x="4024" y="2609"/>
                        <a:pt x="3822" y="2736"/>
                      </a:cubicBezTo>
                      <a:cubicBezTo>
                        <a:pt x="3670" y="2862"/>
                        <a:pt x="3417" y="2963"/>
                        <a:pt x="3189" y="2963"/>
                      </a:cubicBezTo>
                      <a:cubicBezTo>
                        <a:pt x="2986" y="2963"/>
                        <a:pt x="2759" y="2862"/>
                        <a:pt x="2607" y="2660"/>
                      </a:cubicBezTo>
                      <a:lnTo>
                        <a:pt x="2607" y="2660"/>
                      </a:lnTo>
                      <a:cubicBezTo>
                        <a:pt x="2733" y="2887"/>
                        <a:pt x="2936" y="3014"/>
                        <a:pt x="3189" y="3039"/>
                      </a:cubicBezTo>
                      <a:cubicBezTo>
                        <a:pt x="3243" y="3050"/>
                        <a:pt x="3297" y="3055"/>
                        <a:pt x="3351" y="3055"/>
                      </a:cubicBezTo>
                      <a:cubicBezTo>
                        <a:pt x="3549" y="3055"/>
                        <a:pt x="3744" y="2987"/>
                        <a:pt x="3923" y="2887"/>
                      </a:cubicBezTo>
                      <a:cubicBezTo>
                        <a:pt x="4151" y="2761"/>
                        <a:pt x="4353" y="2533"/>
                        <a:pt x="4378" y="2255"/>
                      </a:cubicBezTo>
                      <a:cubicBezTo>
                        <a:pt x="4404" y="1976"/>
                        <a:pt x="4252" y="1723"/>
                        <a:pt x="4075" y="1521"/>
                      </a:cubicBezTo>
                      <a:cubicBezTo>
                        <a:pt x="3796" y="1141"/>
                        <a:pt x="3493" y="812"/>
                        <a:pt x="3062" y="483"/>
                      </a:cubicBezTo>
                      <a:cubicBezTo>
                        <a:pt x="2704" y="197"/>
                        <a:pt x="2233" y="0"/>
                        <a:pt x="173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978393" y="2207354"/>
                  <a:ext cx="13239" cy="72169"/>
                </a:xfrm>
                <a:custGeom>
                  <a:avLst/>
                  <a:gdLst/>
                  <a:ahLst/>
                  <a:cxnLst/>
                  <a:rect l="l" t="t" r="r" b="b"/>
                  <a:pathLst>
                    <a:path w="432" h="2355" extrusionOk="0">
                      <a:moveTo>
                        <a:pt x="52" y="0"/>
                      </a:moveTo>
                      <a:cubicBezTo>
                        <a:pt x="1" y="405"/>
                        <a:pt x="26" y="785"/>
                        <a:pt x="52" y="1190"/>
                      </a:cubicBezTo>
                      <a:cubicBezTo>
                        <a:pt x="127" y="1570"/>
                        <a:pt x="178" y="1974"/>
                        <a:pt x="381" y="2354"/>
                      </a:cubicBezTo>
                      <a:cubicBezTo>
                        <a:pt x="431" y="1949"/>
                        <a:pt x="406" y="1570"/>
                        <a:pt x="381" y="1165"/>
                      </a:cubicBezTo>
                      <a:cubicBezTo>
                        <a:pt x="305" y="785"/>
                        <a:pt x="229" y="380"/>
                        <a:pt x="52"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800801" y="2102240"/>
                  <a:ext cx="207865" cy="210623"/>
                </a:xfrm>
                <a:custGeom>
                  <a:avLst/>
                  <a:gdLst/>
                  <a:ahLst/>
                  <a:cxnLst/>
                  <a:rect l="l" t="t" r="r" b="b"/>
                  <a:pathLst>
                    <a:path w="6783" h="6873" extrusionOk="0">
                      <a:moveTo>
                        <a:pt x="3693" y="1"/>
                      </a:moveTo>
                      <a:cubicBezTo>
                        <a:pt x="3453" y="1"/>
                        <a:pt x="3194" y="87"/>
                        <a:pt x="2987" y="191"/>
                      </a:cubicBezTo>
                      <a:cubicBezTo>
                        <a:pt x="2481" y="444"/>
                        <a:pt x="2025" y="723"/>
                        <a:pt x="1570" y="1052"/>
                      </a:cubicBezTo>
                      <a:cubicBezTo>
                        <a:pt x="1367" y="1203"/>
                        <a:pt x="1139" y="1355"/>
                        <a:pt x="912" y="1558"/>
                      </a:cubicBezTo>
                      <a:cubicBezTo>
                        <a:pt x="684" y="1735"/>
                        <a:pt x="456" y="1912"/>
                        <a:pt x="279" y="2114"/>
                      </a:cubicBezTo>
                      <a:cubicBezTo>
                        <a:pt x="178" y="2241"/>
                        <a:pt x="127" y="2368"/>
                        <a:pt x="51" y="2545"/>
                      </a:cubicBezTo>
                      <a:cubicBezTo>
                        <a:pt x="0" y="2697"/>
                        <a:pt x="0" y="2848"/>
                        <a:pt x="26" y="3000"/>
                      </a:cubicBezTo>
                      <a:cubicBezTo>
                        <a:pt x="51" y="3304"/>
                        <a:pt x="127" y="3582"/>
                        <a:pt x="203" y="3835"/>
                      </a:cubicBezTo>
                      <a:cubicBezTo>
                        <a:pt x="532" y="4873"/>
                        <a:pt x="962" y="5885"/>
                        <a:pt x="1443" y="6872"/>
                      </a:cubicBezTo>
                      <a:cubicBezTo>
                        <a:pt x="1266" y="6366"/>
                        <a:pt x="1063" y="5860"/>
                        <a:pt x="912" y="5329"/>
                      </a:cubicBezTo>
                      <a:cubicBezTo>
                        <a:pt x="760" y="4822"/>
                        <a:pt x="557" y="4266"/>
                        <a:pt x="431" y="3759"/>
                      </a:cubicBezTo>
                      <a:cubicBezTo>
                        <a:pt x="380" y="3481"/>
                        <a:pt x="304" y="3228"/>
                        <a:pt x="279" y="2975"/>
                      </a:cubicBezTo>
                      <a:cubicBezTo>
                        <a:pt x="254" y="2722"/>
                        <a:pt x="329" y="2545"/>
                        <a:pt x="507" y="2342"/>
                      </a:cubicBezTo>
                      <a:cubicBezTo>
                        <a:pt x="684" y="2165"/>
                        <a:pt x="912" y="1963"/>
                        <a:pt x="1114" y="1811"/>
                      </a:cubicBezTo>
                      <a:cubicBezTo>
                        <a:pt x="1291" y="1659"/>
                        <a:pt x="1519" y="1482"/>
                        <a:pt x="1747" y="1330"/>
                      </a:cubicBezTo>
                      <a:cubicBezTo>
                        <a:pt x="2177" y="1026"/>
                        <a:pt x="2632" y="723"/>
                        <a:pt x="3088" y="469"/>
                      </a:cubicBezTo>
                      <a:cubicBezTo>
                        <a:pt x="3286" y="359"/>
                        <a:pt x="3485" y="287"/>
                        <a:pt x="3700" y="287"/>
                      </a:cubicBezTo>
                      <a:cubicBezTo>
                        <a:pt x="3732" y="287"/>
                        <a:pt x="3764" y="289"/>
                        <a:pt x="3797" y="292"/>
                      </a:cubicBezTo>
                      <a:cubicBezTo>
                        <a:pt x="4050" y="292"/>
                        <a:pt x="4303" y="394"/>
                        <a:pt x="4556" y="469"/>
                      </a:cubicBezTo>
                      <a:cubicBezTo>
                        <a:pt x="5062" y="672"/>
                        <a:pt x="5543" y="925"/>
                        <a:pt x="5998" y="1178"/>
                      </a:cubicBezTo>
                      <a:cubicBezTo>
                        <a:pt x="6251" y="1305"/>
                        <a:pt x="6505" y="1431"/>
                        <a:pt x="6631" y="1659"/>
                      </a:cubicBezTo>
                      <a:cubicBezTo>
                        <a:pt x="6707" y="1785"/>
                        <a:pt x="6707" y="1912"/>
                        <a:pt x="6656" y="2039"/>
                      </a:cubicBezTo>
                      <a:cubicBezTo>
                        <a:pt x="6631" y="2165"/>
                        <a:pt x="6505" y="2241"/>
                        <a:pt x="6378" y="2241"/>
                      </a:cubicBezTo>
                      <a:cubicBezTo>
                        <a:pt x="6530" y="2241"/>
                        <a:pt x="6656" y="2165"/>
                        <a:pt x="6732" y="2039"/>
                      </a:cubicBezTo>
                      <a:cubicBezTo>
                        <a:pt x="6783" y="1912"/>
                        <a:pt x="6783" y="1735"/>
                        <a:pt x="6732" y="1608"/>
                      </a:cubicBezTo>
                      <a:cubicBezTo>
                        <a:pt x="6580" y="1330"/>
                        <a:pt x="6327" y="1203"/>
                        <a:pt x="6100" y="1052"/>
                      </a:cubicBezTo>
                      <a:cubicBezTo>
                        <a:pt x="5644" y="773"/>
                        <a:pt x="5189" y="469"/>
                        <a:pt x="4682" y="267"/>
                      </a:cubicBezTo>
                      <a:cubicBezTo>
                        <a:pt x="4429" y="166"/>
                        <a:pt x="4126" y="39"/>
                        <a:pt x="3847" y="14"/>
                      </a:cubicBezTo>
                      <a:cubicBezTo>
                        <a:pt x="3797" y="5"/>
                        <a:pt x="3745" y="1"/>
                        <a:pt x="3693"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79898" y="2181765"/>
                  <a:ext cx="36498" cy="97758"/>
                </a:xfrm>
                <a:custGeom>
                  <a:avLst/>
                  <a:gdLst/>
                  <a:ahLst/>
                  <a:cxnLst/>
                  <a:rect l="l" t="t" r="r" b="b"/>
                  <a:pathLst>
                    <a:path w="1191" h="3190" extrusionOk="0">
                      <a:moveTo>
                        <a:pt x="887" y="0"/>
                      </a:moveTo>
                      <a:lnTo>
                        <a:pt x="887" y="0"/>
                      </a:lnTo>
                      <a:cubicBezTo>
                        <a:pt x="760" y="102"/>
                        <a:pt x="634" y="177"/>
                        <a:pt x="482" y="228"/>
                      </a:cubicBezTo>
                      <a:cubicBezTo>
                        <a:pt x="380" y="253"/>
                        <a:pt x="330" y="329"/>
                        <a:pt x="254" y="355"/>
                      </a:cubicBezTo>
                      <a:cubicBezTo>
                        <a:pt x="153" y="431"/>
                        <a:pt x="102" y="481"/>
                        <a:pt x="77" y="582"/>
                      </a:cubicBezTo>
                      <a:cubicBezTo>
                        <a:pt x="51" y="633"/>
                        <a:pt x="1" y="760"/>
                        <a:pt x="51" y="861"/>
                      </a:cubicBezTo>
                      <a:cubicBezTo>
                        <a:pt x="77" y="987"/>
                        <a:pt x="77" y="1013"/>
                        <a:pt x="102" y="1114"/>
                      </a:cubicBezTo>
                      <a:cubicBezTo>
                        <a:pt x="127" y="1266"/>
                        <a:pt x="203" y="1392"/>
                        <a:pt x="254" y="1544"/>
                      </a:cubicBezTo>
                      <a:cubicBezTo>
                        <a:pt x="507" y="2126"/>
                        <a:pt x="836" y="2658"/>
                        <a:pt x="1190" y="3189"/>
                      </a:cubicBezTo>
                      <a:cubicBezTo>
                        <a:pt x="1140" y="2885"/>
                        <a:pt x="1013" y="2556"/>
                        <a:pt x="912" y="2278"/>
                      </a:cubicBezTo>
                      <a:cubicBezTo>
                        <a:pt x="836" y="2000"/>
                        <a:pt x="709" y="1721"/>
                        <a:pt x="583" y="1443"/>
                      </a:cubicBezTo>
                      <a:cubicBezTo>
                        <a:pt x="507" y="1316"/>
                        <a:pt x="456" y="1139"/>
                        <a:pt x="380" y="1013"/>
                      </a:cubicBezTo>
                      <a:cubicBezTo>
                        <a:pt x="380" y="962"/>
                        <a:pt x="330" y="861"/>
                        <a:pt x="330" y="835"/>
                      </a:cubicBezTo>
                      <a:lnTo>
                        <a:pt x="330" y="684"/>
                      </a:lnTo>
                      <a:cubicBezTo>
                        <a:pt x="355" y="608"/>
                        <a:pt x="380" y="557"/>
                        <a:pt x="406" y="506"/>
                      </a:cubicBezTo>
                      <a:cubicBezTo>
                        <a:pt x="456" y="456"/>
                        <a:pt x="507" y="431"/>
                        <a:pt x="583" y="355"/>
                      </a:cubicBezTo>
                      <a:cubicBezTo>
                        <a:pt x="659" y="253"/>
                        <a:pt x="785" y="127"/>
                        <a:pt x="887"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748060" y="2169354"/>
                  <a:ext cx="65948" cy="124112"/>
                </a:xfrm>
                <a:custGeom>
                  <a:avLst/>
                  <a:gdLst/>
                  <a:ahLst/>
                  <a:cxnLst/>
                  <a:rect l="l" t="t" r="r" b="b"/>
                  <a:pathLst>
                    <a:path w="2152" h="4050" extrusionOk="0">
                      <a:moveTo>
                        <a:pt x="2152" y="0"/>
                      </a:moveTo>
                      <a:lnTo>
                        <a:pt x="2152" y="0"/>
                      </a:lnTo>
                      <a:cubicBezTo>
                        <a:pt x="1949" y="127"/>
                        <a:pt x="1747" y="253"/>
                        <a:pt x="1519" y="380"/>
                      </a:cubicBezTo>
                      <a:cubicBezTo>
                        <a:pt x="1317" y="507"/>
                        <a:pt x="1114" y="658"/>
                        <a:pt x="886" y="785"/>
                      </a:cubicBezTo>
                      <a:lnTo>
                        <a:pt x="583" y="1013"/>
                      </a:lnTo>
                      <a:cubicBezTo>
                        <a:pt x="481" y="1114"/>
                        <a:pt x="380" y="1139"/>
                        <a:pt x="254" y="1266"/>
                      </a:cubicBezTo>
                      <a:cubicBezTo>
                        <a:pt x="51" y="1519"/>
                        <a:pt x="1" y="1898"/>
                        <a:pt x="228" y="2152"/>
                      </a:cubicBezTo>
                      <a:cubicBezTo>
                        <a:pt x="431" y="2506"/>
                        <a:pt x="684" y="2810"/>
                        <a:pt x="886" y="3139"/>
                      </a:cubicBezTo>
                      <a:cubicBezTo>
                        <a:pt x="1114" y="3442"/>
                        <a:pt x="1367" y="3771"/>
                        <a:pt x="1620" y="4050"/>
                      </a:cubicBezTo>
                      <a:cubicBezTo>
                        <a:pt x="1468" y="3695"/>
                        <a:pt x="1266" y="3341"/>
                        <a:pt x="1089" y="2911"/>
                      </a:cubicBezTo>
                      <a:cubicBezTo>
                        <a:pt x="886" y="2556"/>
                        <a:pt x="709" y="2202"/>
                        <a:pt x="481" y="1898"/>
                      </a:cubicBezTo>
                      <a:cubicBezTo>
                        <a:pt x="355" y="1772"/>
                        <a:pt x="355" y="1544"/>
                        <a:pt x="481" y="1418"/>
                      </a:cubicBezTo>
                      <a:cubicBezTo>
                        <a:pt x="507" y="1392"/>
                        <a:pt x="557" y="1367"/>
                        <a:pt x="608" y="1316"/>
                      </a:cubicBezTo>
                      <a:lnTo>
                        <a:pt x="760" y="1190"/>
                      </a:lnTo>
                      <a:lnTo>
                        <a:pt x="1063" y="987"/>
                      </a:lnTo>
                      <a:lnTo>
                        <a:pt x="1620" y="507"/>
                      </a:lnTo>
                      <a:cubicBezTo>
                        <a:pt x="1823" y="355"/>
                        <a:pt x="1975" y="178"/>
                        <a:pt x="2152"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765130" y="2243792"/>
                  <a:ext cx="59727" cy="18479"/>
                </a:xfrm>
                <a:custGeom>
                  <a:avLst/>
                  <a:gdLst/>
                  <a:ahLst/>
                  <a:cxnLst/>
                  <a:rect l="l" t="t" r="r" b="b"/>
                  <a:pathLst>
                    <a:path w="1949" h="603" extrusionOk="0">
                      <a:moveTo>
                        <a:pt x="0" y="1"/>
                      </a:moveTo>
                      <a:cubicBezTo>
                        <a:pt x="279" y="229"/>
                        <a:pt x="582" y="355"/>
                        <a:pt x="911" y="456"/>
                      </a:cubicBezTo>
                      <a:cubicBezTo>
                        <a:pt x="1137" y="550"/>
                        <a:pt x="1404" y="602"/>
                        <a:pt x="1671" y="602"/>
                      </a:cubicBezTo>
                      <a:cubicBezTo>
                        <a:pt x="1764" y="602"/>
                        <a:pt x="1857" y="596"/>
                        <a:pt x="1949" y="583"/>
                      </a:cubicBezTo>
                      <a:cubicBezTo>
                        <a:pt x="1797" y="482"/>
                        <a:pt x="1645" y="406"/>
                        <a:pt x="1468" y="355"/>
                      </a:cubicBezTo>
                      <a:lnTo>
                        <a:pt x="1013" y="153"/>
                      </a:lnTo>
                      <a:cubicBezTo>
                        <a:pt x="684" y="77"/>
                        <a:pt x="329" y="1"/>
                        <a:pt x="0"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5511997" y="2123600"/>
                  <a:ext cx="115593" cy="727482"/>
                </a:xfrm>
                <a:custGeom>
                  <a:avLst/>
                  <a:gdLst/>
                  <a:ahLst/>
                  <a:cxnLst/>
                  <a:rect l="l" t="t" r="r" b="b"/>
                  <a:pathLst>
                    <a:path w="3772" h="23739" extrusionOk="0">
                      <a:moveTo>
                        <a:pt x="3772" y="0"/>
                      </a:moveTo>
                      <a:lnTo>
                        <a:pt x="3772" y="0"/>
                      </a:lnTo>
                      <a:cubicBezTo>
                        <a:pt x="2835" y="405"/>
                        <a:pt x="1975" y="1088"/>
                        <a:pt x="1393" y="2000"/>
                      </a:cubicBezTo>
                      <a:cubicBezTo>
                        <a:pt x="1089" y="2430"/>
                        <a:pt x="861" y="2911"/>
                        <a:pt x="684" y="3417"/>
                      </a:cubicBezTo>
                      <a:cubicBezTo>
                        <a:pt x="482" y="3898"/>
                        <a:pt x="330" y="4429"/>
                        <a:pt x="228" y="4935"/>
                      </a:cubicBezTo>
                      <a:cubicBezTo>
                        <a:pt x="1" y="5973"/>
                        <a:pt x="1" y="7061"/>
                        <a:pt x="1" y="8099"/>
                      </a:cubicBezTo>
                      <a:cubicBezTo>
                        <a:pt x="1" y="9136"/>
                        <a:pt x="26" y="10199"/>
                        <a:pt x="102" y="11237"/>
                      </a:cubicBezTo>
                      <a:cubicBezTo>
                        <a:pt x="228" y="13312"/>
                        <a:pt x="406" y="15413"/>
                        <a:pt x="659" y="17488"/>
                      </a:cubicBezTo>
                      <a:cubicBezTo>
                        <a:pt x="937" y="19588"/>
                        <a:pt x="1215" y="21664"/>
                        <a:pt x="1595" y="23739"/>
                      </a:cubicBezTo>
                      <a:lnTo>
                        <a:pt x="1241" y="20601"/>
                      </a:lnTo>
                      <a:cubicBezTo>
                        <a:pt x="1140" y="19563"/>
                        <a:pt x="1013" y="18500"/>
                        <a:pt x="937" y="17463"/>
                      </a:cubicBezTo>
                      <a:cubicBezTo>
                        <a:pt x="709" y="15387"/>
                        <a:pt x="507" y="13287"/>
                        <a:pt x="431" y="11212"/>
                      </a:cubicBezTo>
                      <a:cubicBezTo>
                        <a:pt x="355" y="10149"/>
                        <a:pt x="330" y="9111"/>
                        <a:pt x="304" y="8073"/>
                      </a:cubicBezTo>
                      <a:cubicBezTo>
                        <a:pt x="254" y="7036"/>
                        <a:pt x="304" y="5973"/>
                        <a:pt x="456" y="4961"/>
                      </a:cubicBezTo>
                      <a:cubicBezTo>
                        <a:pt x="633" y="3948"/>
                        <a:pt x="962" y="2936"/>
                        <a:pt x="1494" y="2050"/>
                      </a:cubicBezTo>
                      <a:cubicBezTo>
                        <a:pt x="2025" y="1164"/>
                        <a:pt x="2860" y="506"/>
                        <a:pt x="3772"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586741" y="2018515"/>
                  <a:ext cx="1299072" cy="1477579"/>
                </a:xfrm>
                <a:custGeom>
                  <a:avLst/>
                  <a:gdLst/>
                  <a:ahLst/>
                  <a:cxnLst/>
                  <a:rect l="l" t="t" r="r" b="b"/>
                  <a:pathLst>
                    <a:path w="42391" h="48216" extrusionOk="0">
                      <a:moveTo>
                        <a:pt x="42391" y="39771"/>
                      </a:moveTo>
                      <a:cubicBezTo>
                        <a:pt x="42171" y="41109"/>
                        <a:pt x="41794" y="42431"/>
                        <a:pt x="41272" y="43601"/>
                      </a:cubicBezTo>
                      <a:lnTo>
                        <a:pt x="41272" y="43601"/>
                      </a:lnTo>
                      <a:cubicBezTo>
                        <a:pt x="41857" y="42401"/>
                        <a:pt x="42215" y="41101"/>
                        <a:pt x="42391" y="39771"/>
                      </a:cubicBezTo>
                      <a:close/>
                      <a:moveTo>
                        <a:pt x="41272" y="43601"/>
                      </a:moveTo>
                      <a:cubicBezTo>
                        <a:pt x="41100" y="43953"/>
                        <a:pt x="40908" y="44297"/>
                        <a:pt x="40695" y="44630"/>
                      </a:cubicBezTo>
                      <a:cubicBezTo>
                        <a:pt x="40591" y="44808"/>
                        <a:pt x="40478" y="44982"/>
                        <a:pt x="40357" y="45150"/>
                      </a:cubicBezTo>
                      <a:lnTo>
                        <a:pt x="40357" y="45150"/>
                      </a:lnTo>
                      <a:cubicBezTo>
                        <a:pt x="40523" y="44942"/>
                        <a:pt x="40679" y="44726"/>
                        <a:pt x="40822" y="44504"/>
                      </a:cubicBezTo>
                      <a:cubicBezTo>
                        <a:pt x="40982" y="44215"/>
                        <a:pt x="41132" y="43913"/>
                        <a:pt x="41272" y="43601"/>
                      </a:cubicBezTo>
                      <a:close/>
                      <a:moveTo>
                        <a:pt x="1528" y="0"/>
                      </a:moveTo>
                      <a:cubicBezTo>
                        <a:pt x="1424" y="0"/>
                        <a:pt x="1317" y="13"/>
                        <a:pt x="1215" y="38"/>
                      </a:cubicBezTo>
                      <a:cubicBezTo>
                        <a:pt x="1038" y="114"/>
                        <a:pt x="886" y="240"/>
                        <a:pt x="760" y="392"/>
                      </a:cubicBezTo>
                      <a:cubicBezTo>
                        <a:pt x="532" y="721"/>
                        <a:pt x="405" y="1101"/>
                        <a:pt x="330" y="1481"/>
                      </a:cubicBezTo>
                      <a:cubicBezTo>
                        <a:pt x="279" y="1860"/>
                        <a:pt x="203" y="2240"/>
                        <a:pt x="178" y="2619"/>
                      </a:cubicBezTo>
                      <a:cubicBezTo>
                        <a:pt x="1" y="4138"/>
                        <a:pt x="1" y="5682"/>
                        <a:pt x="152" y="7225"/>
                      </a:cubicBezTo>
                      <a:cubicBezTo>
                        <a:pt x="178" y="7605"/>
                        <a:pt x="203" y="7985"/>
                        <a:pt x="380" y="8364"/>
                      </a:cubicBezTo>
                      <a:cubicBezTo>
                        <a:pt x="507" y="8744"/>
                        <a:pt x="785" y="9073"/>
                        <a:pt x="1063" y="9326"/>
                      </a:cubicBezTo>
                      <a:cubicBezTo>
                        <a:pt x="1392" y="9579"/>
                        <a:pt x="1696" y="9807"/>
                        <a:pt x="1975" y="10060"/>
                      </a:cubicBezTo>
                      <a:lnTo>
                        <a:pt x="2835" y="10819"/>
                      </a:lnTo>
                      <a:cubicBezTo>
                        <a:pt x="3366" y="11300"/>
                        <a:pt x="3949" y="11882"/>
                        <a:pt x="4556" y="12363"/>
                      </a:cubicBezTo>
                      <a:cubicBezTo>
                        <a:pt x="5138" y="12869"/>
                        <a:pt x="5821" y="13274"/>
                        <a:pt x="6530" y="13552"/>
                      </a:cubicBezTo>
                      <a:cubicBezTo>
                        <a:pt x="7177" y="13798"/>
                        <a:pt x="7903" y="13886"/>
                        <a:pt x="8586" y="13886"/>
                      </a:cubicBezTo>
                      <a:cubicBezTo>
                        <a:pt x="8678" y="13886"/>
                        <a:pt x="8769" y="13884"/>
                        <a:pt x="8858" y="13881"/>
                      </a:cubicBezTo>
                      <a:cubicBezTo>
                        <a:pt x="9643" y="13856"/>
                        <a:pt x="10402" y="13704"/>
                        <a:pt x="11161" y="13654"/>
                      </a:cubicBezTo>
                      <a:cubicBezTo>
                        <a:pt x="11541" y="13628"/>
                        <a:pt x="11920" y="13603"/>
                        <a:pt x="12297" y="13603"/>
                      </a:cubicBezTo>
                      <a:cubicBezTo>
                        <a:pt x="12673" y="13603"/>
                        <a:pt x="13047" y="13628"/>
                        <a:pt x="13414" y="13704"/>
                      </a:cubicBezTo>
                      <a:cubicBezTo>
                        <a:pt x="13743" y="13780"/>
                        <a:pt x="14097" y="13932"/>
                        <a:pt x="14451" y="14084"/>
                      </a:cubicBezTo>
                      <a:cubicBezTo>
                        <a:pt x="14755" y="14286"/>
                        <a:pt x="15084" y="14463"/>
                        <a:pt x="15362" y="14716"/>
                      </a:cubicBezTo>
                      <a:cubicBezTo>
                        <a:pt x="16501" y="15703"/>
                        <a:pt x="17260" y="17095"/>
                        <a:pt x="17918" y="18462"/>
                      </a:cubicBezTo>
                      <a:cubicBezTo>
                        <a:pt x="18551" y="19854"/>
                        <a:pt x="19158" y="21271"/>
                        <a:pt x="19741" y="22688"/>
                      </a:cubicBezTo>
                      <a:cubicBezTo>
                        <a:pt x="20297" y="24080"/>
                        <a:pt x="20879" y="25548"/>
                        <a:pt x="21436" y="26965"/>
                      </a:cubicBezTo>
                      <a:cubicBezTo>
                        <a:pt x="22575" y="29850"/>
                        <a:pt x="23689" y="32710"/>
                        <a:pt x="24979" y="35519"/>
                      </a:cubicBezTo>
                      <a:cubicBezTo>
                        <a:pt x="25612" y="36937"/>
                        <a:pt x="26321" y="38303"/>
                        <a:pt x="27029" y="39645"/>
                      </a:cubicBezTo>
                      <a:cubicBezTo>
                        <a:pt x="27763" y="41011"/>
                        <a:pt x="28548" y="42353"/>
                        <a:pt x="29433" y="43618"/>
                      </a:cubicBezTo>
                      <a:cubicBezTo>
                        <a:pt x="30294" y="44883"/>
                        <a:pt x="31205" y="46174"/>
                        <a:pt x="32470" y="47085"/>
                      </a:cubicBezTo>
                      <a:cubicBezTo>
                        <a:pt x="33103" y="47541"/>
                        <a:pt x="33837" y="47870"/>
                        <a:pt x="34596" y="48072"/>
                      </a:cubicBezTo>
                      <a:cubicBezTo>
                        <a:pt x="34946" y="48165"/>
                        <a:pt x="35300" y="48216"/>
                        <a:pt x="35656" y="48216"/>
                      </a:cubicBezTo>
                      <a:cubicBezTo>
                        <a:pt x="36072" y="48216"/>
                        <a:pt x="36489" y="48146"/>
                        <a:pt x="36899" y="47996"/>
                      </a:cubicBezTo>
                      <a:cubicBezTo>
                        <a:pt x="37709" y="47642"/>
                        <a:pt x="38418" y="47161"/>
                        <a:pt x="39050" y="46579"/>
                      </a:cubicBezTo>
                      <a:cubicBezTo>
                        <a:pt x="39530" y="46157"/>
                        <a:pt x="39980" y="45677"/>
                        <a:pt x="40357" y="45150"/>
                      </a:cubicBezTo>
                      <a:lnTo>
                        <a:pt x="40357" y="45150"/>
                      </a:lnTo>
                      <a:cubicBezTo>
                        <a:pt x="39995" y="45605"/>
                        <a:pt x="39585" y="46028"/>
                        <a:pt x="39152" y="46427"/>
                      </a:cubicBezTo>
                      <a:cubicBezTo>
                        <a:pt x="38494" y="46959"/>
                        <a:pt x="37760" y="47439"/>
                        <a:pt x="37000" y="47794"/>
                      </a:cubicBezTo>
                      <a:cubicBezTo>
                        <a:pt x="36613" y="47927"/>
                        <a:pt x="36212" y="47990"/>
                        <a:pt x="35811" y="47990"/>
                      </a:cubicBezTo>
                      <a:cubicBezTo>
                        <a:pt x="35452" y="47990"/>
                        <a:pt x="35095" y="47940"/>
                        <a:pt x="34748" y="47844"/>
                      </a:cubicBezTo>
                      <a:cubicBezTo>
                        <a:pt x="34039" y="47667"/>
                        <a:pt x="33331" y="47313"/>
                        <a:pt x="32723" y="46857"/>
                      </a:cubicBezTo>
                      <a:cubicBezTo>
                        <a:pt x="31509" y="45946"/>
                        <a:pt x="30572" y="44681"/>
                        <a:pt x="29737" y="43415"/>
                      </a:cubicBezTo>
                      <a:cubicBezTo>
                        <a:pt x="28877" y="42175"/>
                        <a:pt x="28117" y="40834"/>
                        <a:pt x="27358" y="39493"/>
                      </a:cubicBezTo>
                      <a:cubicBezTo>
                        <a:pt x="26624" y="38126"/>
                        <a:pt x="25966" y="36734"/>
                        <a:pt x="25334" y="35342"/>
                      </a:cubicBezTo>
                      <a:cubicBezTo>
                        <a:pt x="22803" y="29749"/>
                        <a:pt x="20930" y="23878"/>
                        <a:pt x="18298" y="18260"/>
                      </a:cubicBezTo>
                      <a:cubicBezTo>
                        <a:pt x="17640" y="16868"/>
                        <a:pt x="16855" y="15476"/>
                        <a:pt x="15641" y="14463"/>
                      </a:cubicBezTo>
                      <a:cubicBezTo>
                        <a:pt x="15362" y="14185"/>
                        <a:pt x="15008" y="14008"/>
                        <a:pt x="14679" y="13805"/>
                      </a:cubicBezTo>
                      <a:cubicBezTo>
                        <a:pt x="14325" y="13654"/>
                        <a:pt x="13945" y="13502"/>
                        <a:pt x="13565" y="13426"/>
                      </a:cubicBezTo>
                      <a:cubicBezTo>
                        <a:pt x="13151" y="13346"/>
                        <a:pt x="12730" y="13315"/>
                        <a:pt x="12312" y="13315"/>
                      </a:cubicBezTo>
                      <a:cubicBezTo>
                        <a:pt x="11939" y="13315"/>
                        <a:pt x="11570" y="13339"/>
                        <a:pt x="11212" y="13375"/>
                      </a:cubicBezTo>
                      <a:cubicBezTo>
                        <a:pt x="10453" y="13426"/>
                        <a:pt x="9693" y="13552"/>
                        <a:pt x="8934" y="13578"/>
                      </a:cubicBezTo>
                      <a:cubicBezTo>
                        <a:pt x="8788" y="13587"/>
                        <a:pt x="8641" y="13592"/>
                        <a:pt x="8494" y="13592"/>
                      </a:cubicBezTo>
                      <a:cubicBezTo>
                        <a:pt x="7876" y="13592"/>
                        <a:pt x="7259" y="13504"/>
                        <a:pt x="6707" y="13299"/>
                      </a:cubicBezTo>
                      <a:cubicBezTo>
                        <a:pt x="5973" y="13046"/>
                        <a:pt x="5340" y="12641"/>
                        <a:pt x="4733" y="12160"/>
                      </a:cubicBezTo>
                      <a:cubicBezTo>
                        <a:pt x="4126" y="11680"/>
                        <a:pt x="3594" y="11148"/>
                        <a:pt x="3037" y="10642"/>
                      </a:cubicBezTo>
                      <a:cubicBezTo>
                        <a:pt x="2734" y="10389"/>
                        <a:pt x="2430" y="10136"/>
                        <a:pt x="2152" y="9883"/>
                      </a:cubicBezTo>
                      <a:cubicBezTo>
                        <a:pt x="1823" y="9655"/>
                        <a:pt x="1519" y="9452"/>
                        <a:pt x="1215" y="9199"/>
                      </a:cubicBezTo>
                      <a:cubicBezTo>
                        <a:pt x="937" y="8946"/>
                        <a:pt x="684" y="8643"/>
                        <a:pt x="557" y="8314"/>
                      </a:cubicBezTo>
                      <a:cubicBezTo>
                        <a:pt x="431" y="7959"/>
                        <a:pt x="380" y="7580"/>
                        <a:pt x="330" y="7200"/>
                      </a:cubicBezTo>
                      <a:cubicBezTo>
                        <a:pt x="203" y="5682"/>
                        <a:pt x="203" y="4138"/>
                        <a:pt x="330" y="2619"/>
                      </a:cubicBezTo>
                      <a:cubicBezTo>
                        <a:pt x="405" y="1885"/>
                        <a:pt x="405" y="1050"/>
                        <a:pt x="836" y="418"/>
                      </a:cubicBezTo>
                      <a:cubicBezTo>
                        <a:pt x="937" y="291"/>
                        <a:pt x="1089" y="165"/>
                        <a:pt x="1266" y="114"/>
                      </a:cubicBezTo>
                      <a:cubicBezTo>
                        <a:pt x="1354" y="76"/>
                        <a:pt x="1449" y="57"/>
                        <a:pt x="1541" y="57"/>
                      </a:cubicBezTo>
                      <a:cubicBezTo>
                        <a:pt x="1633" y="57"/>
                        <a:pt x="1721" y="76"/>
                        <a:pt x="1797" y="114"/>
                      </a:cubicBezTo>
                      <a:cubicBezTo>
                        <a:pt x="2152" y="240"/>
                        <a:pt x="2329" y="620"/>
                        <a:pt x="2455" y="974"/>
                      </a:cubicBezTo>
                      <a:cubicBezTo>
                        <a:pt x="2582" y="1354"/>
                        <a:pt x="2658" y="1734"/>
                        <a:pt x="2658" y="2113"/>
                      </a:cubicBezTo>
                      <a:lnTo>
                        <a:pt x="2708" y="3252"/>
                      </a:lnTo>
                      <a:lnTo>
                        <a:pt x="2860" y="5555"/>
                      </a:lnTo>
                      <a:lnTo>
                        <a:pt x="2784" y="3252"/>
                      </a:lnTo>
                      <a:lnTo>
                        <a:pt x="2708" y="2113"/>
                      </a:lnTo>
                      <a:cubicBezTo>
                        <a:pt x="2708" y="1734"/>
                        <a:pt x="2658" y="1354"/>
                        <a:pt x="2531" y="974"/>
                      </a:cubicBezTo>
                      <a:cubicBezTo>
                        <a:pt x="2405" y="595"/>
                        <a:pt x="2202" y="215"/>
                        <a:pt x="1823" y="38"/>
                      </a:cubicBezTo>
                      <a:cubicBezTo>
                        <a:pt x="1734" y="13"/>
                        <a:pt x="1633" y="0"/>
                        <a:pt x="1528"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436488" y="2343851"/>
                  <a:ext cx="175320" cy="1444115"/>
                </a:xfrm>
                <a:custGeom>
                  <a:avLst/>
                  <a:gdLst/>
                  <a:ahLst/>
                  <a:cxnLst/>
                  <a:rect l="l" t="t" r="r" b="b"/>
                  <a:pathLst>
                    <a:path w="5721" h="47124" extrusionOk="0">
                      <a:moveTo>
                        <a:pt x="5720" y="1"/>
                      </a:moveTo>
                      <a:cubicBezTo>
                        <a:pt x="5442" y="3974"/>
                        <a:pt x="4708" y="7897"/>
                        <a:pt x="3670" y="11743"/>
                      </a:cubicBezTo>
                      <a:lnTo>
                        <a:pt x="2101" y="17488"/>
                      </a:lnTo>
                      <a:lnTo>
                        <a:pt x="1342" y="20373"/>
                      </a:lnTo>
                      <a:cubicBezTo>
                        <a:pt x="1215" y="20854"/>
                        <a:pt x="1139" y="21360"/>
                        <a:pt x="1013" y="21841"/>
                      </a:cubicBezTo>
                      <a:cubicBezTo>
                        <a:pt x="886" y="22322"/>
                        <a:pt x="785" y="22803"/>
                        <a:pt x="709" y="23309"/>
                      </a:cubicBezTo>
                      <a:cubicBezTo>
                        <a:pt x="405" y="25283"/>
                        <a:pt x="254" y="27257"/>
                        <a:pt x="102" y="29256"/>
                      </a:cubicBezTo>
                      <a:lnTo>
                        <a:pt x="51" y="30750"/>
                      </a:lnTo>
                      <a:lnTo>
                        <a:pt x="26" y="32243"/>
                      </a:lnTo>
                      <a:cubicBezTo>
                        <a:pt x="1" y="33204"/>
                        <a:pt x="1" y="34217"/>
                        <a:pt x="1" y="35204"/>
                      </a:cubicBezTo>
                      <a:cubicBezTo>
                        <a:pt x="26" y="37203"/>
                        <a:pt x="51" y="39202"/>
                        <a:pt x="152" y="41176"/>
                      </a:cubicBezTo>
                      <a:cubicBezTo>
                        <a:pt x="254" y="43176"/>
                        <a:pt x="380" y="45150"/>
                        <a:pt x="557" y="47124"/>
                      </a:cubicBezTo>
                      <a:cubicBezTo>
                        <a:pt x="431" y="45150"/>
                        <a:pt x="380" y="43150"/>
                        <a:pt x="279" y="41151"/>
                      </a:cubicBezTo>
                      <a:cubicBezTo>
                        <a:pt x="203" y="39202"/>
                        <a:pt x="203" y="37203"/>
                        <a:pt x="203" y="35204"/>
                      </a:cubicBezTo>
                      <a:cubicBezTo>
                        <a:pt x="254" y="33230"/>
                        <a:pt x="279" y="31256"/>
                        <a:pt x="405" y="29256"/>
                      </a:cubicBezTo>
                      <a:cubicBezTo>
                        <a:pt x="532" y="27257"/>
                        <a:pt x="684" y="25308"/>
                        <a:pt x="1038" y="23360"/>
                      </a:cubicBezTo>
                      <a:cubicBezTo>
                        <a:pt x="1089" y="22879"/>
                        <a:pt x="1165" y="22373"/>
                        <a:pt x="1291" y="21892"/>
                      </a:cubicBezTo>
                      <a:cubicBezTo>
                        <a:pt x="1367" y="21411"/>
                        <a:pt x="1468" y="20905"/>
                        <a:pt x="1595" y="20424"/>
                      </a:cubicBezTo>
                      <a:lnTo>
                        <a:pt x="2354" y="17564"/>
                      </a:lnTo>
                      <a:cubicBezTo>
                        <a:pt x="2860" y="15666"/>
                        <a:pt x="3417" y="13717"/>
                        <a:pt x="3873" y="11794"/>
                      </a:cubicBezTo>
                      <a:cubicBezTo>
                        <a:pt x="4353" y="9871"/>
                        <a:pt x="4809" y="7897"/>
                        <a:pt x="5113" y="5948"/>
                      </a:cubicBezTo>
                      <a:cubicBezTo>
                        <a:pt x="5442" y="3949"/>
                        <a:pt x="5619" y="2000"/>
                        <a:pt x="5720"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74402" y="677519"/>
                  <a:ext cx="990416" cy="1391007"/>
                </a:xfrm>
                <a:custGeom>
                  <a:avLst/>
                  <a:gdLst/>
                  <a:ahLst/>
                  <a:cxnLst/>
                  <a:rect l="l" t="t" r="r" b="b"/>
                  <a:pathLst>
                    <a:path w="32319" h="45391" extrusionOk="0">
                      <a:moveTo>
                        <a:pt x="12662" y="1"/>
                      </a:moveTo>
                      <a:cubicBezTo>
                        <a:pt x="11826" y="1"/>
                        <a:pt x="10986" y="110"/>
                        <a:pt x="10174" y="317"/>
                      </a:cubicBezTo>
                      <a:cubicBezTo>
                        <a:pt x="9111" y="596"/>
                        <a:pt x="8073" y="1077"/>
                        <a:pt x="7213" y="1836"/>
                      </a:cubicBezTo>
                      <a:cubicBezTo>
                        <a:pt x="6327" y="2544"/>
                        <a:pt x="5619" y="3405"/>
                        <a:pt x="4986" y="4316"/>
                      </a:cubicBezTo>
                      <a:cubicBezTo>
                        <a:pt x="4353" y="5252"/>
                        <a:pt x="3796" y="6214"/>
                        <a:pt x="3316" y="7201"/>
                      </a:cubicBezTo>
                      <a:cubicBezTo>
                        <a:pt x="2329" y="9200"/>
                        <a:pt x="1671" y="11352"/>
                        <a:pt x="1190" y="13503"/>
                      </a:cubicBezTo>
                      <a:cubicBezTo>
                        <a:pt x="734" y="15679"/>
                        <a:pt x="456" y="17856"/>
                        <a:pt x="279" y="20083"/>
                      </a:cubicBezTo>
                      <a:cubicBezTo>
                        <a:pt x="228" y="21196"/>
                        <a:pt x="127" y="22284"/>
                        <a:pt x="101" y="23398"/>
                      </a:cubicBezTo>
                      <a:cubicBezTo>
                        <a:pt x="51" y="24512"/>
                        <a:pt x="26" y="25625"/>
                        <a:pt x="26" y="26713"/>
                      </a:cubicBezTo>
                      <a:cubicBezTo>
                        <a:pt x="26" y="27270"/>
                        <a:pt x="0" y="27802"/>
                        <a:pt x="0" y="28358"/>
                      </a:cubicBezTo>
                      <a:cubicBezTo>
                        <a:pt x="0" y="28940"/>
                        <a:pt x="51" y="29497"/>
                        <a:pt x="228" y="30054"/>
                      </a:cubicBezTo>
                      <a:cubicBezTo>
                        <a:pt x="405" y="30585"/>
                        <a:pt x="684" y="31092"/>
                        <a:pt x="1114" y="31471"/>
                      </a:cubicBezTo>
                      <a:cubicBezTo>
                        <a:pt x="1493" y="31876"/>
                        <a:pt x="2000" y="32154"/>
                        <a:pt x="2531" y="32357"/>
                      </a:cubicBezTo>
                      <a:cubicBezTo>
                        <a:pt x="3594" y="32737"/>
                        <a:pt x="4707" y="32787"/>
                        <a:pt x="5821" y="32863"/>
                      </a:cubicBezTo>
                      <a:cubicBezTo>
                        <a:pt x="6935" y="32914"/>
                        <a:pt x="8023" y="32914"/>
                        <a:pt x="9136" y="32914"/>
                      </a:cubicBezTo>
                      <a:cubicBezTo>
                        <a:pt x="10250" y="32914"/>
                        <a:pt x="11363" y="32888"/>
                        <a:pt x="12452" y="32838"/>
                      </a:cubicBezTo>
                      <a:cubicBezTo>
                        <a:pt x="13565" y="32762"/>
                        <a:pt x="14679" y="32711"/>
                        <a:pt x="15742" y="32458"/>
                      </a:cubicBezTo>
                      <a:cubicBezTo>
                        <a:pt x="16830" y="32230"/>
                        <a:pt x="17867" y="31825"/>
                        <a:pt x="18779" y="31193"/>
                      </a:cubicBezTo>
                      <a:cubicBezTo>
                        <a:pt x="19714" y="30560"/>
                        <a:pt x="20473" y="29701"/>
                        <a:pt x="20853" y="28664"/>
                      </a:cubicBezTo>
                      <a:lnTo>
                        <a:pt x="20853" y="28664"/>
                      </a:lnTo>
                      <a:cubicBezTo>
                        <a:pt x="20473" y="29701"/>
                        <a:pt x="19664" y="30560"/>
                        <a:pt x="18779" y="31117"/>
                      </a:cubicBezTo>
                      <a:cubicBezTo>
                        <a:pt x="17867" y="31750"/>
                        <a:pt x="16830" y="32129"/>
                        <a:pt x="15742" y="32357"/>
                      </a:cubicBezTo>
                      <a:cubicBezTo>
                        <a:pt x="14679" y="32585"/>
                        <a:pt x="13565" y="32635"/>
                        <a:pt x="12452" y="32711"/>
                      </a:cubicBezTo>
                      <a:cubicBezTo>
                        <a:pt x="11338" y="32737"/>
                        <a:pt x="10250" y="32762"/>
                        <a:pt x="9136" y="32762"/>
                      </a:cubicBezTo>
                      <a:cubicBezTo>
                        <a:pt x="8023" y="32762"/>
                        <a:pt x="6909" y="32737"/>
                        <a:pt x="5821" y="32686"/>
                      </a:cubicBezTo>
                      <a:cubicBezTo>
                        <a:pt x="4733" y="32610"/>
                        <a:pt x="3594" y="32559"/>
                        <a:pt x="2582" y="32180"/>
                      </a:cubicBezTo>
                      <a:cubicBezTo>
                        <a:pt x="2075" y="31952"/>
                        <a:pt x="1595" y="31699"/>
                        <a:pt x="1215" y="31319"/>
                      </a:cubicBezTo>
                      <a:cubicBezTo>
                        <a:pt x="835" y="30940"/>
                        <a:pt x="557" y="30459"/>
                        <a:pt x="405" y="29953"/>
                      </a:cubicBezTo>
                      <a:cubicBezTo>
                        <a:pt x="76" y="28915"/>
                        <a:pt x="203" y="27802"/>
                        <a:pt x="203" y="26688"/>
                      </a:cubicBezTo>
                      <a:cubicBezTo>
                        <a:pt x="203" y="25600"/>
                        <a:pt x="253" y="24486"/>
                        <a:pt x="279" y="23373"/>
                      </a:cubicBezTo>
                      <a:cubicBezTo>
                        <a:pt x="329" y="22310"/>
                        <a:pt x="405" y="21196"/>
                        <a:pt x="506" y="20083"/>
                      </a:cubicBezTo>
                      <a:cubicBezTo>
                        <a:pt x="684" y="17881"/>
                        <a:pt x="937" y="15679"/>
                        <a:pt x="1417" y="13528"/>
                      </a:cubicBezTo>
                      <a:cubicBezTo>
                        <a:pt x="1898" y="11377"/>
                        <a:pt x="2582" y="9276"/>
                        <a:pt x="3543" y="7302"/>
                      </a:cubicBezTo>
                      <a:cubicBezTo>
                        <a:pt x="4024" y="6315"/>
                        <a:pt x="4556" y="5354"/>
                        <a:pt x="5188" y="4468"/>
                      </a:cubicBezTo>
                      <a:cubicBezTo>
                        <a:pt x="5796" y="3582"/>
                        <a:pt x="6504" y="2722"/>
                        <a:pt x="7339" y="2013"/>
                      </a:cubicBezTo>
                      <a:cubicBezTo>
                        <a:pt x="8149" y="1330"/>
                        <a:pt x="9162" y="849"/>
                        <a:pt x="10225" y="570"/>
                      </a:cubicBezTo>
                      <a:cubicBezTo>
                        <a:pt x="10999" y="363"/>
                        <a:pt x="11801" y="254"/>
                        <a:pt x="12610" y="254"/>
                      </a:cubicBezTo>
                      <a:cubicBezTo>
                        <a:pt x="12886" y="254"/>
                        <a:pt x="13162" y="266"/>
                        <a:pt x="13439" y="292"/>
                      </a:cubicBezTo>
                      <a:cubicBezTo>
                        <a:pt x="15615" y="469"/>
                        <a:pt x="17690" y="1380"/>
                        <a:pt x="19462" y="2646"/>
                      </a:cubicBezTo>
                      <a:cubicBezTo>
                        <a:pt x="21208" y="3962"/>
                        <a:pt x="22701" y="5632"/>
                        <a:pt x="23714" y="7555"/>
                      </a:cubicBezTo>
                      <a:cubicBezTo>
                        <a:pt x="24194" y="8542"/>
                        <a:pt x="24650" y="9555"/>
                        <a:pt x="24726" y="10618"/>
                      </a:cubicBezTo>
                      <a:cubicBezTo>
                        <a:pt x="24802" y="11174"/>
                        <a:pt x="24777" y="11706"/>
                        <a:pt x="24701" y="12237"/>
                      </a:cubicBezTo>
                      <a:cubicBezTo>
                        <a:pt x="24599" y="12743"/>
                        <a:pt x="24448" y="13275"/>
                        <a:pt x="24321" y="13832"/>
                      </a:cubicBezTo>
                      <a:cubicBezTo>
                        <a:pt x="24043" y="14895"/>
                        <a:pt x="23764" y="15983"/>
                        <a:pt x="23511" y="17046"/>
                      </a:cubicBezTo>
                      <a:cubicBezTo>
                        <a:pt x="23385" y="17577"/>
                        <a:pt x="23309" y="18185"/>
                        <a:pt x="23562" y="18767"/>
                      </a:cubicBezTo>
                      <a:cubicBezTo>
                        <a:pt x="23688" y="19020"/>
                        <a:pt x="23916" y="19273"/>
                        <a:pt x="24144" y="19425"/>
                      </a:cubicBezTo>
                      <a:cubicBezTo>
                        <a:pt x="24346" y="19577"/>
                        <a:pt x="24599" y="19703"/>
                        <a:pt x="24903" y="19804"/>
                      </a:cubicBezTo>
                      <a:cubicBezTo>
                        <a:pt x="25156" y="19906"/>
                        <a:pt x="25435" y="19956"/>
                        <a:pt x="25713" y="19981"/>
                      </a:cubicBezTo>
                      <a:cubicBezTo>
                        <a:pt x="25787" y="20002"/>
                        <a:pt x="25868" y="20011"/>
                        <a:pt x="25950" y="20011"/>
                      </a:cubicBezTo>
                      <a:cubicBezTo>
                        <a:pt x="26174" y="20011"/>
                        <a:pt x="26413" y="19941"/>
                        <a:pt x="26599" y="19830"/>
                      </a:cubicBezTo>
                      <a:cubicBezTo>
                        <a:pt x="26852" y="19678"/>
                        <a:pt x="27054" y="19450"/>
                        <a:pt x="27231" y="19273"/>
                      </a:cubicBezTo>
                      <a:cubicBezTo>
                        <a:pt x="27434" y="19070"/>
                        <a:pt x="27611" y="18893"/>
                        <a:pt x="27839" y="18716"/>
                      </a:cubicBezTo>
                      <a:cubicBezTo>
                        <a:pt x="28269" y="18412"/>
                        <a:pt x="28750" y="18134"/>
                        <a:pt x="29256" y="18007"/>
                      </a:cubicBezTo>
                      <a:cubicBezTo>
                        <a:pt x="29488" y="17950"/>
                        <a:pt x="29736" y="17918"/>
                        <a:pt x="29980" y="17918"/>
                      </a:cubicBezTo>
                      <a:cubicBezTo>
                        <a:pt x="30269" y="17918"/>
                        <a:pt x="30553" y="17962"/>
                        <a:pt x="30800" y="18058"/>
                      </a:cubicBezTo>
                      <a:cubicBezTo>
                        <a:pt x="31281" y="18261"/>
                        <a:pt x="31660" y="18665"/>
                        <a:pt x="31863" y="19146"/>
                      </a:cubicBezTo>
                      <a:cubicBezTo>
                        <a:pt x="32015" y="19602"/>
                        <a:pt x="31989" y="20184"/>
                        <a:pt x="31812" y="20690"/>
                      </a:cubicBezTo>
                      <a:cubicBezTo>
                        <a:pt x="31660" y="21196"/>
                        <a:pt x="31432" y="21702"/>
                        <a:pt x="31154" y="22183"/>
                      </a:cubicBezTo>
                      <a:cubicBezTo>
                        <a:pt x="30901" y="22639"/>
                        <a:pt x="30597" y="23120"/>
                        <a:pt x="30243" y="23525"/>
                      </a:cubicBezTo>
                      <a:cubicBezTo>
                        <a:pt x="29585" y="24360"/>
                        <a:pt x="28750" y="25119"/>
                        <a:pt x="27839" y="25726"/>
                      </a:cubicBezTo>
                      <a:cubicBezTo>
                        <a:pt x="27383" y="26030"/>
                        <a:pt x="26928" y="26283"/>
                        <a:pt x="26422" y="26511"/>
                      </a:cubicBezTo>
                      <a:cubicBezTo>
                        <a:pt x="26101" y="26623"/>
                        <a:pt x="25751" y="26705"/>
                        <a:pt x="25414" y="26705"/>
                      </a:cubicBezTo>
                      <a:cubicBezTo>
                        <a:pt x="25219" y="26705"/>
                        <a:pt x="25029" y="26677"/>
                        <a:pt x="24852" y="26612"/>
                      </a:cubicBezTo>
                      <a:lnTo>
                        <a:pt x="24802" y="26561"/>
                      </a:lnTo>
                      <a:lnTo>
                        <a:pt x="24777" y="26637"/>
                      </a:lnTo>
                      <a:cubicBezTo>
                        <a:pt x="23840" y="28206"/>
                        <a:pt x="23157" y="29927"/>
                        <a:pt x="22676" y="31674"/>
                      </a:cubicBezTo>
                      <a:cubicBezTo>
                        <a:pt x="22448" y="32559"/>
                        <a:pt x="22246" y="33445"/>
                        <a:pt x="22043" y="34331"/>
                      </a:cubicBezTo>
                      <a:cubicBezTo>
                        <a:pt x="21816" y="35217"/>
                        <a:pt x="21638" y="36102"/>
                        <a:pt x="21436" y="36988"/>
                      </a:cubicBezTo>
                      <a:lnTo>
                        <a:pt x="21158" y="38304"/>
                      </a:lnTo>
                      <a:cubicBezTo>
                        <a:pt x="21107" y="38760"/>
                        <a:pt x="21031" y="39215"/>
                        <a:pt x="21056" y="39671"/>
                      </a:cubicBezTo>
                      <a:cubicBezTo>
                        <a:pt x="21056" y="40152"/>
                        <a:pt x="21158" y="40582"/>
                        <a:pt x="21259" y="41037"/>
                      </a:cubicBezTo>
                      <a:cubicBezTo>
                        <a:pt x="21385" y="41468"/>
                        <a:pt x="21537" y="41873"/>
                        <a:pt x="21765" y="42303"/>
                      </a:cubicBezTo>
                      <a:cubicBezTo>
                        <a:pt x="22195" y="43113"/>
                        <a:pt x="22828" y="43771"/>
                        <a:pt x="23562" y="44327"/>
                      </a:cubicBezTo>
                      <a:cubicBezTo>
                        <a:pt x="23941" y="44581"/>
                        <a:pt x="24346" y="44783"/>
                        <a:pt x="24777" y="44960"/>
                      </a:cubicBezTo>
                      <a:cubicBezTo>
                        <a:pt x="24321" y="44758"/>
                        <a:pt x="23941" y="44530"/>
                        <a:pt x="23562" y="44277"/>
                      </a:cubicBezTo>
                      <a:cubicBezTo>
                        <a:pt x="22828" y="43745"/>
                        <a:pt x="22195" y="43062"/>
                        <a:pt x="21790" y="42252"/>
                      </a:cubicBezTo>
                      <a:cubicBezTo>
                        <a:pt x="21613" y="41847"/>
                        <a:pt x="21436" y="41442"/>
                        <a:pt x="21309" y="40987"/>
                      </a:cubicBezTo>
                      <a:cubicBezTo>
                        <a:pt x="21233" y="40557"/>
                        <a:pt x="21132" y="40101"/>
                        <a:pt x="21132" y="39671"/>
                      </a:cubicBezTo>
                      <a:cubicBezTo>
                        <a:pt x="21132" y="39215"/>
                        <a:pt x="21158" y="38785"/>
                        <a:pt x="21259" y="38330"/>
                      </a:cubicBezTo>
                      <a:lnTo>
                        <a:pt x="21537" y="37014"/>
                      </a:lnTo>
                      <a:cubicBezTo>
                        <a:pt x="21765" y="36128"/>
                        <a:pt x="21942" y="35242"/>
                        <a:pt x="22170" y="34356"/>
                      </a:cubicBezTo>
                      <a:cubicBezTo>
                        <a:pt x="22398" y="33470"/>
                        <a:pt x="22575" y="32585"/>
                        <a:pt x="22828" y="31724"/>
                      </a:cubicBezTo>
                      <a:cubicBezTo>
                        <a:pt x="23303" y="29998"/>
                        <a:pt x="24001" y="28346"/>
                        <a:pt x="24897" y="26817"/>
                      </a:cubicBezTo>
                      <a:lnTo>
                        <a:pt x="24897" y="26817"/>
                      </a:lnTo>
                      <a:cubicBezTo>
                        <a:pt x="25086" y="26887"/>
                        <a:pt x="25287" y="26918"/>
                        <a:pt x="25488" y="26918"/>
                      </a:cubicBezTo>
                      <a:cubicBezTo>
                        <a:pt x="25837" y="26918"/>
                        <a:pt x="26191" y="26826"/>
                        <a:pt x="26497" y="26688"/>
                      </a:cubicBezTo>
                      <a:cubicBezTo>
                        <a:pt x="27054" y="26486"/>
                        <a:pt x="27510" y="26232"/>
                        <a:pt x="27991" y="25903"/>
                      </a:cubicBezTo>
                      <a:cubicBezTo>
                        <a:pt x="28902" y="25296"/>
                        <a:pt x="29762" y="24537"/>
                        <a:pt x="30471" y="23702"/>
                      </a:cubicBezTo>
                      <a:cubicBezTo>
                        <a:pt x="30800" y="23271"/>
                        <a:pt x="31129" y="22816"/>
                        <a:pt x="31407" y="22335"/>
                      </a:cubicBezTo>
                      <a:cubicBezTo>
                        <a:pt x="31686" y="21854"/>
                        <a:pt x="31939" y="21348"/>
                        <a:pt x="32116" y="20817"/>
                      </a:cubicBezTo>
                      <a:cubicBezTo>
                        <a:pt x="32268" y="20285"/>
                        <a:pt x="32318" y="19678"/>
                        <a:pt x="32141" y="19096"/>
                      </a:cubicBezTo>
                      <a:cubicBezTo>
                        <a:pt x="31939" y="18539"/>
                        <a:pt x="31508" y="18083"/>
                        <a:pt x="30977" y="17881"/>
                      </a:cubicBezTo>
                      <a:cubicBezTo>
                        <a:pt x="30658" y="17750"/>
                        <a:pt x="30331" y="17695"/>
                        <a:pt x="30000" y="17695"/>
                      </a:cubicBezTo>
                      <a:cubicBezTo>
                        <a:pt x="29753" y="17695"/>
                        <a:pt x="29505" y="17726"/>
                        <a:pt x="29256" y="17780"/>
                      </a:cubicBezTo>
                      <a:cubicBezTo>
                        <a:pt x="28699" y="17906"/>
                        <a:pt x="28193" y="18185"/>
                        <a:pt x="27738" y="18539"/>
                      </a:cubicBezTo>
                      <a:cubicBezTo>
                        <a:pt x="27510" y="18716"/>
                        <a:pt x="27307" y="18919"/>
                        <a:pt x="27105" y="19096"/>
                      </a:cubicBezTo>
                      <a:cubicBezTo>
                        <a:pt x="26928" y="19323"/>
                        <a:pt x="26725" y="19526"/>
                        <a:pt x="26497" y="19652"/>
                      </a:cubicBezTo>
                      <a:cubicBezTo>
                        <a:pt x="26336" y="19763"/>
                        <a:pt x="26151" y="19806"/>
                        <a:pt x="25954" y="19806"/>
                      </a:cubicBezTo>
                      <a:cubicBezTo>
                        <a:pt x="25657" y="19806"/>
                        <a:pt x="25334" y="19708"/>
                        <a:pt x="25030" y="19602"/>
                      </a:cubicBezTo>
                      <a:cubicBezTo>
                        <a:pt x="24549" y="19425"/>
                        <a:pt x="24043" y="19146"/>
                        <a:pt x="23840" y="18665"/>
                      </a:cubicBezTo>
                      <a:cubicBezTo>
                        <a:pt x="23663" y="18185"/>
                        <a:pt x="23714" y="17653"/>
                        <a:pt x="23815" y="17122"/>
                      </a:cubicBezTo>
                      <a:cubicBezTo>
                        <a:pt x="24068" y="16033"/>
                        <a:pt x="24346" y="14996"/>
                        <a:pt x="24650" y="13908"/>
                      </a:cubicBezTo>
                      <a:cubicBezTo>
                        <a:pt x="24777" y="13401"/>
                        <a:pt x="24928" y="12870"/>
                        <a:pt x="25030" y="12313"/>
                      </a:cubicBezTo>
                      <a:cubicBezTo>
                        <a:pt x="25080" y="11756"/>
                        <a:pt x="25106" y="11200"/>
                        <a:pt x="25055" y="10618"/>
                      </a:cubicBezTo>
                      <a:cubicBezTo>
                        <a:pt x="24979" y="10061"/>
                        <a:pt x="24852" y="9529"/>
                        <a:pt x="24675" y="8973"/>
                      </a:cubicBezTo>
                      <a:cubicBezTo>
                        <a:pt x="24473" y="8466"/>
                        <a:pt x="24270" y="7960"/>
                        <a:pt x="24017" y="7454"/>
                      </a:cubicBezTo>
                      <a:cubicBezTo>
                        <a:pt x="23005" y="5480"/>
                        <a:pt x="21487" y="3759"/>
                        <a:pt x="19664" y="2443"/>
                      </a:cubicBezTo>
                      <a:cubicBezTo>
                        <a:pt x="17867" y="1127"/>
                        <a:pt x="15742" y="216"/>
                        <a:pt x="13515" y="39"/>
                      </a:cubicBezTo>
                      <a:cubicBezTo>
                        <a:pt x="13232" y="13"/>
                        <a:pt x="12947" y="1"/>
                        <a:pt x="12662" y="1"/>
                      </a:cubicBezTo>
                      <a:close/>
                      <a:moveTo>
                        <a:pt x="24777" y="44960"/>
                      </a:moveTo>
                      <a:cubicBezTo>
                        <a:pt x="25181" y="45137"/>
                        <a:pt x="25612" y="45239"/>
                        <a:pt x="26067" y="45390"/>
                      </a:cubicBezTo>
                      <a:cubicBezTo>
                        <a:pt x="25612" y="45239"/>
                        <a:pt x="25207" y="45137"/>
                        <a:pt x="24777" y="449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576876" y="946098"/>
                  <a:ext cx="269921" cy="102569"/>
                </a:xfrm>
                <a:custGeom>
                  <a:avLst/>
                  <a:gdLst/>
                  <a:ahLst/>
                  <a:cxnLst/>
                  <a:rect l="l" t="t" r="r" b="b"/>
                  <a:pathLst>
                    <a:path w="8808" h="3347" extrusionOk="0">
                      <a:moveTo>
                        <a:pt x="3391" y="0"/>
                      </a:moveTo>
                      <a:cubicBezTo>
                        <a:pt x="2223" y="0"/>
                        <a:pt x="1035" y="311"/>
                        <a:pt x="279" y="1170"/>
                      </a:cubicBezTo>
                      <a:cubicBezTo>
                        <a:pt x="0" y="1423"/>
                        <a:pt x="26" y="1930"/>
                        <a:pt x="304" y="2132"/>
                      </a:cubicBezTo>
                      <a:cubicBezTo>
                        <a:pt x="453" y="2248"/>
                        <a:pt x="624" y="2299"/>
                        <a:pt x="795" y="2299"/>
                      </a:cubicBezTo>
                      <a:cubicBezTo>
                        <a:pt x="885" y="2299"/>
                        <a:pt x="976" y="2285"/>
                        <a:pt x="1063" y="2259"/>
                      </a:cubicBezTo>
                      <a:cubicBezTo>
                        <a:pt x="1316" y="2208"/>
                        <a:pt x="1544" y="2081"/>
                        <a:pt x="1797" y="1955"/>
                      </a:cubicBezTo>
                      <a:cubicBezTo>
                        <a:pt x="2592" y="1584"/>
                        <a:pt x="3460" y="1386"/>
                        <a:pt x="4326" y="1386"/>
                      </a:cubicBezTo>
                      <a:cubicBezTo>
                        <a:pt x="4700" y="1386"/>
                        <a:pt x="5074" y="1423"/>
                        <a:pt x="5441" y="1499"/>
                      </a:cubicBezTo>
                      <a:cubicBezTo>
                        <a:pt x="6631" y="1752"/>
                        <a:pt x="7770" y="2436"/>
                        <a:pt x="8605" y="3347"/>
                      </a:cubicBezTo>
                      <a:cubicBezTo>
                        <a:pt x="8655" y="3119"/>
                        <a:pt x="8757" y="2866"/>
                        <a:pt x="8807" y="2638"/>
                      </a:cubicBezTo>
                      <a:cubicBezTo>
                        <a:pt x="7896" y="1347"/>
                        <a:pt x="6580" y="538"/>
                        <a:pt x="4986" y="183"/>
                      </a:cubicBezTo>
                      <a:cubicBezTo>
                        <a:pt x="4490" y="70"/>
                        <a:pt x="3943" y="0"/>
                        <a:pt x="3391"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345746" y="934636"/>
                  <a:ext cx="89208" cy="66714"/>
                </a:xfrm>
                <a:custGeom>
                  <a:avLst/>
                  <a:gdLst/>
                  <a:ahLst/>
                  <a:cxnLst/>
                  <a:rect l="l" t="t" r="r" b="b"/>
                  <a:pathLst>
                    <a:path w="2911" h="2177" extrusionOk="0">
                      <a:moveTo>
                        <a:pt x="659" y="1"/>
                      </a:moveTo>
                      <a:cubicBezTo>
                        <a:pt x="633" y="1"/>
                        <a:pt x="583" y="26"/>
                        <a:pt x="532" y="26"/>
                      </a:cubicBezTo>
                      <a:cubicBezTo>
                        <a:pt x="355" y="51"/>
                        <a:pt x="228" y="178"/>
                        <a:pt x="127" y="330"/>
                      </a:cubicBezTo>
                      <a:cubicBezTo>
                        <a:pt x="102" y="405"/>
                        <a:pt x="76" y="431"/>
                        <a:pt x="76" y="507"/>
                      </a:cubicBezTo>
                      <a:cubicBezTo>
                        <a:pt x="1" y="659"/>
                        <a:pt x="26" y="810"/>
                        <a:pt x="102" y="937"/>
                      </a:cubicBezTo>
                      <a:lnTo>
                        <a:pt x="152" y="1063"/>
                      </a:lnTo>
                      <a:cubicBezTo>
                        <a:pt x="228" y="1190"/>
                        <a:pt x="330" y="1291"/>
                        <a:pt x="456" y="1342"/>
                      </a:cubicBezTo>
                      <a:cubicBezTo>
                        <a:pt x="481" y="1367"/>
                        <a:pt x="507" y="1418"/>
                        <a:pt x="583" y="1418"/>
                      </a:cubicBezTo>
                      <a:cubicBezTo>
                        <a:pt x="1139" y="1544"/>
                        <a:pt x="1772" y="1797"/>
                        <a:pt x="2278" y="2101"/>
                      </a:cubicBezTo>
                      <a:cubicBezTo>
                        <a:pt x="2354" y="2126"/>
                        <a:pt x="2405" y="2177"/>
                        <a:pt x="2531" y="2177"/>
                      </a:cubicBezTo>
                      <a:cubicBezTo>
                        <a:pt x="2734" y="2177"/>
                        <a:pt x="2860" y="1975"/>
                        <a:pt x="2886" y="1797"/>
                      </a:cubicBezTo>
                      <a:cubicBezTo>
                        <a:pt x="2911" y="1519"/>
                        <a:pt x="2860" y="1266"/>
                        <a:pt x="2683" y="1038"/>
                      </a:cubicBezTo>
                      <a:cubicBezTo>
                        <a:pt x="2531" y="810"/>
                        <a:pt x="2354" y="659"/>
                        <a:pt x="2126" y="507"/>
                      </a:cubicBezTo>
                      <a:cubicBezTo>
                        <a:pt x="1772" y="279"/>
                        <a:pt x="1418" y="76"/>
                        <a:pt x="1038"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344979" y="1439127"/>
                  <a:ext cx="207865" cy="88380"/>
                </a:xfrm>
                <a:custGeom>
                  <a:avLst/>
                  <a:gdLst/>
                  <a:ahLst/>
                  <a:cxnLst/>
                  <a:rect l="l" t="t" r="r" b="b"/>
                  <a:pathLst>
                    <a:path w="6783" h="2884" extrusionOk="0">
                      <a:moveTo>
                        <a:pt x="886" y="1"/>
                      </a:moveTo>
                      <a:cubicBezTo>
                        <a:pt x="799" y="1"/>
                        <a:pt x="713" y="20"/>
                        <a:pt x="633" y="64"/>
                      </a:cubicBezTo>
                      <a:cubicBezTo>
                        <a:pt x="532" y="140"/>
                        <a:pt x="456" y="191"/>
                        <a:pt x="380" y="292"/>
                      </a:cubicBezTo>
                      <a:lnTo>
                        <a:pt x="355" y="318"/>
                      </a:lnTo>
                      <a:cubicBezTo>
                        <a:pt x="0" y="849"/>
                        <a:pt x="127" y="1583"/>
                        <a:pt x="532" y="2064"/>
                      </a:cubicBezTo>
                      <a:cubicBezTo>
                        <a:pt x="962" y="2545"/>
                        <a:pt x="1595" y="2747"/>
                        <a:pt x="2227" y="2848"/>
                      </a:cubicBezTo>
                      <a:cubicBezTo>
                        <a:pt x="2407" y="2872"/>
                        <a:pt x="2593" y="2883"/>
                        <a:pt x="2779" y="2883"/>
                      </a:cubicBezTo>
                      <a:cubicBezTo>
                        <a:pt x="3196" y="2883"/>
                        <a:pt x="3622" y="2827"/>
                        <a:pt x="4024" y="2722"/>
                      </a:cubicBezTo>
                      <a:cubicBezTo>
                        <a:pt x="4961" y="2469"/>
                        <a:pt x="5821" y="1912"/>
                        <a:pt x="6783" y="1836"/>
                      </a:cubicBezTo>
                      <a:cubicBezTo>
                        <a:pt x="5948" y="1558"/>
                        <a:pt x="5163" y="1153"/>
                        <a:pt x="4328" y="849"/>
                      </a:cubicBezTo>
                      <a:cubicBezTo>
                        <a:pt x="3878" y="720"/>
                        <a:pt x="3427" y="610"/>
                        <a:pt x="2931" y="610"/>
                      </a:cubicBezTo>
                      <a:cubicBezTo>
                        <a:pt x="2841" y="610"/>
                        <a:pt x="2750" y="614"/>
                        <a:pt x="2658" y="621"/>
                      </a:cubicBezTo>
                      <a:cubicBezTo>
                        <a:pt x="2495" y="642"/>
                        <a:pt x="2169" y="744"/>
                        <a:pt x="1955" y="744"/>
                      </a:cubicBezTo>
                      <a:cubicBezTo>
                        <a:pt x="1903" y="744"/>
                        <a:pt x="1857" y="737"/>
                        <a:pt x="1822" y="722"/>
                      </a:cubicBezTo>
                      <a:cubicBezTo>
                        <a:pt x="1645" y="672"/>
                        <a:pt x="1519" y="292"/>
                        <a:pt x="1342" y="166"/>
                      </a:cubicBezTo>
                      <a:cubicBezTo>
                        <a:pt x="1210" y="67"/>
                        <a:pt x="1047" y="1"/>
                        <a:pt x="886"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343416" y="1370267"/>
                  <a:ext cx="209428" cy="116574"/>
                </a:xfrm>
                <a:custGeom>
                  <a:avLst/>
                  <a:gdLst/>
                  <a:ahLst/>
                  <a:cxnLst/>
                  <a:rect l="l" t="t" r="r" b="b"/>
                  <a:pathLst>
                    <a:path w="6834" h="3804" extrusionOk="0">
                      <a:moveTo>
                        <a:pt x="1477" y="0"/>
                      </a:moveTo>
                      <a:cubicBezTo>
                        <a:pt x="1325" y="0"/>
                        <a:pt x="1164" y="50"/>
                        <a:pt x="1038" y="133"/>
                      </a:cubicBezTo>
                      <a:cubicBezTo>
                        <a:pt x="304" y="538"/>
                        <a:pt x="1" y="1525"/>
                        <a:pt x="456" y="2234"/>
                      </a:cubicBezTo>
                      <a:cubicBezTo>
                        <a:pt x="532" y="2133"/>
                        <a:pt x="633" y="2057"/>
                        <a:pt x="709" y="2006"/>
                      </a:cubicBezTo>
                      <a:cubicBezTo>
                        <a:pt x="797" y="1967"/>
                        <a:pt x="892" y="1947"/>
                        <a:pt x="988" y="1947"/>
                      </a:cubicBezTo>
                      <a:cubicBezTo>
                        <a:pt x="1140" y="1947"/>
                        <a:pt x="1293" y="1998"/>
                        <a:pt x="1418" y="2107"/>
                      </a:cubicBezTo>
                      <a:cubicBezTo>
                        <a:pt x="1595" y="2259"/>
                        <a:pt x="1722" y="2614"/>
                        <a:pt x="1924" y="2664"/>
                      </a:cubicBezTo>
                      <a:cubicBezTo>
                        <a:pt x="1936" y="2666"/>
                        <a:pt x="1949" y="2667"/>
                        <a:pt x="1965" y="2667"/>
                      </a:cubicBezTo>
                      <a:cubicBezTo>
                        <a:pt x="2148" y="2667"/>
                        <a:pt x="2570" y="2538"/>
                        <a:pt x="2734" y="2538"/>
                      </a:cubicBezTo>
                      <a:cubicBezTo>
                        <a:pt x="3316" y="2538"/>
                        <a:pt x="3847" y="2639"/>
                        <a:pt x="4379" y="2816"/>
                      </a:cubicBezTo>
                      <a:cubicBezTo>
                        <a:pt x="5214" y="3120"/>
                        <a:pt x="5999" y="3525"/>
                        <a:pt x="6834" y="3803"/>
                      </a:cubicBezTo>
                      <a:cubicBezTo>
                        <a:pt x="5973" y="2993"/>
                        <a:pt x="5113" y="2057"/>
                        <a:pt x="4303" y="1222"/>
                      </a:cubicBezTo>
                      <a:cubicBezTo>
                        <a:pt x="3999" y="969"/>
                        <a:pt x="3696" y="665"/>
                        <a:pt x="3341" y="513"/>
                      </a:cubicBezTo>
                      <a:cubicBezTo>
                        <a:pt x="3101" y="424"/>
                        <a:pt x="2930" y="424"/>
                        <a:pt x="2762" y="424"/>
                      </a:cubicBezTo>
                      <a:cubicBezTo>
                        <a:pt x="2595" y="424"/>
                        <a:pt x="2430" y="424"/>
                        <a:pt x="2202" y="336"/>
                      </a:cubicBezTo>
                      <a:cubicBezTo>
                        <a:pt x="2101" y="285"/>
                        <a:pt x="1696" y="32"/>
                        <a:pt x="1570" y="7"/>
                      </a:cubicBezTo>
                      <a:cubicBezTo>
                        <a:pt x="1539" y="3"/>
                        <a:pt x="1508" y="0"/>
                        <a:pt x="1477"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255770" y="1685396"/>
                  <a:ext cx="259073" cy="293181"/>
                </a:xfrm>
                <a:custGeom>
                  <a:avLst/>
                  <a:gdLst/>
                  <a:ahLst/>
                  <a:cxnLst/>
                  <a:rect l="l" t="t" r="r" b="b"/>
                  <a:pathLst>
                    <a:path w="8454" h="9567" fill="none" extrusionOk="0">
                      <a:moveTo>
                        <a:pt x="1" y="9491"/>
                      </a:moveTo>
                      <a:cubicBezTo>
                        <a:pt x="1" y="9491"/>
                        <a:pt x="5619" y="9567"/>
                        <a:pt x="6809" y="7087"/>
                      </a:cubicBezTo>
                      <a:cubicBezTo>
                        <a:pt x="8403" y="3670"/>
                        <a:pt x="8454" y="0"/>
                        <a:pt x="8454" y="0"/>
                      </a:cubicBezTo>
                    </a:path>
                  </a:pathLst>
                </a:custGeom>
                <a:noFill/>
                <a:ln w="8225" cap="flat" cmpd="sng">
                  <a:solidFill>
                    <a:srgbClr val="754C24"/>
                  </a:solidFill>
                  <a:prstDash val="solid"/>
                  <a:miter lim="253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669150" y="579207"/>
                  <a:ext cx="639868" cy="1687222"/>
                </a:xfrm>
                <a:custGeom>
                  <a:avLst/>
                  <a:gdLst/>
                  <a:ahLst/>
                  <a:cxnLst/>
                  <a:rect l="l" t="t" r="r" b="b"/>
                  <a:pathLst>
                    <a:path w="20880" h="55057" extrusionOk="0">
                      <a:moveTo>
                        <a:pt x="8174" y="0"/>
                      </a:moveTo>
                      <a:cubicBezTo>
                        <a:pt x="5194" y="0"/>
                        <a:pt x="2659" y="2126"/>
                        <a:pt x="456" y="4158"/>
                      </a:cubicBezTo>
                      <a:cubicBezTo>
                        <a:pt x="1" y="4234"/>
                        <a:pt x="51" y="4639"/>
                        <a:pt x="178" y="5069"/>
                      </a:cubicBezTo>
                      <a:cubicBezTo>
                        <a:pt x="279" y="5423"/>
                        <a:pt x="456" y="5702"/>
                        <a:pt x="709" y="5930"/>
                      </a:cubicBezTo>
                      <a:cubicBezTo>
                        <a:pt x="4860" y="9751"/>
                        <a:pt x="7593" y="15091"/>
                        <a:pt x="8150" y="20684"/>
                      </a:cubicBezTo>
                      <a:cubicBezTo>
                        <a:pt x="9137" y="30023"/>
                        <a:pt x="4582" y="39665"/>
                        <a:pt x="7416" y="48598"/>
                      </a:cubicBezTo>
                      <a:cubicBezTo>
                        <a:pt x="7872" y="49990"/>
                        <a:pt x="8504" y="51306"/>
                        <a:pt x="9264" y="52572"/>
                      </a:cubicBezTo>
                      <a:cubicBezTo>
                        <a:pt x="10272" y="54205"/>
                        <a:pt x="11997" y="55057"/>
                        <a:pt x="13750" y="55057"/>
                      </a:cubicBezTo>
                      <a:cubicBezTo>
                        <a:pt x="15122" y="55057"/>
                        <a:pt x="16512" y="54535"/>
                        <a:pt x="17590" y="53457"/>
                      </a:cubicBezTo>
                      <a:lnTo>
                        <a:pt x="20753" y="50851"/>
                      </a:lnTo>
                      <a:cubicBezTo>
                        <a:pt x="17514" y="44018"/>
                        <a:pt x="16982" y="35691"/>
                        <a:pt x="18627" y="28352"/>
                      </a:cubicBezTo>
                      <a:cubicBezTo>
                        <a:pt x="19412" y="24834"/>
                        <a:pt x="20652" y="21393"/>
                        <a:pt x="20753" y="17824"/>
                      </a:cubicBezTo>
                      <a:cubicBezTo>
                        <a:pt x="20880" y="12434"/>
                        <a:pt x="18273" y="7246"/>
                        <a:pt x="14502" y="3399"/>
                      </a:cubicBezTo>
                      <a:cubicBezTo>
                        <a:pt x="12857" y="1678"/>
                        <a:pt x="10807" y="159"/>
                        <a:pt x="8479" y="8"/>
                      </a:cubicBezTo>
                      <a:cubicBezTo>
                        <a:pt x="8377" y="3"/>
                        <a:pt x="8275" y="0"/>
                        <a:pt x="817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142534" y="746165"/>
                  <a:ext cx="372306" cy="1230090"/>
                </a:xfrm>
                <a:custGeom>
                  <a:avLst/>
                  <a:gdLst/>
                  <a:ahLst/>
                  <a:cxnLst/>
                  <a:rect l="l" t="t" r="r" b="b"/>
                  <a:pathLst>
                    <a:path w="12149" h="40140" extrusionOk="0">
                      <a:moveTo>
                        <a:pt x="11288" y="1"/>
                      </a:moveTo>
                      <a:lnTo>
                        <a:pt x="11288" y="1"/>
                      </a:lnTo>
                      <a:cubicBezTo>
                        <a:pt x="9770" y="608"/>
                        <a:pt x="8530" y="1747"/>
                        <a:pt x="7391" y="2886"/>
                      </a:cubicBezTo>
                      <a:cubicBezTo>
                        <a:pt x="5594" y="4683"/>
                        <a:pt x="3873" y="6555"/>
                        <a:pt x="2608" y="8732"/>
                      </a:cubicBezTo>
                      <a:cubicBezTo>
                        <a:pt x="684" y="12123"/>
                        <a:pt x="1" y="16172"/>
                        <a:pt x="710" y="19994"/>
                      </a:cubicBezTo>
                      <a:cubicBezTo>
                        <a:pt x="1089" y="22044"/>
                        <a:pt x="1899" y="24018"/>
                        <a:pt x="2405" y="26042"/>
                      </a:cubicBezTo>
                      <a:cubicBezTo>
                        <a:pt x="2684" y="27232"/>
                        <a:pt x="2911" y="28472"/>
                        <a:pt x="2987" y="29737"/>
                      </a:cubicBezTo>
                      <a:cubicBezTo>
                        <a:pt x="3038" y="29889"/>
                        <a:pt x="3063" y="30016"/>
                        <a:pt x="3088" y="30142"/>
                      </a:cubicBezTo>
                      <a:cubicBezTo>
                        <a:pt x="3671" y="32926"/>
                        <a:pt x="2987" y="36343"/>
                        <a:pt x="1924" y="39380"/>
                      </a:cubicBezTo>
                      <a:cubicBezTo>
                        <a:pt x="2203" y="39354"/>
                        <a:pt x="2481" y="39354"/>
                        <a:pt x="2785" y="39329"/>
                      </a:cubicBezTo>
                      <a:cubicBezTo>
                        <a:pt x="2826" y="39323"/>
                        <a:pt x="2867" y="39320"/>
                        <a:pt x="2907" y="39320"/>
                      </a:cubicBezTo>
                      <a:cubicBezTo>
                        <a:pt x="3354" y="39320"/>
                        <a:pt x="3696" y="39697"/>
                        <a:pt x="3696" y="40139"/>
                      </a:cubicBezTo>
                      <a:cubicBezTo>
                        <a:pt x="3696" y="40139"/>
                        <a:pt x="3714" y="40139"/>
                        <a:pt x="3749" y="40139"/>
                      </a:cubicBezTo>
                      <a:cubicBezTo>
                        <a:pt x="4326" y="40139"/>
                        <a:pt x="9406" y="40072"/>
                        <a:pt x="10504" y="37709"/>
                      </a:cubicBezTo>
                      <a:cubicBezTo>
                        <a:pt x="12098" y="34267"/>
                        <a:pt x="12149" y="30623"/>
                        <a:pt x="12149" y="30623"/>
                      </a:cubicBezTo>
                      <a:cubicBezTo>
                        <a:pt x="11415" y="30623"/>
                        <a:pt x="10706" y="30598"/>
                        <a:pt x="9997" y="30547"/>
                      </a:cubicBezTo>
                      <a:cubicBezTo>
                        <a:pt x="9795" y="30547"/>
                        <a:pt x="9618" y="30522"/>
                        <a:pt x="9415" y="30522"/>
                      </a:cubicBezTo>
                      <a:cubicBezTo>
                        <a:pt x="7897" y="30421"/>
                        <a:pt x="6151" y="30142"/>
                        <a:pt x="5189" y="28902"/>
                      </a:cubicBezTo>
                      <a:cubicBezTo>
                        <a:pt x="4253" y="27738"/>
                        <a:pt x="4354" y="26371"/>
                        <a:pt x="4379" y="25030"/>
                      </a:cubicBezTo>
                      <a:cubicBezTo>
                        <a:pt x="4430" y="23284"/>
                        <a:pt x="4379" y="21538"/>
                        <a:pt x="4506" y="19791"/>
                      </a:cubicBezTo>
                      <a:cubicBezTo>
                        <a:pt x="4759" y="15565"/>
                        <a:pt x="5265" y="11187"/>
                        <a:pt x="6758" y="7213"/>
                      </a:cubicBezTo>
                      <a:lnTo>
                        <a:pt x="6707" y="7087"/>
                      </a:lnTo>
                      <a:cubicBezTo>
                        <a:pt x="6632" y="6960"/>
                        <a:pt x="6632" y="6809"/>
                        <a:pt x="6657" y="6631"/>
                      </a:cubicBezTo>
                      <a:cubicBezTo>
                        <a:pt x="6707" y="6581"/>
                        <a:pt x="6707" y="6555"/>
                        <a:pt x="6733" y="6480"/>
                      </a:cubicBezTo>
                      <a:cubicBezTo>
                        <a:pt x="6834" y="6328"/>
                        <a:pt x="6986" y="6201"/>
                        <a:pt x="7138" y="6176"/>
                      </a:cubicBezTo>
                      <a:lnTo>
                        <a:pt x="7239" y="6176"/>
                      </a:lnTo>
                      <a:cubicBezTo>
                        <a:pt x="7365" y="5847"/>
                        <a:pt x="7492" y="5568"/>
                        <a:pt x="7644" y="5239"/>
                      </a:cubicBezTo>
                      <a:cubicBezTo>
                        <a:pt x="8504" y="3443"/>
                        <a:pt x="9744" y="1393"/>
                        <a:pt x="1128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107659" y="553250"/>
                  <a:ext cx="713538" cy="1103465"/>
                </a:xfrm>
                <a:custGeom>
                  <a:avLst/>
                  <a:gdLst/>
                  <a:ahLst/>
                  <a:cxnLst/>
                  <a:rect l="l" t="t" r="r" b="b"/>
                  <a:pathLst>
                    <a:path w="23284" h="36008" extrusionOk="0">
                      <a:moveTo>
                        <a:pt x="18655" y="1"/>
                      </a:moveTo>
                      <a:cubicBezTo>
                        <a:pt x="17159" y="1"/>
                        <a:pt x="15609" y="338"/>
                        <a:pt x="14223" y="855"/>
                      </a:cubicBezTo>
                      <a:cubicBezTo>
                        <a:pt x="5922" y="3942"/>
                        <a:pt x="0" y="12597"/>
                        <a:pt x="127" y="21455"/>
                      </a:cubicBezTo>
                      <a:cubicBezTo>
                        <a:pt x="152" y="24036"/>
                        <a:pt x="658" y="26643"/>
                        <a:pt x="1417" y="29098"/>
                      </a:cubicBezTo>
                      <a:cubicBezTo>
                        <a:pt x="2126" y="31376"/>
                        <a:pt x="3568" y="33679"/>
                        <a:pt x="4125" y="36007"/>
                      </a:cubicBezTo>
                      <a:cubicBezTo>
                        <a:pt x="4049" y="34742"/>
                        <a:pt x="3822" y="33502"/>
                        <a:pt x="3543" y="32312"/>
                      </a:cubicBezTo>
                      <a:cubicBezTo>
                        <a:pt x="3037" y="30287"/>
                        <a:pt x="2227" y="28313"/>
                        <a:pt x="1848" y="26264"/>
                      </a:cubicBezTo>
                      <a:cubicBezTo>
                        <a:pt x="1139" y="22417"/>
                        <a:pt x="1822" y="18393"/>
                        <a:pt x="3746" y="15002"/>
                      </a:cubicBezTo>
                      <a:cubicBezTo>
                        <a:pt x="5011" y="12800"/>
                        <a:pt x="6732" y="10952"/>
                        <a:pt x="8529" y="9130"/>
                      </a:cubicBezTo>
                      <a:cubicBezTo>
                        <a:pt x="9668" y="7991"/>
                        <a:pt x="10908" y="6853"/>
                        <a:pt x="12426" y="6270"/>
                      </a:cubicBezTo>
                      <a:cubicBezTo>
                        <a:pt x="12451" y="6270"/>
                        <a:pt x="12451" y="6270"/>
                        <a:pt x="12477" y="6220"/>
                      </a:cubicBezTo>
                      <a:cubicBezTo>
                        <a:pt x="13440" y="5845"/>
                        <a:pt x="14440" y="5710"/>
                        <a:pt x="15450" y="5710"/>
                      </a:cubicBezTo>
                      <a:cubicBezTo>
                        <a:pt x="16483" y="5710"/>
                        <a:pt x="17527" y="5851"/>
                        <a:pt x="18551" y="6017"/>
                      </a:cubicBezTo>
                      <a:cubicBezTo>
                        <a:pt x="18525" y="5967"/>
                        <a:pt x="18525" y="5941"/>
                        <a:pt x="18525" y="5891"/>
                      </a:cubicBezTo>
                      <a:cubicBezTo>
                        <a:pt x="18399" y="5410"/>
                        <a:pt x="18298" y="5056"/>
                        <a:pt x="18829" y="4929"/>
                      </a:cubicBezTo>
                      <a:cubicBezTo>
                        <a:pt x="19057" y="4701"/>
                        <a:pt x="19285" y="4499"/>
                        <a:pt x="19538" y="4271"/>
                      </a:cubicBezTo>
                      <a:cubicBezTo>
                        <a:pt x="20676" y="3259"/>
                        <a:pt x="21942" y="2247"/>
                        <a:pt x="23283" y="1589"/>
                      </a:cubicBezTo>
                      <a:cubicBezTo>
                        <a:pt x="22036" y="450"/>
                        <a:pt x="20381" y="1"/>
                        <a:pt x="186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2"/>
              <p:cNvSpPr/>
              <p:nvPr/>
            </p:nvSpPr>
            <p:spPr>
              <a:xfrm rot="-3600541">
                <a:off x="4624649" y="3747363"/>
                <a:ext cx="904004" cy="74222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2"/>
            <p:cNvSpPr/>
            <p:nvPr/>
          </p:nvSpPr>
          <p:spPr>
            <a:xfrm>
              <a:off x="4957445" y="3480845"/>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504576" y="1236838"/>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608570" y="169197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2"/>
          <p:cNvSpPr txBox="1">
            <a:spLocks noGrp="1"/>
          </p:cNvSpPr>
          <p:nvPr>
            <p:ph type="subTitle" idx="1"/>
          </p:nvPr>
        </p:nvSpPr>
        <p:spPr>
          <a:xfrm>
            <a:off x="101512" y="1071903"/>
            <a:ext cx="8404534" cy="1617900"/>
          </a:xfrm>
          <a:prstGeom prst="rect">
            <a:avLst/>
          </a:prstGeom>
        </p:spPr>
        <p:txBody>
          <a:bodyPr spcFirstLastPara="1" wrap="square" lIns="91425" tIns="91425" rIns="91425" bIns="91425" anchor="t" anchorCtr="0">
            <a:noAutofit/>
          </a:bodyPr>
          <a:lstStyle/>
          <a:p>
            <a:pPr>
              <a:lnSpc>
                <a:spcPct val="107000"/>
              </a:lnSpc>
              <a:spcBef>
                <a:spcPts val="200"/>
              </a:spcBef>
            </a:pPr>
            <a:r>
              <a:rPr lang="es-MX"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rPr>
              <a:t>Historia </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indent="180340" algn="just">
              <a:lnSpc>
                <a:spcPct val="107000"/>
              </a:lnSpc>
              <a:spcAft>
                <a:spcPts val="800"/>
              </a:spcAft>
            </a:pPr>
            <a:r>
              <a:rPr lang="es-MX" sz="18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t>JK Beauty es una empresa de distribución de cosméticos todo para el cuidado del rostro, piel y cabello. Sus comienzos se dan en el año 2019 contando con solo 2 vendedores, a lo largo de los años hemos adquirido experiencia y fiabilidad para ser de nuestros clientes satisfechos nuestra mayor publicidad. </a:t>
            </a:r>
            <a:endParaRPr lang="es-H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t>     La constancia es el motor de esta empresa, ahora contamos con varios clientes y vendedores que nos ayudan a crecer y brindar un servicio de calidad, siempre con amabilidad y humildad de la mano de Dios. </a:t>
            </a:r>
            <a:endParaRPr lang="es-H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2453C0C-FD25-4E6E-A3E9-5A639A200F34}"/>
              </a:ext>
            </a:extLst>
          </p:cNvPr>
          <p:cNvSpPr>
            <a:spLocks noGrp="1"/>
          </p:cNvSpPr>
          <p:nvPr>
            <p:ph type="subTitle" idx="1"/>
          </p:nvPr>
        </p:nvSpPr>
        <p:spPr>
          <a:xfrm>
            <a:off x="590609" y="170121"/>
            <a:ext cx="8213148" cy="2668773"/>
          </a:xfrm>
        </p:spPr>
        <p:txBody>
          <a:bodyPr/>
          <a:lstStyle/>
          <a:p>
            <a:pPr indent="630555">
              <a:lnSpc>
                <a:spcPct val="107000"/>
              </a:lnSpc>
              <a:spcBef>
                <a:spcPts val="200"/>
              </a:spcBef>
            </a:pPr>
            <a:r>
              <a:rPr lang="es-MX"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rPr>
              <a:t>Misión</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     Brindar variedad de cosméticos de calidad y marcas reconocidas de alto prestigio a nuestros clientes mediante servicios de excelencia en calidad, brindado por personal altamente profesional que inspira confianza y seriedad, permitiéndonos superar las expectativas de nuestros clientes.</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MX"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rPr>
              <a:t>Visión</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Llegar a ser una empresa de prestigio, haciendo de nuestros clientes satisfechos nuestra mayor publicidad por la calidad de los productos y servicios que ofrecemos</a:t>
            </a:r>
            <a:endParaRPr lang="es-H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rPr>
              <a:t>Valores</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Honestidad, responsabilidad, confianza, integridad, fiabilidad.</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HN" dirty="0"/>
          </a:p>
        </p:txBody>
      </p:sp>
    </p:spTree>
    <p:extLst>
      <p:ext uri="{BB962C8B-B14F-4D97-AF65-F5344CB8AC3E}">
        <p14:creationId xmlns:p14="http://schemas.microsoft.com/office/powerpoint/2010/main" val="28602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3"/>
          <p:cNvSpPr/>
          <p:nvPr/>
        </p:nvSpPr>
        <p:spPr>
          <a:xfrm>
            <a:off x="6399604" y="764819"/>
            <a:ext cx="1095125" cy="953964"/>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rot="5585942">
            <a:off x="4625304" y="666584"/>
            <a:ext cx="976259" cy="1150401"/>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rot="-3600309">
            <a:off x="2662744" y="674182"/>
            <a:ext cx="1204403" cy="98889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rot="426522">
            <a:off x="816214" y="724819"/>
            <a:ext cx="1259322" cy="103405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Preámbulo</a:t>
            </a:r>
            <a:endParaRPr dirty="0">
              <a:solidFill>
                <a:schemeClr val="dk2"/>
              </a:solidFill>
            </a:endParaRPr>
          </a:p>
        </p:txBody>
      </p:sp>
      <p:sp>
        <p:nvSpPr>
          <p:cNvPr id="386" name="Google Shape;386;p33"/>
          <p:cNvSpPr/>
          <p:nvPr/>
        </p:nvSpPr>
        <p:spPr>
          <a:xfrm>
            <a:off x="1344429" y="1129073"/>
            <a:ext cx="202898" cy="225501"/>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183775" y="1135273"/>
            <a:ext cx="191753" cy="213101"/>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002729" y="1118824"/>
            <a:ext cx="221349" cy="245999"/>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6846375" y="1129798"/>
            <a:ext cx="201601" cy="2240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370778" y="1162651"/>
            <a:ext cx="158400" cy="158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06877" y="1168126"/>
            <a:ext cx="147300" cy="147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039853" y="1161324"/>
            <a:ext cx="161100" cy="161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76953" y="1167801"/>
            <a:ext cx="147900" cy="147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33"/>
          <p:cNvCxnSpPr>
            <a:stCxn id="390" idx="0"/>
            <a:endCxn id="391" idx="4"/>
          </p:cNvCxnSpPr>
          <p:nvPr/>
        </p:nvCxnSpPr>
        <p:spPr>
          <a:xfrm rot="-5400000" flipH="1">
            <a:off x="2288928" y="323701"/>
            <a:ext cx="152700" cy="1830600"/>
          </a:xfrm>
          <a:prstGeom prst="curvedConnector5">
            <a:avLst>
              <a:gd name="adj1" fmla="val -155943"/>
              <a:gd name="adj2" fmla="val 50150"/>
              <a:gd name="adj3" fmla="val 255992"/>
            </a:avLst>
          </a:prstGeom>
          <a:noFill/>
          <a:ln w="19050" cap="flat" cmpd="sng">
            <a:solidFill>
              <a:schemeClr val="dk2"/>
            </a:solidFill>
            <a:prstDash val="solid"/>
            <a:round/>
            <a:headEnd type="none" w="med" len="med"/>
            <a:tailEnd type="none" w="med" len="med"/>
          </a:ln>
        </p:spPr>
      </p:cxnSp>
      <p:cxnSp>
        <p:nvCxnSpPr>
          <p:cNvPr id="395" name="Google Shape;395;p33"/>
          <p:cNvCxnSpPr>
            <a:stCxn id="391" idx="0"/>
            <a:endCxn id="392" idx="4"/>
          </p:cNvCxnSpPr>
          <p:nvPr/>
        </p:nvCxnSpPr>
        <p:spPr>
          <a:xfrm rot="-5400000" flipH="1">
            <a:off x="4123377" y="325276"/>
            <a:ext cx="154200" cy="1839900"/>
          </a:xfrm>
          <a:prstGeom prst="curvedConnector5">
            <a:avLst>
              <a:gd name="adj1" fmla="val -154426"/>
              <a:gd name="adj2" fmla="val 49812"/>
              <a:gd name="adj3" fmla="val 254489"/>
            </a:avLst>
          </a:prstGeom>
          <a:noFill/>
          <a:ln w="19050" cap="flat" cmpd="sng">
            <a:solidFill>
              <a:schemeClr val="dk2"/>
            </a:solidFill>
            <a:prstDash val="solid"/>
            <a:round/>
            <a:headEnd type="none" w="med" len="med"/>
            <a:tailEnd type="none" w="med" len="med"/>
          </a:ln>
        </p:spPr>
      </p:cxnSp>
      <p:cxnSp>
        <p:nvCxnSpPr>
          <p:cNvPr id="396" name="Google Shape;396;p33"/>
          <p:cNvCxnSpPr>
            <a:stCxn id="392" idx="0"/>
            <a:endCxn id="393" idx="4"/>
          </p:cNvCxnSpPr>
          <p:nvPr/>
        </p:nvCxnSpPr>
        <p:spPr>
          <a:xfrm rot="-5400000" flipH="1">
            <a:off x="5958453" y="323274"/>
            <a:ext cx="154500" cy="1830600"/>
          </a:xfrm>
          <a:prstGeom prst="curvedConnector5">
            <a:avLst>
              <a:gd name="adj1" fmla="val -154126"/>
              <a:gd name="adj2" fmla="val 50178"/>
              <a:gd name="adj3" fmla="val 254047"/>
            </a:avLst>
          </a:prstGeom>
          <a:noFill/>
          <a:ln w="19050" cap="flat" cmpd="sng">
            <a:solidFill>
              <a:schemeClr val="dk2"/>
            </a:solidFill>
            <a:prstDash val="solid"/>
            <a:round/>
            <a:headEnd type="none" w="med" len="med"/>
            <a:tailEnd type="none" w="med" len="med"/>
          </a:ln>
        </p:spPr>
      </p:cxnSp>
      <p:sp>
        <p:nvSpPr>
          <p:cNvPr id="397" name="Google Shape;397;p33"/>
          <p:cNvSpPr/>
          <p:nvPr/>
        </p:nvSpPr>
        <p:spPr>
          <a:xfrm>
            <a:off x="8390103" y="1126155"/>
            <a:ext cx="231300" cy="231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8" name="Google Shape;398;p33"/>
          <p:cNvCxnSpPr>
            <a:stCxn id="393" idx="0"/>
            <a:endCxn id="397" idx="4"/>
          </p:cNvCxnSpPr>
          <p:nvPr/>
        </p:nvCxnSpPr>
        <p:spPr>
          <a:xfrm rot="-5400000" flipH="1">
            <a:off x="7633553" y="485151"/>
            <a:ext cx="189600" cy="1554900"/>
          </a:xfrm>
          <a:prstGeom prst="curvedConnector5">
            <a:avLst>
              <a:gd name="adj1" fmla="val -125593"/>
              <a:gd name="adj2" fmla="val 48657"/>
              <a:gd name="adj3" fmla="val 225622"/>
            </a:avLst>
          </a:prstGeom>
          <a:noFill/>
          <a:ln w="19050" cap="flat" cmpd="sng">
            <a:solidFill>
              <a:schemeClr val="dk2"/>
            </a:solidFill>
            <a:prstDash val="solid"/>
            <a:round/>
            <a:headEnd type="none" w="med" len="med"/>
            <a:tailEnd type="triangle" w="med" len="med"/>
          </a:ln>
        </p:spPr>
      </p:cxnSp>
      <p:sp>
        <p:nvSpPr>
          <p:cNvPr id="30" name="CuadroTexto 29">
            <a:extLst>
              <a:ext uri="{FF2B5EF4-FFF2-40B4-BE49-F238E27FC236}">
                <a16:creationId xmlns:a16="http://schemas.microsoft.com/office/drawing/2014/main" id="{05C74481-B57A-4B9A-8FCF-C7E3C4755C61}"/>
              </a:ext>
            </a:extLst>
          </p:cNvPr>
          <p:cNvSpPr txBox="1"/>
          <p:nvPr/>
        </p:nvSpPr>
        <p:spPr>
          <a:xfrm>
            <a:off x="757070" y="1790589"/>
            <a:ext cx="7595261" cy="3182346"/>
          </a:xfrm>
          <a:prstGeom prst="rect">
            <a:avLst/>
          </a:prstGeom>
          <a:noFill/>
        </p:spPr>
        <p:txBody>
          <a:bodyPr wrap="square">
            <a:spAutoFit/>
          </a:bodyPr>
          <a:lstStyle/>
          <a:p>
            <a:pPr indent="180340" algn="just">
              <a:lnSpc>
                <a:spcPct val="107000"/>
              </a:lnSpc>
              <a:spcAft>
                <a:spcPts val="800"/>
              </a:spcAft>
            </a:pPr>
            <a:r>
              <a:rPr lang="es-MX" sz="1600" dirty="0">
                <a:effectLst/>
                <a:latin typeface="Arial" panose="020B0604020202020204" pitchFamily="34" charset="0"/>
                <a:ea typeface="Calibri" panose="020F0502020204030204" pitchFamily="34" charset="0"/>
                <a:cs typeface="Times New Roman" panose="02020603050405020304" pitchFamily="18" charset="0"/>
              </a:rPr>
              <a:t>La informática se convierte en una herramienta muy importante, ya que permite llevar a cabo de forma rápida y precisa, trabajos que manualmente consumirían demasiados recursos. Esto surge la necesidad de verificar que todos los sistemas de computación y demás componentes funcionen correctamente.</a:t>
            </a:r>
            <a:endParaRPr lang="es-H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a:effectLst/>
                <a:latin typeface="Arial" panose="020B0604020202020204" pitchFamily="34" charset="0"/>
                <a:ea typeface="Calibri" panose="020F0502020204030204" pitchFamily="34" charset="0"/>
                <a:cs typeface="Times New Roman" panose="02020603050405020304" pitchFamily="18" charset="0"/>
              </a:rPr>
              <a:t>En sus inicios JK Beauty   al ser una empresa pequeña no se les dio mucha importancia a los sistemas informáticos teniendo como obstáculo la rápida y fácil actualización de sus datos, haciendo que esto fuera tedioso y un poco descontrolado. </a:t>
            </a:r>
            <a:endParaRPr lang="es-H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a:effectLst/>
                <a:latin typeface="Arial" panose="020B0604020202020204" pitchFamily="34" charset="0"/>
                <a:ea typeface="Calibri" panose="020F0502020204030204" pitchFamily="34" charset="0"/>
                <a:cs typeface="Times New Roman" panose="02020603050405020304" pitchFamily="18" charset="0"/>
              </a:rPr>
              <a:t>Teniendo esto en cuenta nuestro grupo de trabajo decidió tomar parte en esta empresa, tratando de ser para ella una solución viable al crear un sistema de inventario para el mejor control y manejo de sus activos. </a:t>
            </a:r>
            <a:endParaRPr lang="es-H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409C693-5C89-41B0-9F9F-BBB222AC1ABA}"/>
              </a:ext>
            </a:extLst>
          </p:cNvPr>
          <p:cNvSpPr>
            <a:spLocks noGrp="1"/>
          </p:cNvSpPr>
          <p:nvPr>
            <p:ph type="body" idx="1"/>
          </p:nvPr>
        </p:nvSpPr>
        <p:spPr>
          <a:xfrm>
            <a:off x="122250" y="1231751"/>
            <a:ext cx="8899450" cy="3256533"/>
          </a:xfrm>
        </p:spPr>
        <p:txBody>
          <a:bodyPr/>
          <a:lstStyle/>
          <a:p>
            <a:pPr indent="180340"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El proyecto realizado en JK Beauty es un sistema de inventario y control de salidas de producto. </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Se debe implementar un sistema en el cual se guardará toda la información del inventario de los productos en general y así agilizar la facturación de los mismos, de tal manera que fuera más accesible la información que se solicitará en el momento. </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Ya que estos inventarios no contaban con un sistema, llevando el control en cuadros de Excel haciendo que fuera inestable y que estuvieran a la expectativa de perder la información.</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HN" dirty="0"/>
          </a:p>
        </p:txBody>
      </p:sp>
      <p:sp>
        <p:nvSpPr>
          <p:cNvPr id="3" name="Título 2">
            <a:extLst>
              <a:ext uri="{FF2B5EF4-FFF2-40B4-BE49-F238E27FC236}">
                <a16:creationId xmlns:a16="http://schemas.microsoft.com/office/drawing/2014/main" id="{F64C3D8F-E64E-4DBA-BC62-BDB919C1BE04}"/>
              </a:ext>
            </a:extLst>
          </p:cNvPr>
          <p:cNvSpPr>
            <a:spLocks noGrp="1"/>
          </p:cNvSpPr>
          <p:nvPr>
            <p:ph type="title"/>
          </p:nvPr>
        </p:nvSpPr>
        <p:spPr/>
        <p:txBody>
          <a:bodyPr/>
          <a:lstStyle/>
          <a:p>
            <a:r>
              <a:rPr lang="es-HN" dirty="0"/>
              <a:t>Oportunidades de mejora</a:t>
            </a:r>
          </a:p>
        </p:txBody>
      </p:sp>
    </p:spTree>
    <p:extLst>
      <p:ext uri="{BB962C8B-B14F-4D97-AF65-F5344CB8AC3E}">
        <p14:creationId xmlns:p14="http://schemas.microsoft.com/office/powerpoint/2010/main" val="178625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 name="CuadroTexto 3">
            <a:extLst>
              <a:ext uri="{FF2B5EF4-FFF2-40B4-BE49-F238E27FC236}">
                <a16:creationId xmlns:a16="http://schemas.microsoft.com/office/drawing/2014/main" id="{00E0B791-EC0E-467C-B56E-2543DC853E9C}"/>
              </a:ext>
            </a:extLst>
          </p:cNvPr>
          <p:cNvSpPr txBox="1"/>
          <p:nvPr/>
        </p:nvSpPr>
        <p:spPr>
          <a:xfrm>
            <a:off x="930349" y="1681511"/>
            <a:ext cx="6395483" cy="1235466"/>
          </a:xfrm>
          <a:prstGeom prst="rect">
            <a:avLst/>
          </a:prstGeom>
          <a:noFill/>
        </p:spPr>
        <p:txBody>
          <a:bodyPr wrap="square">
            <a:spAutoFit/>
          </a:bodyPr>
          <a:lstStyle/>
          <a:p>
            <a:pPr indent="180340" algn="just">
              <a:lnSpc>
                <a:spcPct val="107000"/>
              </a:lnSpc>
              <a:spcAft>
                <a:spcPts val="800"/>
              </a:spcAft>
            </a:pPr>
            <a:r>
              <a:rPr lang="es-MX" sz="1600" dirty="0">
                <a:effectLst/>
                <a:latin typeface="Arial" panose="020B0604020202020204" pitchFamily="34" charset="0"/>
                <a:ea typeface="Calibri" panose="020F0502020204030204" pitchFamily="34" charset="0"/>
                <a:cs typeface="Times New Roman" panose="02020603050405020304" pitchFamily="18" charset="0"/>
              </a:rPr>
              <a:t>El sistema debe de encargarse de llevar la gestión de los inventarios, así como también la impresión de facturas en PDF.</a:t>
            </a:r>
            <a:endParaRPr lang="es-H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a:effectLst/>
                <a:latin typeface="Arial" panose="020B0604020202020204" pitchFamily="34" charset="0"/>
                <a:ea typeface="Calibri" panose="020F0502020204030204" pitchFamily="34" charset="0"/>
                <a:cs typeface="Times New Roman" panose="02020603050405020304" pitchFamily="18" charset="0"/>
              </a:rPr>
              <a:t> El área de reportes que incluyen; reporte de ventas, reporte de los productos más vendidos, teniendo opción por rango de fechas. </a:t>
            </a:r>
            <a:endParaRPr lang="es-H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36"/>
          <p:cNvSpPr txBox="1">
            <a:spLocks noGrp="1"/>
          </p:cNvSpPr>
          <p:nvPr>
            <p:ph type="subTitle" idx="1"/>
          </p:nvPr>
        </p:nvSpPr>
        <p:spPr>
          <a:xfrm>
            <a:off x="881860" y="862213"/>
            <a:ext cx="7751775" cy="1440900"/>
          </a:xfrm>
          <a:prstGeom prst="rect">
            <a:avLst/>
          </a:prstGeom>
        </p:spPr>
        <p:txBody>
          <a:bodyPr spcFirstLastPara="1" wrap="square" lIns="91425" tIns="91425" rIns="91425" bIns="91425" anchor="t" anchorCtr="0">
            <a:noAutofit/>
          </a:bodyPr>
          <a:lstStyle/>
          <a:p>
            <a:pPr>
              <a:lnSpc>
                <a:spcPct val="107000"/>
              </a:lnSpc>
              <a:spcBef>
                <a:spcPts val="200"/>
              </a:spcBef>
            </a:pPr>
            <a:r>
              <a:rPr lang="es-MX"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Exposición de la problemática que busca resolverse</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algn="just">
              <a:lnSpc>
                <a:spcPct val="115000"/>
              </a:lnSpc>
              <a:spcAft>
                <a:spcPts val="800"/>
              </a:spcAft>
            </a:pPr>
            <a:r>
              <a:rPr lang="es-MX"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Lo que se busca resolver mediante este software es que el usuario no siga almacenando sus datos en hojas de Excel, sino que vaya almacenando su información en una base de datos, automatizar sistemas de cobro, facturación, y gestión de inventario además de manejar de una mejor manera sus balances financieros.</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MX"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Prioridades del usuario (cliente)</a:t>
            </a:r>
            <a:endParaRPr lang="es-HN" sz="1800" b="1" dirty="0">
              <a:solidFill>
                <a:srgbClr val="2F5496"/>
              </a:solidFill>
              <a:effectLst/>
              <a:latin typeface="Arial" panose="020B0604020202020204" pitchFamily="34" charset="0"/>
              <a:ea typeface="Yu Gothic Light" panose="020B0300000000000000" pitchFamily="34" charset="-128"/>
              <a:cs typeface="Times New Roman" panose="02020603050405020304" pitchFamily="18" charset="0"/>
            </a:endParaRPr>
          </a:p>
          <a:p>
            <a:pPr algn="just">
              <a:lnSpc>
                <a:spcPct val="115000"/>
              </a:lnSpc>
              <a:spcAft>
                <a:spcPts val="800"/>
              </a:spcAft>
            </a:pPr>
            <a:r>
              <a:rPr lang="es-MX"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Interfaz amigable con el usuario, un sistema intuitivo e integro capaz de suplir todas las necesidades de la empresa, así mismo agilizar los procesos de compraventa para una mejor y rápida atención.</a:t>
            </a:r>
            <a:endParaRPr lang="es-H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438" name="Google Shape;438;p36"/>
          <p:cNvSpPr/>
          <p:nvPr/>
        </p:nvSpPr>
        <p:spPr>
          <a:xfrm>
            <a:off x="7974776" y="1582663"/>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6"/>
          <p:cNvGrpSpPr/>
          <p:nvPr/>
        </p:nvGrpSpPr>
        <p:grpSpPr>
          <a:xfrm>
            <a:off x="1746220" y="4445670"/>
            <a:ext cx="291671" cy="245703"/>
            <a:chOff x="1746220" y="4293270"/>
            <a:chExt cx="291671" cy="245703"/>
          </a:xfrm>
        </p:grpSpPr>
        <p:sp>
          <p:nvSpPr>
            <p:cNvPr id="440" name="Google Shape;440;p36"/>
            <p:cNvSpPr/>
            <p:nvPr/>
          </p:nvSpPr>
          <p:spPr>
            <a:xfrm>
              <a:off x="1927345" y="441612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746220" y="429327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2" name="Google Shape;562;p42"/>
          <p:cNvSpPr txBox="1">
            <a:spLocks noGrp="1"/>
          </p:cNvSpPr>
          <p:nvPr>
            <p:ph type="title"/>
          </p:nvPr>
        </p:nvSpPr>
        <p:spPr>
          <a:xfrm>
            <a:off x="4472476" y="1238618"/>
            <a:ext cx="3846900" cy="6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Conclusión general</a:t>
            </a:r>
            <a:endParaRPr dirty="0"/>
          </a:p>
        </p:txBody>
      </p:sp>
      <p:sp>
        <p:nvSpPr>
          <p:cNvPr id="563" name="Google Shape;563;p42"/>
          <p:cNvSpPr txBox="1">
            <a:spLocks noGrp="1"/>
          </p:cNvSpPr>
          <p:nvPr>
            <p:ph type="subTitle" idx="1"/>
          </p:nvPr>
        </p:nvSpPr>
        <p:spPr>
          <a:xfrm>
            <a:off x="4536050" y="2738240"/>
            <a:ext cx="3702388" cy="10645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HN" sz="1600" dirty="0"/>
              <a:t>Se creo el proyecto tomando en consideración, todos los puntos tratados anteriormente.</a:t>
            </a:r>
            <a:endParaRPr sz="1600" dirty="0"/>
          </a:p>
        </p:txBody>
      </p:sp>
      <p:grpSp>
        <p:nvGrpSpPr>
          <p:cNvPr id="564" name="Google Shape;564;p42"/>
          <p:cNvGrpSpPr/>
          <p:nvPr/>
        </p:nvGrpSpPr>
        <p:grpSpPr>
          <a:xfrm>
            <a:off x="1088927" y="589675"/>
            <a:ext cx="2784705" cy="4180694"/>
            <a:chOff x="1088927" y="589675"/>
            <a:chExt cx="2784705" cy="4180694"/>
          </a:xfrm>
        </p:grpSpPr>
        <p:sp>
          <p:nvSpPr>
            <p:cNvPr id="565" name="Google Shape;565;p42"/>
            <p:cNvSpPr/>
            <p:nvPr/>
          </p:nvSpPr>
          <p:spPr>
            <a:xfrm rot="10014287">
              <a:off x="2684720" y="1514299"/>
              <a:ext cx="904034" cy="1065294"/>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1088927" y="956703"/>
              <a:ext cx="1602034" cy="2432937"/>
            </a:xfrm>
            <a:custGeom>
              <a:avLst/>
              <a:gdLst/>
              <a:ahLst/>
              <a:cxnLst/>
              <a:rect l="l" t="t" r="r" b="b"/>
              <a:pathLst>
                <a:path w="36317" h="55153" extrusionOk="0">
                  <a:moveTo>
                    <a:pt x="18195" y="0"/>
                  </a:moveTo>
                  <a:cubicBezTo>
                    <a:pt x="18137" y="0"/>
                    <a:pt x="18078" y="1"/>
                    <a:pt x="18019" y="1"/>
                  </a:cubicBezTo>
                  <a:cubicBezTo>
                    <a:pt x="16627" y="52"/>
                    <a:pt x="15311" y="204"/>
                    <a:pt x="13970" y="482"/>
                  </a:cubicBezTo>
                  <a:cubicBezTo>
                    <a:pt x="11186" y="1090"/>
                    <a:pt x="8630" y="2127"/>
                    <a:pt x="6656" y="4354"/>
                  </a:cubicBezTo>
                  <a:cubicBezTo>
                    <a:pt x="5897" y="5190"/>
                    <a:pt x="5214" y="6126"/>
                    <a:pt x="4530" y="7012"/>
                  </a:cubicBezTo>
                  <a:cubicBezTo>
                    <a:pt x="3746" y="7948"/>
                    <a:pt x="2987" y="8935"/>
                    <a:pt x="2404" y="9973"/>
                  </a:cubicBezTo>
                  <a:cubicBezTo>
                    <a:pt x="759" y="12782"/>
                    <a:pt x="152" y="15895"/>
                    <a:pt x="51" y="19084"/>
                  </a:cubicBezTo>
                  <a:cubicBezTo>
                    <a:pt x="0" y="21336"/>
                    <a:pt x="26" y="23538"/>
                    <a:pt x="279" y="25765"/>
                  </a:cubicBezTo>
                  <a:cubicBezTo>
                    <a:pt x="430" y="27410"/>
                    <a:pt x="658" y="29055"/>
                    <a:pt x="1038" y="30674"/>
                  </a:cubicBezTo>
                  <a:cubicBezTo>
                    <a:pt x="1898" y="34369"/>
                    <a:pt x="3113" y="37963"/>
                    <a:pt x="4581" y="41481"/>
                  </a:cubicBezTo>
                  <a:cubicBezTo>
                    <a:pt x="5872" y="44644"/>
                    <a:pt x="7466" y="47631"/>
                    <a:pt x="9718" y="50212"/>
                  </a:cubicBezTo>
                  <a:cubicBezTo>
                    <a:pt x="11287" y="52059"/>
                    <a:pt x="13059" y="53603"/>
                    <a:pt x="15337" y="54514"/>
                  </a:cubicBezTo>
                  <a:cubicBezTo>
                    <a:pt x="16336" y="54908"/>
                    <a:pt x="17368" y="55152"/>
                    <a:pt x="18417" y="55152"/>
                  </a:cubicBezTo>
                  <a:cubicBezTo>
                    <a:pt x="18989" y="55152"/>
                    <a:pt x="19565" y="55080"/>
                    <a:pt x="20145" y="54919"/>
                  </a:cubicBezTo>
                  <a:cubicBezTo>
                    <a:pt x="21537" y="54540"/>
                    <a:pt x="22701" y="53755"/>
                    <a:pt x="23790" y="52844"/>
                  </a:cubicBezTo>
                  <a:cubicBezTo>
                    <a:pt x="25030" y="51756"/>
                    <a:pt x="26067" y="50541"/>
                    <a:pt x="27080" y="49225"/>
                  </a:cubicBezTo>
                  <a:cubicBezTo>
                    <a:pt x="29636" y="45935"/>
                    <a:pt x="31686" y="42367"/>
                    <a:pt x="33027" y="38419"/>
                  </a:cubicBezTo>
                  <a:cubicBezTo>
                    <a:pt x="34166" y="35027"/>
                    <a:pt x="35026" y="31636"/>
                    <a:pt x="35583" y="28144"/>
                  </a:cubicBezTo>
                  <a:cubicBezTo>
                    <a:pt x="36038" y="25537"/>
                    <a:pt x="36317" y="22956"/>
                    <a:pt x="36292" y="20197"/>
                  </a:cubicBezTo>
                  <a:cubicBezTo>
                    <a:pt x="36317" y="18957"/>
                    <a:pt x="36216" y="17590"/>
                    <a:pt x="36190" y="16300"/>
                  </a:cubicBezTo>
                  <a:cubicBezTo>
                    <a:pt x="36038" y="13744"/>
                    <a:pt x="35456" y="11263"/>
                    <a:pt x="34292" y="8986"/>
                  </a:cubicBezTo>
                  <a:cubicBezTo>
                    <a:pt x="32673" y="5822"/>
                    <a:pt x="30294" y="3469"/>
                    <a:pt x="27105" y="1950"/>
                  </a:cubicBezTo>
                  <a:cubicBezTo>
                    <a:pt x="25738" y="1267"/>
                    <a:pt x="24220" y="1014"/>
                    <a:pt x="22777" y="685"/>
                  </a:cubicBezTo>
                  <a:cubicBezTo>
                    <a:pt x="21265" y="319"/>
                    <a:pt x="19753" y="0"/>
                    <a:pt x="18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296168" y="2721432"/>
              <a:ext cx="1577463" cy="2048937"/>
            </a:xfrm>
            <a:custGeom>
              <a:avLst/>
              <a:gdLst/>
              <a:ahLst/>
              <a:cxnLst/>
              <a:rect l="l" t="t" r="r" b="b"/>
              <a:pathLst>
                <a:path w="35760" h="46448" extrusionOk="0">
                  <a:moveTo>
                    <a:pt x="15196" y="0"/>
                  </a:moveTo>
                  <a:cubicBezTo>
                    <a:pt x="13490" y="0"/>
                    <a:pt x="11826" y="471"/>
                    <a:pt x="10224" y="1484"/>
                  </a:cubicBezTo>
                  <a:cubicBezTo>
                    <a:pt x="8352" y="2648"/>
                    <a:pt x="6960" y="4318"/>
                    <a:pt x="5796" y="6191"/>
                  </a:cubicBezTo>
                  <a:cubicBezTo>
                    <a:pt x="3315" y="10088"/>
                    <a:pt x="2050" y="14391"/>
                    <a:pt x="1291" y="18870"/>
                  </a:cubicBezTo>
                  <a:cubicBezTo>
                    <a:pt x="1012" y="20515"/>
                    <a:pt x="759" y="22135"/>
                    <a:pt x="582" y="23780"/>
                  </a:cubicBezTo>
                  <a:cubicBezTo>
                    <a:pt x="380" y="25349"/>
                    <a:pt x="228" y="26918"/>
                    <a:pt x="127" y="28487"/>
                  </a:cubicBezTo>
                  <a:cubicBezTo>
                    <a:pt x="0" y="30258"/>
                    <a:pt x="51" y="32055"/>
                    <a:pt x="203" y="33877"/>
                  </a:cubicBezTo>
                  <a:cubicBezTo>
                    <a:pt x="354" y="35700"/>
                    <a:pt x="633" y="37496"/>
                    <a:pt x="1215" y="39268"/>
                  </a:cubicBezTo>
                  <a:cubicBezTo>
                    <a:pt x="2604" y="43565"/>
                    <a:pt x="6431" y="46448"/>
                    <a:pt x="10892" y="46448"/>
                  </a:cubicBezTo>
                  <a:cubicBezTo>
                    <a:pt x="11633" y="46448"/>
                    <a:pt x="12392" y="46368"/>
                    <a:pt x="13160" y="46202"/>
                  </a:cubicBezTo>
                  <a:cubicBezTo>
                    <a:pt x="16197" y="45544"/>
                    <a:pt x="18905" y="44203"/>
                    <a:pt x="21309" y="42280"/>
                  </a:cubicBezTo>
                  <a:cubicBezTo>
                    <a:pt x="24473" y="39749"/>
                    <a:pt x="27130" y="36687"/>
                    <a:pt x="29560" y="33422"/>
                  </a:cubicBezTo>
                  <a:cubicBezTo>
                    <a:pt x="31483" y="30841"/>
                    <a:pt x="32824" y="27829"/>
                    <a:pt x="34140" y="24893"/>
                  </a:cubicBezTo>
                  <a:cubicBezTo>
                    <a:pt x="35102" y="22793"/>
                    <a:pt x="35760" y="20616"/>
                    <a:pt x="35735" y="18339"/>
                  </a:cubicBezTo>
                  <a:cubicBezTo>
                    <a:pt x="35735" y="17681"/>
                    <a:pt x="35684" y="17048"/>
                    <a:pt x="35633" y="16415"/>
                  </a:cubicBezTo>
                  <a:cubicBezTo>
                    <a:pt x="35380" y="14745"/>
                    <a:pt x="34621" y="13328"/>
                    <a:pt x="33735" y="11936"/>
                  </a:cubicBezTo>
                  <a:cubicBezTo>
                    <a:pt x="32014" y="9278"/>
                    <a:pt x="29838" y="7051"/>
                    <a:pt x="27560" y="4900"/>
                  </a:cubicBezTo>
                  <a:cubicBezTo>
                    <a:pt x="26396" y="3812"/>
                    <a:pt x="24979" y="3053"/>
                    <a:pt x="23587" y="2268"/>
                  </a:cubicBezTo>
                  <a:cubicBezTo>
                    <a:pt x="22600" y="1737"/>
                    <a:pt x="21613" y="1231"/>
                    <a:pt x="20499" y="1003"/>
                  </a:cubicBezTo>
                  <a:cubicBezTo>
                    <a:pt x="19892" y="876"/>
                    <a:pt x="19310" y="800"/>
                    <a:pt x="18703" y="623"/>
                  </a:cubicBezTo>
                  <a:cubicBezTo>
                    <a:pt x="17519" y="215"/>
                    <a:pt x="16348" y="0"/>
                    <a:pt x="15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1361825" y="589675"/>
              <a:ext cx="2361257" cy="4133299"/>
            </a:xfrm>
            <a:custGeom>
              <a:avLst/>
              <a:gdLst/>
              <a:ahLst/>
              <a:cxnLst/>
              <a:rect l="l" t="t" r="r" b="b"/>
              <a:pathLst>
                <a:path w="71445" h="125062" extrusionOk="0">
                  <a:moveTo>
                    <a:pt x="34242" y="5052"/>
                  </a:moveTo>
                  <a:lnTo>
                    <a:pt x="34242" y="5052"/>
                  </a:lnTo>
                  <a:cubicBezTo>
                    <a:pt x="33205" y="7228"/>
                    <a:pt x="32167" y="9405"/>
                    <a:pt x="30724" y="11404"/>
                  </a:cubicBezTo>
                  <a:cubicBezTo>
                    <a:pt x="29712" y="12821"/>
                    <a:pt x="28776" y="14289"/>
                    <a:pt x="27662" y="15605"/>
                  </a:cubicBezTo>
                  <a:cubicBezTo>
                    <a:pt x="27257" y="16111"/>
                    <a:pt x="26751" y="16542"/>
                    <a:pt x="26194" y="16871"/>
                  </a:cubicBezTo>
                  <a:cubicBezTo>
                    <a:pt x="26149" y="16915"/>
                    <a:pt x="26069" y="16969"/>
                    <a:pt x="25985" y="16969"/>
                  </a:cubicBezTo>
                  <a:cubicBezTo>
                    <a:pt x="25927" y="16969"/>
                    <a:pt x="25867" y="16943"/>
                    <a:pt x="25815" y="16871"/>
                  </a:cubicBezTo>
                  <a:cubicBezTo>
                    <a:pt x="25739" y="16719"/>
                    <a:pt x="25865" y="16592"/>
                    <a:pt x="25941" y="16491"/>
                  </a:cubicBezTo>
                  <a:cubicBezTo>
                    <a:pt x="28143" y="14542"/>
                    <a:pt x="29586" y="11986"/>
                    <a:pt x="31281" y="9633"/>
                  </a:cubicBezTo>
                  <a:cubicBezTo>
                    <a:pt x="32319" y="8139"/>
                    <a:pt x="33230" y="6570"/>
                    <a:pt x="34242" y="5052"/>
                  </a:cubicBezTo>
                  <a:close/>
                  <a:moveTo>
                    <a:pt x="13869" y="27652"/>
                  </a:moveTo>
                  <a:lnTo>
                    <a:pt x="13869" y="27652"/>
                  </a:lnTo>
                  <a:cubicBezTo>
                    <a:pt x="12984" y="29347"/>
                    <a:pt x="11971" y="30967"/>
                    <a:pt x="11364" y="32815"/>
                  </a:cubicBezTo>
                  <a:cubicBezTo>
                    <a:pt x="11187" y="32637"/>
                    <a:pt x="11237" y="32435"/>
                    <a:pt x="11212" y="32258"/>
                  </a:cubicBezTo>
                  <a:cubicBezTo>
                    <a:pt x="11111" y="31777"/>
                    <a:pt x="11161" y="31271"/>
                    <a:pt x="11161" y="30765"/>
                  </a:cubicBezTo>
                  <a:cubicBezTo>
                    <a:pt x="11161" y="30486"/>
                    <a:pt x="11237" y="30233"/>
                    <a:pt x="11440" y="30031"/>
                  </a:cubicBezTo>
                  <a:cubicBezTo>
                    <a:pt x="12199" y="29170"/>
                    <a:pt x="13009" y="28436"/>
                    <a:pt x="13869" y="27652"/>
                  </a:cubicBezTo>
                  <a:close/>
                  <a:moveTo>
                    <a:pt x="11693" y="34966"/>
                  </a:moveTo>
                  <a:lnTo>
                    <a:pt x="11693" y="34966"/>
                  </a:lnTo>
                  <a:cubicBezTo>
                    <a:pt x="12199" y="35295"/>
                    <a:pt x="12629" y="35573"/>
                    <a:pt x="13186" y="35927"/>
                  </a:cubicBezTo>
                  <a:cubicBezTo>
                    <a:pt x="11870" y="35801"/>
                    <a:pt x="11819" y="35776"/>
                    <a:pt x="11693" y="34966"/>
                  </a:cubicBezTo>
                  <a:close/>
                  <a:moveTo>
                    <a:pt x="19311" y="16187"/>
                  </a:moveTo>
                  <a:cubicBezTo>
                    <a:pt x="20120" y="17124"/>
                    <a:pt x="19994" y="18212"/>
                    <a:pt x="19665" y="19275"/>
                  </a:cubicBezTo>
                  <a:cubicBezTo>
                    <a:pt x="19209" y="20743"/>
                    <a:pt x="18298" y="21932"/>
                    <a:pt x="17337" y="23071"/>
                  </a:cubicBezTo>
                  <a:cubicBezTo>
                    <a:pt x="16046" y="24665"/>
                    <a:pt x="14527" y="26007"/>
                    <a:pt x="13085" y="27449"/>
                  </a:cubicBezTo>
                  <a:cubicBezTo>
                    <a:pt x="12376" y="28133"/>
                    <a:pt x="11642" y="28841"/>
                    <a:pt x="10984" y="29550"/>
                  </a:cubicBezTo>
                  <a:cubicBezTo>
                    <a:pt x="10681" y="29879"/>
                    <a:pt x="10503" y="30258"/>
                    <a:pt x="10478" y="30689"/>
                  </a:cubicBezTo>
                  <a:cubicBezTo>
                    <a:pt x="10428" y="32081"/>
                    <a:pt x="10706" y="33447"/>
                    <a:pt x="10934" y="34814"/>
                  </a:cubicBezTo>
                  <a:cubicBezTo>
                    <a:pt x="10959" y="35092"/>
                    <a:pt x="11187" y="35295"/>
                    <a:pt x="11212" y="35573"/>
                  </a:cubicBezTo>
                  <a:cubicBezTo>
                    <a:pt x="10655" y="35522"/>
                    <a:pt x="10073" y="35447"/>
                    <a:pt x="9466" y="35320"/>
                  </a:cubicBezTo>
                  <a:cubicBezTo>
                    <a:pt x="9331" y="35312"/>
                    <a:pt x="9196" y="35309"/>
                    <a:pt x="9061" y="35309"/>
                  </a:cubicBezTo>
                  <a:cubicBezTo>
                    <a:pt x="8791" y="35309"/>
                    <a:pt x="8521" y="35320"/>
                    <a:pt x="8251" y="35320"/>
                  </a:cubicBezTo>
                  <a:cubicBezTo>
                    <a:pt x="7441" y="35320"/>
                    <a:pt x="6884" y="35674"/>
                    <a:pt x="6378" y="36231"/>
                  </a:cubicBezTo>
                  <a:cubicBezTo>
                    <a:pt x="5493" y="37269"/>
                    <a:pt x="4784" y="38458"/>
                    <a:pt x="3974" y="39521"/>
                  </a:cubicBezTo>
                  <a:cubicBezTo>
                    <a:pt x="3898" y="39648"/>
                    <a:pt x="3822" y="39774"/>
                    <a:pt x="3645" y="39977"/>
                  </a:cubicBezTo>
                  <a:cubicBezTo>
                    <a:pt x="3569" y="39344"/>
                    <a:pt x="3468" y="38737"/>
                    <a:pt x="3367" y="38154"/>
                  </a:cubicBezTo>
                  <a:cubicBezTo>
                    <a:pt x="3139" y="36687"/>
                    <a:pt x="2886" y="35168"/>
                    <a:pt x="2709" y="33650"/>
                  </a:cubicBezTo>
                  <a:cubicBezTo>
                    <a:pt x="2481" y="32131"/>
                    <a:pt x="2430" y="30613"/>
                    <a:pt x="2987" y="29120"/>
                  </a:cubicBezTo>
                  <a:cubicBezTo>
                    <a:pt x="3190" y="28639"/>
                    <a:pt x="3468" y="28234"/>
                    <a:pt x="3848" y="27854"/>
                  </a:cubicBezTo>
                  <a:cubicBezTo>
                    <a:pt x="5265" y="26437"/>
                    <a:pt x="6884" y="25298"/>
                    <a:pt x="8504" y="24109"/>
                  </a:cubicBezTo>
                  <a:cubicBezTo>
                    <a:pt x="10883" y="22362"/>
                    <a:pt x="13211" y="20464"/>
                    <a:pt x="15616" y="18718"/>
                  </a:cubicBezTo>
                  <a:cubicBezTo>
                    <a:pt x="16527" y="18060"/>
                    <a:pt x="17412" y="17377"/>
                    <a:pt x="18324" y="16719"/>
                  </a:cubicBezTo>
                  <a:cubicBezTo>
                    <a:pt x="18653" y="16491"/>
                    <a:pt x="18931" y="16263"/>
                    <a:pt x="19311" y="16187"/>
                  </a:cubicBezTo>
                  <a:close/>
                  <a:moveTo>
                    <a:pt x="24537" y="17487"/>
                  </a:moveTo>
                  <a:cubicBezTo>
                    <a:pt x="24962" y="17487"/>
                    <a:pt x="25384" y="17575"/>
                    <a:pt x="25789" y="17706"/>
                  </a:cubicBezTo>
                  <a:cubicBezTo>
                    <a:pt x="27536" y="18263"/>
                    <a:pt x="29029" y="19300"/>
                    <a:pt x="30471" y="20388"/>
                  </a:cubicBezTo>
                  <a:cubicBezTo>
                    <a:pt x="30977" y="20793"/>
                    <a:pt x="31484" y="21198"/>
                    <a:pt x="31914" y="21704"/>
                  </a:cubicBezTo>
                  <a:cubicBezTo>
                    <a:pt x="32091" y="21932"/>
                    <a:pt x="32066" y="22261"/>
                    <a:pt x="32243" y="22514"/>
                  </a:cubicBezTo>
                  <a:cubicBezTo>
                    <a:pt x="32471" y="22793"/>
                    <a:pt x="32319" y="23046"/>
                    <a:pt x="32066" y="23274"/>
                  </a:cubicBezTo>
                  <a:cubicBezTo>
                    <a:pt x="31939" y="23400"/>
                    <a:pt x="31939" y="23552"/>
                    <a:pt x="32040" y="23704"/>
                  </a:cubicBezTo>
                  <a:cubicBezTo>
                    <a:pt x="33129" y="25425"/>
                    <a:pt x="32597" y="26994"/>
                    <a:pt x="31661" y="28613"/>
                  </a:cubicBezTo>
                  <a:cubicBezTo>
                    <a:pt x="30218" y="31018"/>
                    <a:pt x="28548" y="33194"/>
                    <a:pt x="27004" y="35497"/>
                  </a:cubicBezTo>
                  <a:cubicBezTo>
                    <a:pt x="26118" y="36813"/>
                    <a:pt x="25460" y="38230"/>
                    <a:pt x="24625" y="39597"/>
                  </a:cubicBezTo>
                  <a:cubicBezTo>
                    <a:pt x="24347" y="40027"/>
                    <a:pt x="24018" y="40457"/>
                    <a:pt x="23638" y="40837"/>
                  </a:cubicBezTo>
                  <a:cubicBezTo>
                    <a:pt x="23464" y="40995"/>
                    <a:pt x="23290" y="41074"/>
                    <a:pt x="23098" y="41074"/>
                  </a:cubicBezTo>
                  <a:cubicBezTo>
                    <a:pt x="22982" y="41074"/>
                    <a:pt x="22860" y="41046"/>
                    <a:pt x="22727" y="40989"/>
                  </a:cubicBezTo>
                  <a:cubicBezTo>
                    <a:pt x="21943" y="40635"/>
                    <a:pt x="21234" y="40154"/>
                    <a:pt x="20551" y="39724"/>
                  </a:cubicBezTo>
                  <a:cubicBezTo>
                    <a:pt x="18146" y="38230"/>
                    <a:pt x="15767" y="36712"/>
                    <a:pt x="13389" y="35219"/>
                  </a:cubicBezTo>
                  <a:cubicBezTo>
                    <a:pt x="13009" y="35016"/>
                    <a:pt x="12629" y="34763"/>
                    <a:pt x="12250" y="34510"/>
                  </a:cubicBezTo>
                  <a:cubicBezTo>
                    <a:pt x="11718" y="34181"/>
                    <a:pt x="11668" y="34029"/>
                    <a:pt x="11794" y="33422"/>
                  </a:cubicBezTo>
                  <a:cubicBezTo>
                    <a:pt x="11946" y="32663"/>
                    <a:pt x="12250" y="31929"/>
                    <a:pt x="12604" y="31245"/>
                  </a:cubicBezTo>
                  <a:cubicBezTo>
                    <a:pt x="13363" y="29727"/>
                    <a:pt x="14148" y="28158"/>
                    <a:pt x="14958" y="26639"/>
                  </a:cubicBezTo>
                  <a:cubicBezTo>
                    <a:pt x="15287" y="25981"/>
                    <a:pt x="15894" y="25577"/>
                    <a:pt x="16400" y="25070"/>
                  </a:cubicBezTo>
                  <a:cubicBezTo>
                    <a:pt x="17868" y="23577"/>
                    <a:pt x="19184" y="22008"/>
                    <a:pt x="20044" y="20059"/>
                  </a:cubicBezTo>
                  <a:cubicBezTo>
                    <a:pt x="20222" y="19655"/>
                    <a:pt x="20348" y="19250"/>
                    <a:pt x="20424" y="18794"/>
                  </a:cubicBezTo>
                  <a:cubicBezTo>
                    <a:pt x="20449" y="18566"/>
                    <a:pt x="20576" y="18465"/>
                    <a:pt x="20778" y="18414"/>
                  </a:cubicBezTo>
                  <a:cubicBezTo>
                    <a:pt x="21004" y="18384"/>
                    <a:pt x="21239" y="18345"/>
                    <a:pt x="21478" y="18345"/>
                  </a:cubicBezTo>
                  <a:cubicBezTo>
                    <a:pt x="21640" y="18345"/>
                    <a:pt x="21804" y="18363"/>
                    <a:pt x="21968" y="18414"/>
                  </a:cubicBezTo>
                  <a:cubicBezTo>
                    <a:pt x="21082" y="19326"/>
                    <a:pt x="20551" y="20414"/>
                    <a:pt x="20095" y="21553"/>
                  </a:cubicBezTo>
                  <a:cubicBezTo>
                    <a:pt x="19057" y="24185"/>
                    <a:pt x="17741" y="26690"/>
                    <a:pt x="16425" y="29170"/>
                  </a:cubicBezTo>
                  <a:cubicBezTo>
                    <a:pt x="16046" y="29904"/>
                    <a:pt x="15742" y="30663"/>
                    <a:pt x="15388" y="31423"/>
                  </a:cubicBezTo>
                  <a:cubicBezTo>
                    <a:pt x="15337" y="31549"/>
                    <a:pt x="15261" y="31676"/>
                    <a:pt x="15287" y="31878"/>
                  </a:cubicBezTo>
                  <a:cubicBezTo>
                    <a:pt x="15616" y="31878"/>
                    <a:pt x="15641" y="31625"/>
                    <a:pt x="15742" y="31448"/>
                  </a:cubicBezTo>
                  <a:cubicBezTo>
                    <a:pt x="17311" y="28335"/>
                    <a:pt x="19159" y="25323"/>
                    <a:pt x="20551" y="22109"/>
                  </a:cubicBezTo>
                  <a:cubicBezTo>
                    <a:pt x="20854" y="21300"/>
                    <a:pt x="21310" y="20515"/>
                    <a:pt x="21740" y="19756"/>
                  </a:cubicBezTo>
                  <a:cubicBezTo>
                    <a:pt x="22181" y="19028"/>
                    <a:pt x="22708" y="18692"/>
                    <a:pt x="23410" y="18692"/>
                  </a:cubicBezTo>
                  <a:cubicBezTo>
                    <a:pt x="23636" y="18692"/>
                    <a:pt x="23880" y="18726"/>
                    <a:pt x="24144" y="18794"/>
                  </a:cubicBezTo>
                  <a:cubicBezTo>
                    <a:pt x="25891" y="19275"/>
                    <a:pt x="27409" y="20211"/>
                    <a:pt x="28953" y="21021"/>
                  </a:cubicBezTo>
                  <a:cubicBezTo>
                    <a:pt x="29181" y="21148"/>
                    <a:pt x="29155" y="21148"/>
                    <a:pt x="29459" y="21173"/>
                  </a:cubicBezTo>
                  <a:cubicBezTo>
                    <a:pt x="29079" y="20338"/>
                    <a:pt x="25637" y="18566"/>
                    <a:pt x="23334" y="17858"/>
                  </a:cubicBezTo>
                  <a:cubicBezTo>
                    <a:pt x="23334" y="17706"/>
                    <a:pt x="23486" y="17706"/>
                    <a:pt x="23588" y="17655"/>
                  </a:cubicBezTo>
                  <a:cubicBezTo>
                    <a:pt x="23901" y="17536"/>
                    <a:pt x="24220" y="17487"/>
                    <a:pt x="24537" y="17487"/>
                  </a:cubicBezTo>
                  <a:close/>
                  <a:moveTo>
                    <a:pt x="29206" y="33574"/>
                  </a:moveTo>
                  <a:cubicBezTo>
                    <a:pt x="29307" y="37775"/>
                    <a:pt x="30573" y="41799"/>
                    <a:pt x="30598" y="45949"/>
                  </a:cubicBezTo>
                  <a:cubicBezTo>
                    <a:pt x="28776" y="43798"/>
                    <a:pt x="27485" y="41267"/>
                    <a:pt x="25739" y="39040"/>
                  </a:cubicBezTo>
                  <a:cubicBezTo>
                    <a:pt x="26675" y="37193"/>
                    <a:pt x="27865" y="35396"/>
                    <a:pt x="29206" y="33574"/>
                  </a:cubicBezTo>
                  <a:close/>
                  <a:moveTo>
                    <a:pt x="25410" y="39622"/>
                  </a:moveTo>
                  <a:cubicBezTo>
                    <a:pt x="25891" y="40230"/>
                    <a:pt x="26245" y="40862"/>
                    <a:pt x="26624" y="41470"/>
                  </a:cubicBezTo>
                  <a:cubicBezTo>
                    <a:pt x="28320" y="44254"/>
                    <a:pt x="30294" y="46860"/>
                    <a:pt x="32293" y="49442"/>
                  </a:cubicBezTo>
                  <a:cubicBezTo>
                    <a:pt x="32496" y="49720"/>
                    <a:pt x="32698" y="49998"/>
                    <a:pt x="32825" y="50353"/>
                  </a:cubicBezTo>
                  <a:cubicBezTo>
                    <a:pt x="32926" y="50530"/>
                    <a:pt x="32876" y="50732"/>
                    <a:pt x="32622" y="50859"/>
                  </a:cubicBezTo>
                  <a:cubicBezTo>
                    <a:pt x="32541" y="50905"/>
                    <a:pt x="32466" y="50936"/>
                    <a:pt x="32390" y="50936"/>
                  </a:cubicBezTo>
                  <a:cubicBezTo>
                    <a:pt x="32301" y="50936"/>
                    <a:pt x="32212" y="50893"/>
                    <a:pt x="32116" y="50783"/>
                  </a:cubicBezTo>
                  <a:cubicBezTo>
                    <a:pt x="30168" y="48632"/>
                    <a:pt x="27915" y="46734"/>
                    <a:pt x="25966" y="44557"/>
                  </a:cubicBezTo>
                  <a:cubicBezTo>
                    <a:pt x="25131" y="43646"/>
                    <a:pt x="24271" y="42760"/>
                    <a:pt x="23588" y="41748"/>
                  </a:cubicBezTo>
                  <a:cubicBezTo>
                    <a:pt x="24397" y="41242"/>
                    <a:pt x="24904" y="40457"/>
                    <a:pt x="25410" y="39622"/>
                  </a:cubicBezTo>
                  <a:close/>
                  <a:moveTo>
                    <a:pt x="42214" y="66575"/>
                  </a:moveTo>
                  <a:cubicBezTo>
                    <a:pt x="43100" y="66777"/>
                    <a:pt x="43429" y="67410"/>
                    <a:pt x="43682" y="68195"/>
                  </a:cubicBezTo>
                  <a:cubicBezTo>
                    <a:pt x="43150" y="67613"/>
                    <a:pt x="42720" y="67106"/>
                    <a:pt x="42214" y="66575"/>
                  </a:cubicBezTo>
                  <a:close/>
                  <a:moveTo>
                    <a:pt x="37000" y="1"/>
                  </a:moveTo>
                  <a:cubicBezTo>
                    <a:pt x="36634" y="1"/>
                    <a:pt x="36387" y="208"/>
                    <a:pt x="36140" y="648"/>
                  </a:cubicBezTo>
                  <a:cubicBezTo>
                    <a:pt x="34495" y="3736"/>
                    <a:pt x="32673" y="6722"/>
                    <a:pt x="30724" y="9658"/>
                  </a:cubicBezTo>
                  <a:cubicBezTo>
                    <a:pt x="29130" y="12087"/>
                    <a:pt x="27282" y="14340"/>
                    <a:pt x="25258" y="16440"/>
                  </a:cubicBezTo>
                  <a:cubicBezTo>
                    <a:pt x="24777" y="16947"/>
                    <a:pt x="24321" y="17478"/>
                    <a:pt x="23512" y="17503"/>
                  </a:cubicBezTo>
                  <a:cubicBezTo>
                    <a:pt x="23259" y="17503"/>
                    <a:pt x="23005" y="17655"/>
                    <a:pt x="22879" y="17883"/>
                  </a:cubicBezTo>
                  <a:cubicBezTo>
                    <a:pt x="22768" y="18086"/>
                    <a:pt x="22617" y="18168"/>
                    <a:pt x="22465" y="18168"/>
                  </a:cubicBezTo>
                  <a:cubicBezTo>
                    <a:pt x="22408" y="18168"/>
                    <a:pt x="22352" y="18157"/>
                    <a:pt x="22297" y="18136"/>
                  </a:cubicBezTo>
                  <a:cubicBezTo>
                    <a:pt x="22054" y="18083"/>
                    <a:pt x="21821" y="18057"/>
                    <a:pt x="21588" y="18057"/>
                  </a:cubicBezTo>
                  <a:cubicBezTo>
                    <a:pt x="21263" y="18057"/>
                    <a:pt x="20941" y="18109"/>
                    <a:pt x="20601" y="18212"/>
                  </a:cubicBezTo>
                  <a:cubicBezTo>
                    <a:pt x="20576" y="17731"/>
                    <a:pt x="20551" y="17276"/>
                    <a:pt x="20323" y="16871"/>
                  </a:cubicBezTo>
                  <a:cubicBezTo>
                    <a:pt x="19953" y="16192"/>
                    <a:pt x="19705" y="15861"/>
                    <a:pt x="19332" y="15861"/>
                  </a:cubicBezTo>
                  <a:cubicBezTo>
                    <a:pt x="19094" y="15861"/>
                    <a:pt x="18804" y="15997"/>
                    <a:pt x="18399" y="16263"/>
                  </a:cubicBezTo>
                  <a:cubicBezTo>
                    <a:pt x="17362" y="16972"/>
                    <a:pt x="16350" y="17731"/>
                    <a:pt x="15337" y="18465"/>
                  </a:cubicBezTo>
                  <a:cubicBezTo>
                    <a:pt x="12984" y="20161"/>
                    <a:pt x="10706" y="21958"/>
                    <a:pt x="8428" y="23729"/>
                  </a:cubicBezTo>
                  <a:cubicBezTo>
                    <a:pt x="6733" y="25070"/>
                    <a:pt x="4961" y="26336"/>
                    <a:pt x="3443" y="27880"/>
                  </a:cubicBezTo>
                  <a:cubicBezTo>
                    <a:pt x="3164" y="28133"/>
                    <a:pt x="2962" y="28411"/>
                    <a:pt x="2810" y="28740"/>
                  </a:cubicBezTo>
                  <a:cubicBezTo>
                    <a:pt x="2127" y="30005"/>
                    <a:pt x="1975" y="31423"/>
                    <a:pt x="2101" y="32815"/>
                  </a:cubicBezTo>
                  <a:cubicBezTo>
                    <a:pt x="2329" y="35421"/>
                    <a:pt x="2835" y="37952"/>
                    <a:pt x="3215" y="40483"/>
                  </a:cubicBezTo>
                  <a:cubicBezTo>
                    <a:pt x="3265" y="40812"/>
                    <a:pt x="3240" y="41115"/>
                    <a:pt x="3012" y="41419"/>
                  </a:cubicBezTo>
                  <a:cubicBezTo>
                    <a:pt x="2177" y="42710"/>
                    <a:pt x="1443" y="44102"/>
                    <a:pt x="811" y="45544"/>
                  </a:cubicBezTo>
                  <a:cubicBezTo>
                    <a:pt x="608" y="46000"/>
                    <a:pt x="406" y="46506"/>
                    <a:pt x="406" y="47063"/>
                  </a:cubicBezTo>
                  <a:cubicBezTo>
                    <a:pt x="406" y="48733"/>
                    <a:pt x="735" y="50378"/>
                    <a:pt x="912" y="52023"/>
                  </a:cubicBezTo>
                  <a:cubicBezTo>
                    <a:pt x="937" y="52150"/>
                    <a:pt x="962" y="52251"/>
                    <a:pt x="912" y="52377"/>
                  </a:cubicBezTo>
                  <a:cubicBezTo>
                    <a:pt x="127" y="53820"/>
                    <a:pt x="203" y="55338"/>
                    <a:pt x="482" y="56857"/>
                  </a:cubicBezTo>
                  <a:cubicBezTo>
                    <a:pt x="608" y="57565"/>
                    <a:pt x="633" y="58198"/>
                    <a:pt x="330" y="58856"/>
                  </a:cubicBezTo>
                  <a:cubicBezTo>
                    <a:pt x="102" y="59286"/>
                    <a:pt x="51" y="59793"/>
                    <a:pt x="51" y="60299"/>
                  </a:cubicBezTo>
                  <a:cubicBezTo>
                    <a:pt x="1" y="62045"/>
                    <a:pt x="836" y="63437"/>
                    <a:pt x="1899" y="64702"/>
                  </a:cubicBezTo>
                  <a:cubicBezTo>
                    <a:pt x="2810" y="65790"/>
                    <a:pt x="3974" y="66550"/>
                    <a:pt x="5037" y="67435"/>
                  </a:cubicBezTo>
                  <a:cubicBezTo>
                    <a:pt x="5543" y="67866"/>
                    <a:pt x="6151" y="68245"/>
                    <a:pt x="6555" y="68827"/>
                  </a:cubicBezTo>
                  <a:cubicBezTo>
                    <a:pt x="6884" y="69283"/>
                    <a:pt x="7188" y="69764"/>
                    <a:pt x="7618" y="70143"/>
                  </a:cubicBezTo>
                  <a:cubicBezTo>
                    <a:pt x="10225" y="72699"/>
                    <a:pt x="12857" y="75306"/>
                    <a:pt x="15514" y="77862"/>
                  </a:cubicBezTo>
                  <a:cubicBezTo>
                    <a:pt x="17944" y="80216"/>
                    <a:pt x="20449" y="82519"/>
                    <a:pt x="22803" y="84974"/>
                  </a:cubicBezTo>
                  <a:cubicBezTo>
                    <a:pt x="23841" y="86062"/>
                    <a:pt x="24246" y="87251"/>
                    <a:pt x="24220" y="88694"/>
                  </a:cubicBezTo>
                  <a:cubicBezTo>
                    <a:pt x="24220" y="90390"/>
                    <a:pt x="23992" y="92060"/>
                    <a:pt x="23739" y="93705"/>
                  </a:cubicBezTo>
                  <a:cubicBezTo>
                    <a:pt x="23309" y="96565"/>
                    <a:pt x="22676" y="99374"/>
                    <a:pt x="22094" y="102183"/>
                  </a:cubicBezTo>
                  <a:cubicBezTo>
                    <a:pt x="21614" y="104638"/>
                    <a:pt x="21183" y="107118"/>
                    <a:pt x="20702" y="109598"/>
                  </a:cubicBezTo>
                  <a:cubicBezTo>
                    <a:pt x="20196" y="112230"/>
                    <a:pt x="19665" y="114887"/>
                    <a:pt x="19285" y="117545"/>
                  </a:cubicBezTo>
                  <a:cubicBezTo>
                    <a:pt x="19260" y="117747"/>
                    <a:pt x="19159" y="118051"/>
                    <a:pt x="19386" y="118253"/>
                  </a:cubicBezTo>
                  <a:cubicBezTo>
                    <a:pt x="19589" y="118000"/>
                    <a:pt x="19640" y="118000"/>
                    <a:pt x="19791" y="117443"/>
                  </a:cubicBezTo>
                  <a:cubicBezTo>
                    <a:pt x="20576" y="114761"/>
                    <a:pt x="21031" y="111977"/>
                    <a:pt x="21538" y="109218"/>
                  </a:cubicBezTo>
                  <a:cubicBezTo>
                    <a:pt x="22474" y="103954"/>
                    <a:pt x="23714" y="98817"/>
                    <a:pt x="24524" y="93553"/>
                  </a:cubicBezTo>
                  <a:cubicBezTo>
                    <a:pt x="24828" y="91630"/>
                    <a:pt x="25030" y="89706"/>
                    <a:pt x="24828" y="87732"/>
                  </a:cubicBezTo>
                  <a:cubicBezTo>
                    <a:pt x="24752" y="87100"/>
                    <a:pt x="24625" y="86442"/>
                    <a:pt x="24246" y="85910"/>
                  </a:cubicBezTo>
                  <a:cubicBezTo>
                    <a:pt x="23233" y="84442"/>
                    <a:pt x="22120" y="83076"/>
                    <a:pt x="20829" y="81861"/>
                  </a:cubicBezTo>
                  <a:cubicBezTo>
                    <a:pt x="17438" y="78621"/>
                    <a:pt x="14021" y="75407"/>
                    <a:pt x="10655" y="72168"/>
                  </a:cubicBezTo>
                  <a:cubicBezTo>
                    <a:pt x="10023" y="71535"/>
                    <a:pt x="9314" y="71004"/>
                    <a:pt x="8757" y="70295"/>
                  </a:cubicBezTo>
                  <a:cubicBezTo>
                    <a:pt x="7517" y="68853"/>
                    <a:pt x="6226" y="67461"/>
                    <a:pt x="4657" y="66322"/>
                  </a:cubicBezTo>
                  <a:cubicBezTo>
                    <a:pt x="3265" y="65310"/>
                    <a:pt x="2051" y="64145"/>
                    <a:pt x="1215" y="62576"/>
                  </a:cubicBezTo>
                  <a:cubicBezTo>
                    <a:pt x="557" y="61286"/>
                    <a:pt x="355" y="59970"/>
                    <a:pt x="988" y="58603"/>
                  </a:cubicBezTo>
                  <a:cubicBezTo>
                    <a:pt x="1190" y="58198"/>
                    <a:pt x="1241" y="57743"/>
                    <a:pt x="1190" y="57312"/>
                  </a:cubicBezTo>
                  <a:cubicBezTo>
                    <a:pt x="1064" y="56604"/>
                    <a:pt x="962" y="55946"/>
                    <a:pt x="912" y="55262"/>
                  </a:cubicBezTo>
                  <a:cubicBezTo>
                    <a:pt x="811" y="54048"/>
                    <a:pt x="1064" y="52934"/>
                    <a:pt x="1671" y="51897"/>
                  </a:cubicBezTo>
                  <a:cubicBezTo>
                    <a:pt x="1747" y="51745"/>
                    <a:pt x="1848" y="51593"/>
                    <a:pt x="1722" y="51390"/>
                  </a:cubicBezTo>
                  <a:cubicBezTo>
                    <a:pt x="1683" y="51336"/>
                    <a:pt x="1642" y="51318"/>
                    <a:pt x="1600" y="51318"/>
                  </a:cubicBezTo>
                  <a:cubicBezTo>
                    <a:pt x="1503" y="51318"/>
                    <a:pt x="1397" y="51416"/>
                    <a:pt x="1291" y="51416"/>
                  </a:cubicBezTo>
                  <a:cubicBezTo>
                    <a:pt x="1215" y="50454"/>
                    <a:pt x="1165" y="49492"/>
                    <a:pt x="988" y="48581"/>
                  </a:cubicBezTo>
                  <a:cubicBezTo>
                    <a:pt x="785" y="47442"/>
                    <a:pt x="937" y="46405"/>
                    <a:pt x="1418" y="45342"/>
                  </a:cubicBezTo>
                  <a:cubicBezTo>
                    <a:pt x="2759" y="42406"/>
                    <a:pt x="4733" y="39850"/>
                    <a:pt x="6555" y="37218"/>
                  </a:cubicBezTo>
                  <a:cubicBezTo>
                    <a:pt x="7165" y="36357"/>
                    <a:pt x="7948" y="36071"/>
                    <a:pt x="8848" y="36071"/>
                  </a:cubicBezTo>
                  <a:cubicBezTo>
                    <a:pt x="9032" y="36071"/>
                    <a:pt x="9222" y="36083"/>
                    <a:pt x="9415" y="36105"/>
                  </a:cubicBezTo>
                  <a:cubicBezTo>
                    <a:pt x="10579" y="36231"/>
                    <a:pt x="11744" y="36358"/>
                    <a:pt x="12882" y="36611"/>
                  </a:cubicBezTo>
                  <a:cubicBezTo>
                    <a:pt x="13464" y="36737"/>
                    <a:pt x="14072" y="36636"/>
                    <a:pt x="14578" y="36965"/>
                  </a:cubicBezTo>
                  <a:cubicBezTo>
                    <a:pt x="16527" y="38205"/>
                    <a:pt x="18526" y="39369"/>
                    <a:pt x="20449" y="40660"/>
                  </a:cubicBezTo>
                  <a:cubicBezTo>
                    <a:pt x="20525" y="40685"/>
                    <a:pt x="20652" y="40736"/>
                    <a:pt x="20576" y="40862"/>
                  </a:cubicBezTo>
                  <a:cubicBezTo>
                    <a:pt x="20086" y="40845"/>
                    <a:pt x="19596" y="40839"/>
                    <a:pt x="19105" y="40839"/>
                  </a:cubicBezTo>
                  <a:cubicBezTo>
                    <a:pt x="17721" y="40839"/>
                    <a:pt x="16334" y="40889"/>
                    <a:pt x="14948" y="40889"/>
                  </a:cubicBezTo>
                  <a:cubicBezTo>
                    <a:pt x="13903" y="40889"/>
                    <a:pt x="12860" y="40861"/>
                    <a:pt x="11819" y="40761"/>
                  </a:cubicBezTo>
                  <a:cubicBezTo>
                    <a:pt x="11737" y="40757"/>
                    <a:pt x="11656" y="40755"/>
                    <a:pt x="11576" y="40755"/>
                  </a:cubicBezTo>
                  <a:cubicBezTo>
                    <a:pt x="11189" y="40755"/>
                    <a:pt x="10826" y="40804"/>
                    <a:pt x="10428" y="40888"/>
                  </a:cubicBezTo>
                  <a:cubicBezTo>
                    <a:pt x="9466" y="41115"/>
                    <a:pt x="8884" y="41799"/>
                    <a:pt x="8302" y="42533"/>
                  </a:cubicBezTo>
                  <a:cubicBezTo>
                    <a:pt x="7163" y="43975"/>
                    <a:pt x="6049" y="45519"/>
                    <a:pt x="4910" y="46962"/>
                  </a:cubicBezTo>
                  <a:cubicBezTo>
                    <a:pt x="3949" y="48202"/>
                    <a:pt x="2962" y="49366"/>
                    <a:pt x="1975" y="50581"/>
                  </a:cubicBezTo>
                  <a:cubicBezTo>
                    <a:pt x="1874" y="50682"/>
                    <a:pt x="1696" y="50834"/>
                    <a:pt x="1848" y="51061"/>
                  </a:cubicBezTo>
                  <a:lnTo>
                    <a:pt x="2051" y="50985"/>
                  </a:lnTo>
                  <a:cubicBezTo>
                    <a:pt x="2177" y="50884"/>
                    <a:pt x="2304" y="50758"/>
                    <a:pt x="2430" y="50656"/>
                  </a:cubicBezTo>
                  <a:cubicBezTo>
                    <a:pt x="4075" y="49138"/>
                    <a:pt x="5391" y="47366"/>
                    <a:pt x="6733" y="45595"/>
                  </a:cubicBezTo>
                  <a:cubicBezTo>
                    <a:pt x="7618" y="44431"/>
                    <a:pt x="8403" y="43241"/>
                    <a:pt x="9390" y="42153"/>
                  </a:cubicBezTo>
                  <a:cubicBezTo>
                    <a:pt x="9877" y="41593"/>
                    <a:pt x="10433" y="41291"/>
                    <a:pt x="11195" y="41291"/>
                  </a:cubicBezTo>
                  <a:cubicBezTo>
                    <a:pt x="11226" y="41291"/>
                    <a:pt x="11257" y="41292"/>
                    <a:pt x="11288" y="41293"/>
                  </a:cubicBezTo>
                  <a:cubicBezTo>
                    <a:pt x="11997" y="41318"/>
                    <a:pt x="12756" y="41369"/>
                    <a:pt x="13515" y="41394"/>
                  </a:cubicBezTo>
                  <a:cubicBezTo>
                    <a:pt x="13977" y="41406"/>
                    <a:pt x="14440" y="41411"/>
                    <a:pt x="14905" y="41411"/>
                  </a:cubicBezTo>
                  <a:cubicBezTo>
                    <a:pt x="16297" y="41411"/>
                    <a:pt x="17697" y="41369"/>
                    <a:pt x="19083" y="41369"/>
                  </a:cubicBezTo>
                  <a:cubicBezTo>
                    <a:pt x="19220" y="41369"/>
                    <a:pt x="19358" y="41368"/>
                    <a:pt x="19496" y="41368"/>
                  </a:cubicBezTo>
                  <a:cubicBezTo>
                    <a:pt x="20325" y="41368"/>
                    <a:pt x="21162" y="41387"/>
                    <a:pt x="21943" y="41647"/>
                  </a:cubicBezTo>
                  <a:cubicBezTo>
                    <a:pt x="22423" y="41799"/>
                    <a:pt x="22955" y="41900"/>
                    <a:pt x="23259" y="42305"/>
                  </a:cubicBezTo>
                  <a:cubicBezTo>
                    <a:pt x="24777" y="44279"/>
                    <a:pt x="26523" y="46000"/>
                    <a:pt x="28270" y="47746"/>
                  </a:cubicBezTo>
                  <a:cubicBezTo>
                    <a:pt x="29434" y="48936"/>
                    <a:pt x="30699" y="49973"/>
                    <a:pt x="31787" y="51239"/>
                  </a:cubicBezTo>
                  <a:cubicBezTo>
                    <a:pt x="32167" y="51643"/>
                    <a:pt x="32116" y="51922"/>
                    <a:pt x="31661" y="52200"/>
                  </a:cubicBezTo>
                  <a:cubicBezTo>
                    <a:pt x="31458" y="52301"/>
                    <a:pt x="31281" y="52428"/>
                    <a:pt x="31053" y="52504"/>
                  </a:cubicBezTo>
                  <a:cubicBezTo>
                    <a:pt x="30442" y="52683"/>
                    <a:pt x="29813" y="52783"/>
                    <a:pt x="29181" y="52783"/>
                  </a:cubicBezTo>
                  <a:cubicBezTo>
                    <a:pt x="28742" y="52783"/>
                    <a:pt x="28301" y="52734"/>
                    <a:pt x="27865" y="52630"/>
                  </a:cubicBezTo>
                  <a:cubicBezTo>
                    <a:pt x="26549" y="52352"/>
                    <a:pt x="25384" y="51770"/>
                    <a:pt x="24220" y="51163"/>
                  </a:cubicBezTo>
                  <a:cubicBezTo>
                    <a:pt x="23132" y="50606"/>
                    <a:pt x="22170" y="49897"/>
                    <a:pt x="21107" y="49265"/>
                  </a:cubicBezTo>
                  <a:cubicBezTo>
                    <a:pt x="20778" y="49062"/>
                    <a:pt x="20399" y="48834"/>
                    <a:pt x="19943" y="48809"/>
                  </a:cubicBezTo>
                  <a:cubicBezTo>
                    <a:pt x="19256" y="48747"/>
                    <a:pt x="18586" y="48701"/>
                    <a:pt x="17919" y="48701"/>
                  </a:cubicBezTo>
                  <a:cubicBezTo>
                    <a:pt x="17775" y="48701"/>
                    <a:pt x="17632" y="48703"/>
                    <a:pt x="17488" y="48708"/>
                  </a:cubicBezTo>
                  <a:cubicBezTo>
                    <a:pt x="17429" y="48708"/>
                    <a:pt x="17373" y="48711"/>
                    <a:pt x="17319" y="48711"/>
                  </a:cubicBezTo>
                  <a:cubicBezTo>
                    <a:pt x="17210" y="48711"/>
                    <a:pt x="17109" y="48699"/>
                    <a:pt x="17008" y="48632"/>
                  </a:cubicBezTo>
                  <a:cubicBezTo>
                    <a:pt x="16552" y="48379"/>
                    <a:pt x="16046" y="48303"/>
                    <a:pt x="15590" y="48176"/>
                  </a:cubicBezTo>
                  <a:cubicBezTo>
                    <a:pt x="15068" y="48053"/>
                    <a:pt x="14552" y="47976"/>
                    <a:pt x="14050" y="47976"/>
                  </a:cubicBezTo>
                  <a:cubicBezTo>
                    <a:pt x="13213" y="47976"/>
                    <a:pt x="12411" y="48189"/>
                    <a:pt x="11668" y="48758"/>
                  </a:cubicBezTo>
                  <a:cubicBezTo>
                    <a:pt x="11060" y="49239"/>
                    <a:pt x="10453" y="49720"/>
                    <a:pt x="9896" y="50226"/>
                  </a:cubicBezTo>
                  <a:cubicBezTo>
                    <a:pt x="7720" y="52226"/>
                    <a:pt x="5771" y="54377"/>
                    <a:pt x="3392" y="56098"/>
                  </a:cubicBezTo>
                  <a:cubicBezTo>
                    <a:pt x="3088" y="56351"/>
                    <a:pt x="2709" y="56553"/>
                    <a:pt x="2557" y="56958"/>
                  </a:cubicBezTo>
                  <a:cubicBezTo>
                    <a:pt x="2631" y="56995"/>
                    <a:pt x="2697" y="57008"/>
                    <a:pt x="2757" y="57008"/>
                  </a:cubicBezTo>
                  <a:cubicBezTo>
                    <a:pt x="2901" y="57008"/>
                    <a:pt x="3014" y="56933"/>
                    <a:pt x="3139" y="56933"/>
                  </a:cubicBezTo>
                  <a:cubicBezTo>
                    <a:pt x="4936" y="55920"/>
                    <a:pt x="6454" y="54554"/>
                    <a:pt x="7922" y="53111"/>
                  </a:cubicBezTo>
                  <a:cubicBezTo>
                    <a:pt x="9289" y="51745"/>
                    <a:pt x="10630" y="50403"/>
                    <a:pt x="12148" y="49265"/>
                  </a:cubicBezTo>
                  <a:cubicBezTo>
                    <a:pt x="12739" y="48827"/>
                    <a:pt x="13387" y="48616"/>
                    <a:pt x="14074" y="48616"/>
                  </a:cubicBezTo>
                  <a:cubicBezTo>
                    <a:pt x="14182" y="48616"/>
                    <a:pt x="14291" y="48622"/>
                    <a:pt x="14401" y="48632"/>
                  </a:cubicBezTo>
                  <a:cubicBezTo>
                    <a:pt x="15894" y="48809"/>
                    <a:pt x="17210" y="49340"/>
                    <a:pt x="18526" y="50100"/>
                  </a:cubicBezTo>
                  <a:cubicBezTo>
                    <a:pt x="20424" y="51213"/>
                    <a:pt x="22221" y="52479"/>
                    <a:pt x="24144" y="53516"/>
                  </a:cubicBezTo>
                  <a:cubicBezTo>
                    <a:pt x="24625" y="53769"/>
                    <a:pt x="24650" y="53896"/>
                    <a:pt x="24372" y="54377"/>
                  </a:cubicBezTo>
                  <a:cubicBezTo>
                    <a:pt x="24271" y="54478"/>
                    <a:pt x="24144" y="54630"/>
                    <a:pt x="24018" y="54706"/>
                  </a:cubicBezTo>
                  <a:cubicBezTo>
                    <a:pt x="23461" y="55161"/>
                    <a:pt x="22828" y="55313"/>
                    <a:pt x="22145" y="55338"/>
                  </a:cubicBezTo>
                  <a:cubicBezTo>
                    <a:pt x="22005" y="55348"/>
                    <a:pt x="21865" y="55352"/>
                    <a:pt x="21727" y="55352"/>
                  </a:cubicBezTo>
                  <a:cubicBezTo>
                    <a:pt x="20713" y="55352"/>
                    <a:pt x="19739" y="55119"/>
                    <a:pt x="18804" y="54807"/>
                  </a:cubicBezTo>
                  <a:cubicBezTo>
                    <a:pt x="18498" y="54705"/>
                    <a:pt x="18210" y="54656"/>
                    <a:pt x="17935" y="54656"/>
                  </a:cubicBezTo>
                  <a:cubicBezTo>
                    <a:pt x="17325" y="54656"/>
                    <a:pt x="16773" y="54894"/>
                    <a:pt x="16198" y="55313"/>
                  </a:cubicBezTo>
                  <a:cubicBezTo>
                    <a:pt x="14856" y="56249"/>
                    <a:pt x="13616" y="57363"/>
                    <a:pt x="12275" y="58350"/>
                  </a:cubicBezTo>
                  <a:cubicBezTo>
                    <a:pt x="11971" y="58603"/>
                    <a:pt x="11769" y="58907"/>
                    <a:pt x="11744" y="59362"/>
                  </a:cubicBezTo>
                  <a:cubicBezTo>
                    <a:pt x="11617" y="60754"/>
                    <a:pt x="11161" y="62070"/>
                    <a:pt x="10428" y="63285"/>
                  </a:cubicBezTo>
                  <a:cubicBezTo>
                    <a:pt x="10352" y="63386"/>
                    <a:pt x="10301" y="63437"/>
                    <a:pt x="10402" y="63563"/>
                  </a:cubicBezTo>
                  <a:cubicBezTo>
                    <a:pt x="10706" y="63563"/>
                    <a:pt x="10858" y="63310"/>
                    <a:pt x="11035" y="63108"/>
                  </a:cubicBezTo>
                  <a:cubicBezTo>
                    <a:pt x="11592" y="62298"/>
                    <a:pt x="12098" y="61438"/>
                    <a:pt x="12148" y="60501"/>
                  </a:cubicBezTo>
                  <a:cubicBezTo>
                    <a:pt x="12224" y="59337"/>
                    <a:pt x="12832" y="58654"/>
                    <a:pt x="13718" y="58021"/>
                  </a:cubicBezTo>
                  <a:cubicBezTo>
                    <a:pt x="14780" y="57287"/>
                    <a:pt x="15767" y="56401"/>
                    <a:pt x="16856" y="55642"/>
                  </a:cubicBezTo>
                  <a:cubicBezTo>
                    <a:pt x="17200" y="55376"/>
                    <a:pt x="17534" y="55255"/>
                    <a:pt x="17900" y="55255"/>
                  </a:cubicBezTo>
                  <a:cubicBezTo>
                    <a:pt x="18127" y="55255"/>
                    <a:pt x="18366" y="55302"/>
                    <a:pt x="18627" y="55389"/>
                  </a:cubicBezTo>
                  <a:cubicBezTo>
                    <a:pt x="19624" y="55721"/>
                    <a:pt x="20656" y="55986"/>
                    <a:pt x="21735" y="55986"/>
                  </a:cubicBezTo>
                  <a:cubicBezTo>
                    <a:pt x="21971" y="55986"/>
                    <a:pt x="22208" y="55973"/>
                    <a:pt x="22449" y="55946"/>
                  </a:cubicBezTo>
                  <a:cubicBezTo>
                    <a:pt x="23385" y="55845"/>
                    <a:pt x="24271" y="55541"/>
                    <a:pt x="24802" y="54680"/>
                  </a:cubicBezTo>
                  <a:cubicBezTo>
                    <a:pt x="25233" y="54022"/>
                    <a:pt x="25106" y="53440"/>
                    <a:pt x="24448" y="53035"/>
                  </a:cubicBezTo>
                  <a:cubicBezTo>
                    <a:pt x="22980" y="52150"/>
                    <a:pt x="21487" y="51239"/>
                    <a:pt x="20019" y="50327"/>
                  </a:cubicBezTo>
                  <a:cubicBezTo>
                    <a:pt x="19513" y="49998"/>
                    <a:pt x="18956" y="49720"/>
                    <a:pt x="18450" y="49391"/>
                  </a:cubicBezTo>
                  <a:cubicBezTo>
                    <a:pt x="18524" y="49384"/>
                    <a:pt x="18598" y="49381"/>
                    <a:pt x="18672" y="49381"/>
                  </a:cubicBezTo>
                  <a:cubicBezTo>
                    <a:pt x="18849" y="49381"/>
                    <a:pt x="19023" y="49398"/>
                    <a:pt x="19184" y="49416"/>
                  </a:cubicBezTo>
                  <a:cubicBezTo>
                    <a:pt x="19766" y="49518"/>
                    <a:pt x="20399" y="49467"/>
                    <a:pt x="20905" y="49796"/>
                  </a:cubicBezTo>
                  <a:cubicBezTo>
                    <a:pt x="21462" y="50201"/>
                    <a:pt x="22044" y="50581"/>
                    <a:pt x="22601" y="50910"/>
                  </a:cubicBezTo>
                  <a:cubicBezTo>
                    <a:pt x="24397" y="52048"/>
                    <a:pt x="26245" y="53162"/>
                    <a:pt x="28421" y="53440"/>
                  </a:cubicBezTo>
                  <a:cubicBezTo>
                    <a:pt x="28752" y="53475"/>
                    <a:pt x="29081" y="53496"/>
                    <a:pt x="29407" y="53496"/>
                  </a:cubicBezTo>
                  <a:cubicBezTo>
                    <a:pt x="30277" y="53496"/>
                    <a:pt x="31122" y="53344"/>
                    <a:pt x="31914" y="52884"/>
                  </a:cubicBezTo>
                  <a:cubicBezTo>
                    <a:pt x="32344" y="52630"/>
                    <a:pt x="32698" y="52301"/>
                    <a:pt x="32673" y="51745"/>
                  </a:cubicBezTo>
                  <a:cubicBezTo>
                    <a:pt x="32673" y="51542"/>
                    <a:pt x="32749" y="51492"/>
                    <a:pt x="32926" y="51416"/>
                  </a:cubicBezTo>
                  <a:cubicBezTo>
                    <a:pt x="33432" y="51163"/>
                    <a:pt x="33609" y="50732"/>
                    <a:pt x="33432" y="50201"/>
                  </a:cubicBezTo>
                  <a:cubicBezTo>
                    <a:pt x="33331" y="49948"/>
                    <a:pt x="33205" y="49695"/>
                    <a:pt x="33053" y="49467"/>
                  </a:cubicBezTo>
                  <a:cubicBezTo>
                    <a:pt x="32547" y="48708"/>
                    <a:pt x="31990" y="47974"/>
                    <a:pt x="31433" y="47240"/>
                  </a:cubicBezTo>
                  <a:cubicBezTo>
                    <a:pt x="31231" y="46962"/>
                    <a:pt x="31104" y="46734"/>
                    <a:pt x="31231" y="46354"/>
                  </a:cubicBezTo>
                  <a:cubicBezTo>
                    <a:pt x="31357" y="46076"/>
                    <a:pt x="31357" y="45721"/>
                    <a:pt x="31357" y="45418"/>
                  </a:cubicBezTo>
                  <a:cubicBezTo>
                    <a:pt x="31357" y="42938"/>
                    <a:pt x="30775" y="40533"/>
                    <a:pt x="30421" y="38104"/>
                  </a:cubicBezTo>
                  <a:cubicBezTo>
                    <a:pt x="30168" y="36484"/>
                    <a:pt x="29889" y="34890"/>
                    <a:pt x="29839" y="33270"/>
                  </a:cubicBezTo>
                  <a:cubicBezTo>
                    <a:pt x="29839" y="32992"/>
                    <a:pt x="29915" y="32764"/>
                    <a:pt x="30066" y="32536"/>
                  </a:cubicBezTo>
                  <a:cubicBezTo>
                    <a:pt x="30699" y="31650"/>
                    <a:pt x="31281" y="30739"/>
                    <a:pt x="31838" y="29778"/>
                  </a:cubicBezTo>
                  <a:lnTo>
                    <a:pt x="32800" y="28183"/>
                  </a:lnTo>
                  <a:cubicBezTo>
                    <a:pt x="32876" y="28259"/>
                    <a:pt x="32951" y="28310"/>
                    <a:pt x="32977" y="28360"/>
                  </a:cubicBezTo>
                  <a:lnTo>
                    <a:pt x="33255" y="28740"/>
                  </a:lnTo>
                  <a:cubicBezTo>
                    <a:pt x="33837" y="29752"/>
                    <a:pt x="34217" y="30866"/>
                    <a:pt x="34495" y="32005"/>
                  </a:cubicBezTo>
                  <a:cubicBezTo>
                    <a:pt x="35457" y="35700"/>
                    <a:pt x="36267" y="39445"/>
                    <a:pt x="37355" y="43064"/>
                  </a:cubicBezTo>
                  <a:cubicBezTo>
                    <a:pt x="38114" y="45595"/>
                    <a:pt x="38873" y="48176"/>
                    <a:pt x="40189" y="50505"/>
                  </a:cubicBezTo>
                  <a:cubicBezTo>
                    <a:pt x="40443" y="50960"/>
                    <a:pt x="40721" y="51390"/>
                    <a:pt x="41050" y="51972"/>
                  </a:cubicBezTo>
                  <a:cubicBezTo>
                    <a:pt x="40189" y="51517"/>
                    <a:pt x="39506" y="51011"/>
                    <a:pt x="38798" y="50530"/>
                  </a:cubicBezTo>
                  <a:cubicBezTo>
                    <a:pt x="38165" y="50125"/>
                    <a:pt x="37532" y="49644"/>
                    <a:pt x="36773" y="49391"/>
                  </a:cubicBezTo>
                  <a:cubicBezTo>
                    <a:pt x="36580" y="49336"/>
                    <a:pt x="36394" y="49304"/>
                    <a:pt x="36214" y="49304"/>
                  </a:cubicBezTo>
                  <a:cubicBezTo>
                    <a:pt x="35899" y="49304"/>
                    <a:pt x="35605" y="49402"/>
                    <a:pt x="35330" y="49644"/>
                  </a:cubicBezTo>
                  <a:cubicBezTo>
                    <a:pt x="34875" y="50024"/>
                    <a:pt x="34824" y="50530"/>
                    <a:pt x="34900" y="51087"/>
                  </a:cubicBezTo>
                  <a:cubicBezTo>
                    <a:pt x="35027" y="51643"/>
                    <a:pt x="35254" y="52226"/>
                    <a:pt x="35609" y="52681"/>
                  </a:cubicBezTo>
                  <a:cubicBezTo>
                    <a:pt x="37507" y="55313"/>
                    <a:pt x="39810" y="57464"/>
                    <a:pt x="42239" y="59565"/>
                  </a:cubicBezTo>
                  <a:cubicBezTo>
                    <a:pt x="42366" y="59641"/>
                    <a:pt x="42543" y="59717"/>
                    <a:pt x="42543" y="59868"/>
                  </a:cubicBezTo>
                  <a:cubicBezTo>
                    <a:pt x="42543" y="59894"/>
                    <a:pt x="42492" y="59894"/>
                    <a:pt x="42492" y="59894"/>
                  </a:cubicBezTo>
                  <a:cubicBezTo>
                    <a:pt x="39531" y="59109"/>
                    <a:pt x="36495" y="58578"/>
                    <a:pt x="33559" y="57591"/>
                  </a:cubicBezTo>
                  <a:cubicBezTo>
                    <a:pt x="32872" y="57354"/>
                    <a:pt x="32162" y="57183"/>
                    <a:pt x="31431" y="57183"/>
                  </a:cubicBezTo>
                  <a:cubicBezTo>
                    <a:pt x="31381" y="57183"/>
                    <a:pt x="31331" y="57184"/>
                    <a:pt x="31281" y="57186"/>
                  </a:cubicBezTo>
                  <a:cubicBezTo>
                    <a:pt x="30522" y="57211"/>
                    <a:pt x="30269" y="57540"/>
                    <a:pt x="30395" y="58299"/>
                  </a:cubicBezTo>
                  <a:cubicBezTo>
                    <a:pt x="30269" y="58223"/>
                    <a:pt x="30142" y="58198"/>
                    <a:pt x="30016" y="58173"/>
                  </a:cubicBezTo>
                  <a:cubicBezTo>
                    <a:pt x="29861" y="58135"/>
                    <a:pt x="29717" y="58117"/>
                    <a:pt x="29584" y="58117"/>
                  </a:cubicBezTo>
                  <a:cubicBezTo>
                    <a:pt x="28999" y="58117"/>
                    <a:pt x="28630" y="58474"/>
                    <a:pt x="28548" y="59135"/>
                  </a:cubicBezTo>
                  <a:cubicBezTo>
                    <a:pt x="28523" y="59489"/>
                    <a:pt x="28523" y="59818"/>
                    <a:pt x="28573" y="60147"/>
                  </a:cubicBezTo>
                  <a:cubicBezTo>
                    <a:pt x="28776" y="61311"/>
                    <a:pt x="29408" y="62273"/>
                    <a:pt x="30092" y="63184"/>
                  </a:cubicBezTo>
                  <a:cubicBezTo>
                    <a:pt x="30573" y="63791"/>
                    <a:pt x="31053" y="64323"/>
                    <a:pt x="31610" y="65006"/>
                  </a:cubicBezTo>
                  <a:cubicBezTo>
                    <a:pt x="28826" y="63665"/>
                    <a:pt x="26042" y="62779"/>
                    <a:pt x="23233" y="61994"/>
                  </a:cubicBezTo>
                  <a:lnTo>
                    <a:pt x="23233" y="61994"/>
                  </a:lnTo>
                  <a:cubicBezTo>
                    <a:pt x="23562" y="62323"/>
                    <a:pt x="23942" y="62500"/>
                    <a:pt x="24347" y="62652"/>
                  </a:cubicBezTo>
                  <a:cubicBezTo>
                    <a:pt x="26549" y="63538"/>
                    <a:pt x="28826" y="64348"/>
                    <a:pt x="31028" y="65360"/>
                  </a:cubicBezTo>
                  <a:cubicBezTo>
                    <a:pt x="32369" y="65968"/>
                    <a:pt x="33635" y="66727"/>
                    <a:pt x="34596" y="67942"/>
                  </a:cubicBezTo>
                  <a:cubicBezTo>
                    <a:pt x="34217" y="67689"/>
                    <a:pt x="33812" y="67385"/>
                    <a:pt x="33432" y="67106"/>
                  </a:cubicBezTo>
                  <a:cubicBezTo>
                    <a:pt x="32724" y="66626"/>
                    <a:pt x="32040" y="66094"/>
                    <a:pt x="31231" y="65790"/>
                  </a:cubicBezTo>
                  <a:cubicBezTo>
                    <a:pt x="31012" y="65705"/>
                    <a:pt x="30814" y="65664"/>
                    <a:pt x="30638" y="65664"/>
                  </a:cubicBezTo>
                  <a:cubicBezTo>
                    <a:pt x="30084" y="65664"/>
                    <a:pt x="29763" y="66078"/>
                    <a:pt x="29763" y="66828"/>
                  </a:cubicBezTo>
                  <a:cubicBezTo>
                    <a:pt x="29763" y="67638"/>
                    <a:pt x="30066" y="68347"/>
                    <a:pt x="30421" y="69030"/>
                  </a:cubicBezTo>
                  <a:cubicBezTo>
                    <a:pt x="31332" y="70801"/>
                    <a:pt x="32597" y="72295"/>
                    <a:pt x="33964" y="73712"/>
                  </a:cubicBezTo>
                  <a:cubicBezTo>
                    <a:pt x="34571" y="74344"/>
                    <a:pt x="35204" y="74927"/>
                    <a:pt x="35609" y="75686"/>
                  </a:cubicBezTo>
                  <a:cubicBezTo>
                    <a:pt x="37127" y="78444"/>
                    <a:pt x="39025" y="80899"/>
                    <a:pt x="40923" y="83405"/>
                  </a:cubicBezTo>
                  <a:cubicBezTo>
                    <a:pt x="41050" y="83582"/>
                    <a:pt x="41151" y="83810"/>
                    <a:pt x="41176" y="84037"/>
                  </a:cubicBezTo>
                  <a:cubicBezTo>
                    <a:pt x="41202" y="84518"/>
                    <a:pt x="41278" y="85024"/>
                    <a:pt x="41278" y="85530"/>
                  </a:cubicBezTo>
                  <a:cubicBezTo>
                    <a:pt x="41328" y="87808"/>
                    <a:pt x="41581" y="90035"/>
                    <a:pt x="42239" y="92237"/>
                  </a:cubicBezTo>
                  <a:cubicBezTo>
                    <a:pt x="42847" y="94160"/>
                    <a:pt x="42973" y="96084"/>
                    <a:pt x="42442" y="98058"/>
                  </a:cubicBezTo>
                  <a:cubicBezTo>
                    <a:pt x="41910" y="100057"/>
                    <a:pt x="41683" y="102082"/>
                    <a:pt x="41202" y="104056"/>
                  </a:cubicBezTo>
                  <a:cubicBezTo>
                    <a:pt x="40594" y="106688"/>
                    <a:pt x="40139" y="109345"/>
                    <a:pt x="39785" y="112002"/>
                  </a:cubicBezTo>
                  <a:cubicBezTo>
                    <a:pt x="39709" y="112483"/>
                    <a:pt x="39557" y="112939"/>
                    <a:pt x="39785" y="113420"/>
                  </a:cubicBezTo>
                  <a:cubicBezTo>
                    <a:pt x="40291" y="111294"/>
                    <a:pt x="40772" y="109143"/>
                    <a:pt x="41227" y="107042"/>
                  </a:cubicBezTo>
                  <a:cubicBezTo>
                    <a:pt x="41708" y="104891"/>
                    <a:pt x="42239" y="102765"/>
                    <a:pt x="42594" y="100589"/>
                  </a:cubicBezTo>
                  <a:cubicBezTo>
                    <a:pt x="42695" y="101171"/>
                    <a:pt x="42746" y="101778"/>
                    <a:pt x="42821" y="102385"/>
                  </a:cubicBezTo>
                  <a:cubicBezTo>
                    <a:pt x="43100" y="104714"/>
                    <a:pt x="43631" y="106966"/>
                    <a:pt x="44618" y="109092"/>
                  </a:cubicBezTo>
                  <a:cubicBezTo>
                    <a:pt x="45479" y="110990"/>
                    <a:pt x="46845" y="112483"/>
                    <a:pt x="48389" y="113774"/>
                  </a:cubicBezTo>
                  <a:cubicBezTo>
                    <a:pt x="49148" y="114407"/>
                    <a:pt x="49882" y="115014"/>
                    <a:pt x="50287" y="115925"/>
                  </a:cubicBezTo>
                  <a:cubicBezTo>
                    <a:pt x="50540" y="116456"/>
                    <a:pt x="50819" y="116963"/>
                    <a:pt x="51072" y="117469"/>
                  </a:cubicBezTo>
                  <a:cubicBezTo>
                    <a:pt x="52236" y="119772"/>
                    <a:pt x="53324" y="122151"/>
                    <a:pt x="54387" y="124504"/>
                  </a:cubicBezTo>
                  <a:cubicBezTo>
                    <a:pt x="54488" y="124681"/>
                    <a:pt x="54564" y="124935"/>
                    <a:pt x="54817" y="125061"/>
                  </a:cubicBezTo>
                  <a:cubicBezTo>
                    <a:pt x="54868" y="124783"/>
                    <a:pt x="54843" y="124783"/>
                    <a:pt x="54767" y="124504"/>
                  </a:cubicBezTo>
                  <a:cubicBezTo>
                    <a:pt x="53856" y="121240"/>
                    <a:pt x="52413" y="118203"/>
                    <a:pt x="50768" y="115267"/>
                  </a:cubicBezTo>
                  <a:cubicBezTo>
                    <a:pt x="50135" y="114128"/>
                    <a:pt x="49250" y="113242"/>
                    <a:pt x="48136" y="112610"/>
                  </a:cubicBezTo>
                  <a:cubicBezTo>
                    <a:pt x="47858" y="112407"/>
                    <a:pt x="47554" y="112230"/>
                    <a:pt x="47352" y="111977"/>
                  </a:cubicBezTo>
                  <a:cubicBezTo>
                    <a:pt x="45782" y="110357"/>
                    <a:pt x="44821" y="108383"/>
                    <a:pt x="44188" y="106283"/>
                  </a:cubicBezTo>
                  <a:cubicBezTo>
                    <a:pt x="43606" y="104410"/>
                    <a:pt x="43378" y="102512"/>
                    <a:pt x="43226" y="100589"/>
                  </a:cubicBezTo>
                  <a:cubicBezTo>
                    <a:pt x="43125" y="99399"/>
                    <a:pt x="43075" y="98210"/>
                    <a:pt x="43226" y="96995"/>
                  </a:cubicBezTo>
                  <a:cubicBezTo>
                    <a:pt x="43454" y="95476"/>
                    <a:pt x="43353" y="93958"/>
                    <a:pt x="42872" y="92515"/>
                  </a:cubicBezTo>
                  <a:cubicBezTo>
                    <a:pt x="42366" y="90921"/>
                    <a:pt x="42062" y="89276"/>
                    <a:pt x="41910" y="87631"/>
                  </a:cubicBezTo>
                  <a:cubicBezTo>
                    <a:pt x="41834" y="86796"/>
                    <a:pt x="41809" y="85935"/>
                    <a:pt x="41733" y="85075"/>
                  </a:cubicBezTo>
                  <a:cubicBezTo>
                    <a:pt x="41708" y="84290"/>
                    <a:pt x="41733" y="83506"/>
                    <a:pt x="41151" y="82873"/>
                  </a:cubicBezTo>
                  <a:cubicBezTo>
                    <a:pt x="41025" y="82747"/>
                    <a:pt x="40923" y="82569"/>
                    <a:pt x="40797" y="82418"/>
                  </a:cubicBezTo>
                  <a:cubicBezTo>
                    <a:pt x="39278" y="80418"/>
                    <a:pt x="37785" y="78470"/>
                    <a:pt x="36545" y="76318"/>
                  </a:cubicBezTo>
                  <a:cubicBezTo>
                    <a:pt x="36039" y="75407"/>
                    <a:pt x="35482" y="74547"/>
                    <a:pt x="34723" y="73788"/>
                  </a:cubicBezTo>
                  <a:cubicBezTo>
                    <a:pt x="33888" y="72927"/>
                    <a:pt x="33103" y="72016"/>
                    <a:pt x="32369" y="71054"/>
                  </a:cubicBezTo>
                  <a:cubicBezTo>
                    <a:pt x="31585" y="70042"/>
                    <a:pt x="30851" y="69005"/>
                    <a:pt x="30446" y="67815"/>
                  </a:cubicBezTo>
                  <a:cubicBezTo>
                    <a:pt x="30319" y="67385"/>
                    <a:pt x="30193" y="66980"/>
                    <a:pt x="30294" y="66550"/>
                  </a:cubicBezTo>
                  <a:cubicBezTo>
                    <a:pt x="30335" y="66346"/>
                    <a:pt x="30425" y="66224"/>
                    <a:pt x="30617" y="66224"/>
                  </a:cubicBezTo>
                  <a:cubicBezTo>
                    <a:pt x="30663" y="66224"/>
                    <a:pt x="30716" y="66231"/>
                    <a:pt x="30775" y="66246"/>
                  </a:cubicBezTo>
                  <a:cubicBezTo>
                    <a:pt x="31104" y="66347"/>
                    <a:pt x="31408" y="66524"/>
                    <a:pt x="31686" y="66702"/>
                  </a:cubicBezTo>
                  <a:cubicBezTo>
                    <a:pt x="34596" y="68574"/>
                    <a:pt x="37254" y="70751"/>
                    <a:pt x="39785" y="73130"/>
                  </a:cubicBezTo>
                  <a:cubicBezTo>
                    <a:pt x="42062" y="75230"/>
                    <a:pt x="43960" y="77685"/>
                    <a:pt x="45631" y="80292"/>
                  </a:cubicBezTo>
                  <a:cubicBezTo>
                    <a:pt x="45833" y="80595"/>
                    <a:pt x="46010" y="80874"/>
                    <a:pt x="46238" y="81152"/>
                  </a:cubicBezTo>
                  <a:cubicBezTo>
                    <a:pt x="46313" y="81227"/>
                    <a:pt x="46374" y="81316"/>
                    <a:pt x="46473" y="81316"/>
                  </a:cubicBezTo>
                  <a:cubicBezTo>
                    <a:pt x="46507" y="81316"/>
                    <a:pt x="46546" y="81305"/>
                    <a:pt x="46592" y="81279"/>
                  </a:cubicBezTo>
                  <a:cubicBezTo>
                    <a:pt x="46719" y="81152"/>
                    <a:pt x="46643" y="81026"/>
                    <a:pt x="46618" y="80899"/>
                  </a:cubicBezTo>
                  <a:cubicBezTo>
                    <a:pt x="46592" y="80849"/>
                    <a:pt x="46516" y="80747"/>
                    <a:pt x="46491" y="80671"/>
                  </a:cubicBezTo>
                  <a:cubicBezTo>
                    <a:pt x="44998" y="77913"/>
                    <a:pt x="42999" y="75433"/>
                    <a:pt x="40797" y="73180"/>
                  </a:cubicBezTo>
                  <a:cubicBezTo>
                    <a:pt x="40164" y="72548"/>
                    <a:pt x="39430" y="72067"/>
                    <a:pt x="38899" y="71383"/>
                  </a:cubicBezTo>
                  <a:cubicBezTo>
                    <a:pt x="38064" y="70371"/>
                    <a:pt x="37178" y="69485"/>
                    <a:pt x="36216" y="68625"/>
                  </a:cubicBezTo>
                  <a:cubicBezTo>
                    <a:pt x="34116" y="66853"/>
                    <a:pt x="32066" y="64981"/>
                    <a:pt x="30395" y="62779"/>
                  </a:cubicBezTo>
                  <a:cubicBezTo>
                    <a:pt x="29687" y="61868"/>
                    <a:pt x="29130" y="60881"/>
                    <a:pt x="29029" y="59666"/>
                  </a:cubicBezTo>
                  <a:cubicBezTo>
                    <a:pt x="29029" y="59362"/>
                    <a:pt x="29003" y="59008"/>
                    <a:pt x="29257" y="58831"/>
                  </a:cubicBezTo>
                  <a:cubicBezTo>
                    <a:pt x="29353" y="58754"/>
                    <a:pt x="29456" y="58724"/>
                    <a:pt x="29563" y="58724"/>
                  </a:cubicBezTo>
                  <a:cubicBezTo>
                    <a:pt x="29737" y="58724"/>
                    <a:pt x="29919" y="58803"/>
                    <a:pt x="30092" y="58881"/>
                  </a:cubicBezTo>
                  <a:cubicBezTo>
                    <a:pt x="30319" y="59008"/>
                    <a:pt x="30573" y="59135"/>
                    <a:pt x="30800" y="59261"/>
                  </a:cubicBezTo>
                  <a:cubicBezTo>
                    <a:pt x="31205" y="59514"/>
                    <a:pt x="31610" y="59767"/>
                    <a:pt x="32040" y="60046"/>
                  </a:cubicBezTo>
                  <a:cubicBezTo>
                    <a:pt x="34445" y="61665"/>
                    <a:pt x="36722" y="63462"/>
                    <a:pt x="39127" y="65107"/>
                  </a:cubicBezTo>
                  <a:cubicBezTo>
                    <a:pt x="40721" y="66221"/>
                    <a:pt x="42163" y="67486"/>
                    <a:pt x="43378" y="69005"/>
                  </a:cubicBezTo>
                  <a:cubicBezTo>
                    <a:pt x="44315" y="70143"/>
                    <a:pt x="45074" y="71409"/>
                    <a:pt x="46010" y="72522"/>
                  </a:cubicBezTo>
                  <a:cubicBezTo>
                    <a:pt x="47149" y="73788"/>
                    <a:pt x="48237" y="75154"/>
                    <a:pt x="49579" y="76192"/>
                  </a:cubicBezTo>
                  <a:cubicBezTo>
                    <a:pt x="49732" y="76307"/>
                    <a:pt x="49899" y="76523"/>
                    <a:pt x="50060" y="76523"/>
                  </a:cubicBezTo>
                  <a:cubicBezTo>
                    <a:pt x="50111" y="76523"/>
                    <a:pt x="50162" y="76500"/>
                    <a:pt x="50211" y="76445"/>
                  </a:cubicBezTo>
                  <a:cubicBezTo>
                    <a:pt x="50515" y="76167"/>
                    <a:pt x="50085" y="75964"/>
                    <a:pt x="49933" y="75812"/>
                  </a:cubicBezTo>
                  <a:cubicBezTo>
                    <a:pt x="48769" y="74673"/>
                    <a:pt x="47655" y="73408"/>
                    <a:pt x="46618" y="72143"/>
                  </a:cubicBezTo>
                  <a:cubicBezTo>
                    <a:pt x="45707" y="71004"/>
                    <a:pt x="44720" y="69890"/>
                    <a:pt x="44365" y="68397"/>
                  </a:cubicBezTo>
                  <a:cubicBezTo>
                    <a:pt x="44062" y="67005"/>
                    <a:pt x="43201" y="66221"/>
                    <a:pt x="41860" y="65866"/>
                  </a:cubicBezTo>
                  <a:cubicBezTo>
                    <a:pt x="41531" y="65790"/>
                    <a:pt x="41151" y="65664"/>
                    <a:pt x="40822" y="65461"/>
                  </a:cubicBezTo>
                  <a:cubicBezTo>
                    <a:pt x="39810" y="64803"/>
                    <a:pt x="38823" y="64044"/>
                    <a:pt x="37811" y="63336"/>
                  </a:cubicBezTo>
                  <a:cubicBezTo>
                    <a:pt x="35659" y="61792"/>
                    <a:pt x="33584" y="60172"/>
                    <a:pt x="31306" y="58831"/>
                  </a:cubicBezTo>
                  <a:cubicBezTo>
                    <a:pt x="30902" y="58603"/>
                    <a:pt x="30775" y="58274"/>
                    <a:pt x="30724" y="57869"/>
                  </a:cubicBezTo>
                  <a:cubicBezTo>
                    <a:pt x="30924" y="57754"/>
                    <a:pt x="31127" y="57712"/>
                    <a:pt x="31330" y="57712"/>
                  </a:cubicBezTo>
                  <a:cubicBezTo>
                    <a:pt x="31616" y="57712"/>
                    <a:pt x="31900" y="57795"/>
                    <a:pt x="32167" y="57869"/>
                  </a:cubicBezTo>
                  <a:cubicBezTo>
                    <a:pt x="35457" y="58856"/>
                    <a:pt x="38772" y="59717"/>
                    <a:pt x="42113" y="60501"/>
                  </a:cubicBezTo>
                  <a:cubicBezTo>
                    <a:pt x="44947" y="61159"/>
                    <a:pt x="47098" y="62678"/>
                    <a:pt x="48693" y="65107"/>
                  </a:cubicBezTo>
                  <a:cubicBezTo>
                    <a:pt x="50338" y="67613"/>
                    <a:pt x="52109" y="69992"/>
                    <a:pt x="53856" y="72421"/>
                  </a:cubicBezTo>
                  <a:cubicBezTo>
                    <a:pt x="54387" y="73155"/>
                    <a:pt x="54944" y="73889"/>
                    <a:pt x="55602" y="74471"/>
                  </a:cubicBezTo>
                  <a:cubicBezTo>
                    <a:pt x="55673" y="74542"/>
                    <a:pt x="55731" y="74625"/>
                    <a:pt x="55821" y="74625"/>
                  </a:cubicBezTo>
                  <a:cubicBezTo>
                    <a:pt x="55859" y="74625"/>
                    <a:pt x="55903" y="74610"/>
                    <a:pt x="55956" y="74572"/>
                  </a:cubicBezTo>
                  <a:cubicBezTo>
                    <a:pt x="56108" y="74446"/>
                    <a:pt x="56032" y="74319"/>
                    <a:pt x="55956" y="74193"/>
                  </a:cubicBezTo>
                  <a:cubicBezTo>
                    <a:pt x="55779" y="74015"/>
                    <a:pt x="55627" y="73813"/>
                    <a:pt x="55501" y="73636"/>
                  </a:cubicBezTo>
                  <a:cubicBezTo>
                    <a:pt x="53223" y="70624"/>
                    <a:pt x="51148" y="67486"/>
                    <a:pt x="48921" y="64449"/>
                  </a:cubicBezTo>
                  <a:cubicBezTo>
                    <a:pt x="47883" y="63057"/>
                    <a:pt x="46795" y="61767"/>
                    <a:pt x="45200" y="61007"/>
                  </a:cubicBezTo>
                  <a:cubicBezTo>
                    <a:pt x="43834" y="60375"/>
                    <a:pt x="42796" y="59388"/>
                    <a:pt x="41683" y="58451"/>
                  </a:cubicBezTo>
                  <a:cubicBezTo>
                    <a:pt x="40063" y="57085"/>
                    <a:pt x="38620" y="55566"/>
                    <a:pt x="37228" y="54022"/>
                  </a:cubicBezTo>
                  <a:cubicBezTo>
                    <a:pt x="36393" y="53086"/>
                    <a:pt x="35609" y="52175"/>
                    <a:pt x="35406" y="50884"/>
                  </a:cubicBezTo>
                  <a:cubicBezTo>
                    <a:pt x="35342" y="50351"/>
                    <a:pt x="35709" y="49926"/>
                    <a:pt x="36189" y="49926"/>
                  </a:cubicBezTo>
                  <a:cubicBezTo>
                    <a:pt x="36279" y="49926"/>
                    <a:pt x="36373" y="49941"/>
                    <a:pt x="36469" y="49973"/>
                  </a:cubicBezTo>
                  <a:cubicBezTo>
                    <a:pt x="36874" y="50100"/>
                    <a:pt x="37228" y="50302"/>
                    <a:pt x="37557" y="50530"/>
                  </a:cubicBezTo>
                  <a:cubicBezTo>
                    <a:pt x="38646" y="51264"/>
                    <a:pt x="39709" y="52023"/>
                    <a:pt x="40847" y="52681"/>
                  </a:cubicBezTo>
                  <a:cubicBezTo>
                    <a:pt x="43733" y="54402"/>
                    <a:pt x="46592" y="56199"/>
                    <a:pt x="49401" y="58097"/>
                  </a:cubicBezTo>
                  <a:cubicBezTo>
                    <a:pt x="51553" y="59539"/>
                    <a:pt x="53223" y="61412"/>
                    <a:pt x="54387" y="63766"/>
                  </a:cubicBezTo>
                  <a:cubicBezTo>
                    <a:pt x="54944" y="64829"/>
                    <a:pt x="55526" y="65841"/>
                    <a:pt x="56133" y="66879"/>
                  </a:cubicBezTo>
                  <a:cubicBezTo>
                    <a:pt x="57525" y="69258"/>
                    <a:pt x="59170" y="71510"/>
                    <a:pt x="60765" y="73762"/>
                  </a:cubicBezTo>
                  <a:cubicBezTo>
                    <a:pt x="61600" y="74977"/>
                    <a:pt x="62207" y="76293"/>
                    <a:pt x="61954" y="77837"/>
                  </a:cubicBezTo>
                  <a:cubicBezTo>
                    <a:pt x="61828" y="78647"/>
                    <a:pt x="61726" y="79507"/>
                    <a:pt x="61726" y="80342"/>
                  </a:cubicBezTo>
                  <a:cubicBezTo>
                    <a:pt x="61777" y="83253"/>
                    <a:pt x="61650" y="86163"/>
                    <a:pt x="61549" y="89074"/>
                  </a:cubicBezTo>
                  <a:cubicBezTo>
                    <a:pt x="61423" y="93755"/>
                    <a:pt x="61423" y="98437"/>
                    <a:pt x="61979" y="103069"/>
                  </a:cubicBezTo>
                  <a:cubicBezTo>
                    <a:pt x="62207" y="105068"/>
                    <a:pt x="62663" y="106991"/>
                    <a:pt x="63447" y="108864"/>
                  </a:cubicBezTo>
                  <a:cubicBezTo>
                    <a:pt x="65269" y="113192"/>
                    <a:pt x="67598" y="117241"/>
                    <a:pt x="70458" y="120961"/>
                  </a:cubicBezTo>
                  <a:cubicBezTo>
                    <a:pt x="70711" y="121240"/>
                    <a:pt x="70913" y="121619"/>
                    <a:pt x="71318" y="121796"/>
                  </a:cubicBezTo>
                  <a:cubicBezTo>
                    <a:pt x="71445" y="121518"/>
                    <a:pt x="71217" y="121341"/>
                    <a:pt x="71141" y="121164"/>
                  </a:cubicBezTo>
                  <a:cubicBezTo>
                    <a:pt x="69521" y="118582"/>
                    <a:pt x="67876" y="115976"/>
                    <a:pt x="66383" y="113293"/>
                  </a:cubicBezTo>
                  <a:cubicBezTo>
                    <a:pt x="64384" y="109725"/>
                    <a:pt x="62865" y="105954"/>
                    <a:pt x="62536" y="101803"/>
                  </a:cubicBezTo>
                  <a:cubicBezTo>
                    <a:pt x="62334" y="99273"/>
                    <a:pt x="62207" y="96792"/>
                    <a:pt x="62207" y="94262"/>
                  </a:cubicBezTo>
                  <a:cubicBezTo>
                    <a:pt x="62207" y="90541"/>
                    <a:pt x="62334" y="86846"/>
                    <a:pt x="62359" y="83152"/>
                  </a:cubicBezTo>
                  <a:cubicBezTo>
                    <a:pt x="62410" y="81380"/>
                    <a:pt x="62233" y="79634"/>
                    <a:pt x="62536" y="77888"/>
                  </a:cubicBezTo>
                  <a:cubicBezTo>
                    <a:pt x="62612" y="77331"/>
                    <a:pt x="62713" y="76749"/>
                    <a:pt x="62587" y="76192"/>
                  </a:cubicBezTo>
                  <a:cubicBezTo>
                    <a:pt x="62334" y="74901"/>
                    <a:pt x="61650" y="73838"/>
                    <a:pt x="60917" y="72801"/>
                  </a:cubicBezTo>
                  <a:cubicBezTo>
                    <a:pt x="58765" y="69789"/>
                    <a:pt x="56715" y="66752"/>
                    <a:pt x="54969" y="63513"/>
                  </a:cubicBezTo>
                  <a:cubicBezTo>
                    <a:pt x="54235" y="62171"/>
                    <a:pt x="53476" y="60855"/>
                    <a:pt x="52362" y="59742"/>
                  </a:cubicBezTo>
                  <a:cubicBezTo>
                    <a:pt x="51325" y="58704"/>
                    <a:pt x="50135" y="57844"/>
                    <a:pt x="48895" y="57009"/>
                  </a:cubicBezTo>
                  <a:cubicBezTo>
                    <a:pt x="46719" y="55566"/>
                    <a:pt x="44517" y="54098"/>
                    <a:pt x="42290" y="52808"/>
                  </a:cubicBezTo>
                  <a:cubicBezTo>
                    <a:pt x="42163" y="52757"/>
                    <a:pt x="41961" y="52681"/>
                    <a:pt x="41910" y="52529"/>
                  </a:cubicBezTo>
                  <a:cubicBezTo>
                    <a:pt x="41455" y="51264"/>
                    <a:pt x="40670" y="50125"/>
                    <a:pt x="40139" y="48885"/>
                  </a:cubicBezTo>
                  <a:cubicBezTo>
                    <a:pt x="38924" y="46126"/>
                    <a:pt x="38165" y="43267"/>
                    <a:pt x="37380" y="40382"/>
                  </a:cubicBezTo>
                  <a:cubicBezTo>
                    <a:pt x="36596" y="37370"/>
                    <a:pt x="35963" y="34333"/>
                    <a:pt x="35077" y="31372"/>
                  </a:cubicBezTo>
                  <a:cubicBezTo>
                    <a:pt x="34647" y="30031"/>
                    <a:pt x="34242" y="28715"/>
                    <a:pt x="33053" y="27753"/>
                  </a:cubicBezTo>
                  <a:cubicBezTo>
                    <a:pt x="33584" y="26437"/>
                    <a:pt x="33508" y="25096"/>
                    <a:pt x="32724" y="23856"/>
                  </a:cubicBezTo>
                  <a:cubicBezTo>
                    <a:pt x="33230" y="23147"/>
                    <a:pt x="33129" y="22666"/>
                    <a:pt x="32420" y="22084"/>
                  </a:cubicBezTo>
                  <a:cubicBezTo>
                    <a:pt x="32445" y="21629"/>
                    <a:pt x="32471" y="21148"/>
                    <a:pt x="32496" y="20692"/>
                  </a:cubicBezTo>
                  <a:cubicBezTo>
                    <a:pt x="32572" y="19477"/>
                    <a:pt x="32749" y="18237"/>
                    <a:pt x="33129" y="17023"/>
                  </a:cubicBezTo>
                  <a:cubicBezTo>
                    <a:pt x="34723" y="11936"/>
                    <a:pt x="37051" y="7254"/>
                    <a:pt x="39962" y="2800"/>
                  </a:cubicBezTo>
                  <a:cubicBezTo>
                    <a:pt x="40215" y="2420"/>
                    <a:pt x="40189" y="1939"/>
                    <a:pt x="39886" y="1635"/>
                  </a:cubicBezTo>
                  <a:cubicBezTo>
                    <a:pt x="39202" y="927"/>
                    <a:pt x="38443" y="421"/>
                    <a:pt x="37557" y="117"/>
                  </a:cubicBezTo>
                  <a:cubicBezTo>
                    <a:pt x="37342" y="40"/>
                    <a:pt x="37160" y="1"/>
                    <a:pt x="37000" y="1"/>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2643254" y="3451513"/>
              <a:ext cx="47691" cy="184155"/>
            </a:xfrm>
            <a:custGeom>
              <a:avLst/>
              <a:gdLst/>
              <a:ahLst/>
              <a:cxnLst/>
              <a:rect l="l" t="t" r="r" b="b"/>
              <a:pathLst>
                <a:path w="1443" h="5572" extrusionOk="0">
                  <a:moveTo>
                    <a:pt x="1146" y="0"/>
                  </a:moveTo>
                  <a:cubicBezTo>
                    <a:pt x="1000" y="0"/>
                    <a:pt x="932" y="118"/>
                    <a:pt x="886" y="256"/>
                  </a:cubicBezTo>
                  <a:cubicBezTo>
                    <a:pt x="532" y="1319"/>
                    <a:pt x="101" y="2332"/>
                    <a:pt x="51" y="3471"/>
                  </a:cubicBezTo>
                  <a:cubicBezTo>
                    <a:pt x="26" y="4154"/>
                    <a:pt x="0" y="4812"/>
                    <a:pt x="177" y="5571"/>
                  </a:cubicBezTo>
                  <a:cubicBezTo>
                    <a:pt x="405" y="5419"/>
                    <a:pt x="430" y="5242"/>
                    <a:pt x="481" y="5014"/>
                  </a:cubicBezTo>
                  <a:cubicBezTo>
                    <a:pt x="684" y="3597"/>
                    <a:pt x="937" y="2205"/>
                    <a:pt x="1392" y="813"/>
                  </a:cubicBezTo>
                  <a:cubicBezTo>
                    <a:pt x="1417" y="636"/>
                    <a:pt x="1443" y="510"/>
                    <a:pt x="1443" y="358"/>
                  </a:cubicBezTo>
                  <a:cubicBezTo>
                    <a:pt x="1443" y="206"/>
                    <a:pt x="1392" y="54"/>
                    <a:pt x="1190" y="3"/>
                  </a:cubicBezTo>
                  <a:cubicBezTo>
                    <a:pt x="1174" y="1"/>
                    <a:pt x="1160" y="0"/>
                    <a:pt x="1146"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045576" y="3178946"/>
              <a:ext cx="78659" cy="190732"/>
            </a:xfrm>
            <a:custGeom>
              <a:avLst/>
              <a:gdLst/>
              <a:ahLst/>
              <a:cxnLst/>
              <a:rect l="l" t="t" r="r" b="b"/>
              <a:pathLst>
                <a:path w="2380" h="5771" extrusionOk="0">
                  <a:moveTo>
                    <a:pt x="26" y="0"/>
                  </a:moveTo>
                  <a:lnTo>
                    <a:pt x="26" y="0"/>
                  </a:lnTo>
                  <a:cubicBezTo>
                    <a:pt x="0" y="278"/>
                    <a:pt x="152" y="481"/>
                    <a:pt x="279" y="709"/>
                  </a:cubicBezTo>
                  <a:cubicBezTo>
                    <a:pt x="1013" y="2025"/>
                    <a:pt x="1595" y="3417"/>
                    <a:pt x="1797" y="4935"/>
                  </a:cubicBezTo>
                  <a:cubicBezTo>
                    <a:pt x="1848" y="5138"/>
                    <a:pt x="1848" y="5315"/>
                    <a:pt x="1873" y="5517"/>
                  </a:cubicBezTo>
                  <a:cubicBezTo>
                    <a:pt x="1898" y="5644"/>
                    <a:pt x="1974" y="5770"/>
                    <a:pt x="2101" y="5770"/>
                  </a:cubicBezTo>
                  <a:cubicBezTo>
                    <a:pt x="2227" y="5770"/>
                    <a:pt x="2303" y="5669"/>
                    <a:pt x="2303" y="5542"/>
                  </a:cubicBezTo>
                  <a:cubicBezTo>
                    <a:pt x="2303" y="5315"/>
                    <a:pt x="2379" y="5087"/>
                    <a:pt x="2354" y="4884"/>
                  </a:cubicBezTo>
                  <a:cubicBezTo>
                    <a:pt x="2177" y="3290"/>
                    <a:pt x="1519" y="1898"/>
                    <a:pt x="658" y="607"/>
                  </a:cubicBezTo>
                  <a:cubicBezTo>
                    <a:pt x="506" y="380"/>
                    <a:pt x="380" y="101"/>
                    <a:pt x="26"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1748250" y="2600563"/>
              <a:ext cx="52748" cy="120864"/>
            </a:xfrm>
            <a:custGeom>
              <a:avLst/>
              <a:gdLst/>
              <a:ahLst/>
              <a:cxnLst/>
              <a:rect l="l" t="t" r="r" b="b"/>
              <a:pathLst>
                <a:path w="1596" h="3657" extrusionOk="0">
                  <a:moveTo>
                    <a:pt x="1304" y="0"/>
                  </a:moveTo>
                  <a:cubicBezTo>
                    <a:pt x="1089" y="0"/>
                    <a:pt x="1084" y="257"/>
                    <a:pt x="1039" y="392"/>
                  </a:cubicBezTo>
                  <a:cubicBezTo>
                    <a:pt x="760" y="1253"/>
                    <a:pt x="507" y="2138"/>
                    <a:pt x="229" y="2973"/>
                  </a:cubicBezTo>
                  <a:cubicBezTo>
                    <a:pt x="153" y="3201"/>
                    <a:pt x="1" y="3353"/>
                    <a:pt x="102" y="3657"/>
                  </a:cubicBezTo>
                  <a:cubicBezTo>
                    <a:pt x="178" y="3657"/>
                    <a:pt x="229" y="3657"/>
                    <a:pt x="254" y="3581"/>
                  </a:cubicBezTo>
                  <a:lnTo>
                    <a:pt x="381" y="3454"/>
                  </a:lnTo>
                  <a:cubicBezTo>
                    <a:pt x="937" y="2543"/>
                    <a:pt x="1393" y="1531"/>
                    <a:pt x="1545" y="443"/>
                  </a:cubicBezTo>
                  <a:cubicBezTo>
                    <a:pt x="1570" y="291"/>
                    <a:pt x="1595" y="63"/>
                    <a:pt x="1393" y="12"/>
                  </a:cubicBezTo>
                  <a:cubicBezTo>
                    <a:pt x="1360" y="4"/>
                    <a:pt x="1331" y="0"/>
                    <a:pt x="1304"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2958587" y="3373084"/>
              <a:ext cx="29282" cy="119542"/>
            </a:xfrm>
            <a:custGeom>
              <a:avLst/>
              <a:gdLst/>
              <a:ahLst/>
              <a:cxnLst/>
              <a:rect l="l" t="t" r="r" b="b"/>
              <a:pathLst>
                <a:path w="886" h="3617" extrusionOk="0">
                  <a:moveTo>
                    <a:pt x="303" y="0"/>
                  </a:moveTo>
                  <a:cubicBezTo>
                    <a:pt x="272" y="0"/>
                    <a:pt x="238" y="8"/>
                    <a:pt x="203" y="23"/>
                  </a:cubicBezTo>
                  <a:cubicBezTo>
                    <a:pt x="0" y="48"/>
                    <a:pt x="0" y="200"/>
                    <a:pt x="51" y="352"/>
                  </a:cubicBezTo>
                  <a:cubicBezTo>
                    <a:pt x="203" y="1440"/>
                    <a:pt x="430" y="2503"/>
                    <a:pt x="430" y="3616"/>
                  </a:cubicBezTo>
                  <a:cubicBezTo>
                    <a:pt x="684" y="3591"/>
                    <a:pt x="734" y="3465"/>
                    <a:pt x="734" y="3313"/>
                  </a:cubicBezTo>
                  <a:cubicBezTo>
                    <a:pt x="886" y="2300"/>
                    <a:pt x="759" y="1288"/>
                    <a:pt x="557" y="276"/>
                  </a:cubicBezTo>
                  <a:cubicBezTo>
                    <a:pt x="517" y="114"/>
                    <a:pt x="427" y="0"/>
                    <a:pt x="303"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a:off x="1816003" y="1710449"/>
              <a:ext cx="21780" cy="29018"/>
            </a:xfrm>
            <a:custGeom>
              <a:avLst/>
              <a:gdLst/>
              <a:ahLst/>
              <a:cxnLst/>
              <a:rect l="l" t="t" r="r" b="b"/>
              <a:pathLst>
                <a:path w="659" h="878" extrusionOk="0">
                  <a:moveTo>
                    <a:pt x="483" y="0"/>
                  </a:moveTo>
                  <a:cubicBezTo>
                    <a:pt x="436" y="0"/>
                    <a:pt x="395" y="13"/>
                    <a:pt x="380" y="42"/>
                  </a:cubicBezTo>
                  <a:cubicBezTo>
                    <a:pt x="229" y="270"/>
                    <a:pt x="1" y="498"/>
                    <a:pt x="127" y="878"/>
                  </a:cubicBezTo>
                  <a:cubicBezTo>
                    <a:pt x="482" y="776"/>
                    <a:pt x="608" y="498"/>
                    <a:pt x="659" y="220"/>
                  </a:cubicBezTo>
                  <a:cubicBezTo>
                    <a:pt x="659" y="144"/>
                    <a:pt x="659" y="42"/>
                    <a:pt x="583" y="17"/>
                  </a:cubicBezTo>
                  <a:cubicBezTo>
                    <a:pt x="551" y="7"/>
                    <a:pt x="516" y="0"/>
                    <a:pt x="483"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42"/>
            <p:cNvGrpSpPr/>
            <p:nvPr/>
          </p:nvGrpSpPr>
          <p:grpSpPr>
            <a:xfrm>
              <a:off x="1672135" y="1721539"/>
              <a:ext cx="1669137" cy="1984162"/>
              <a:chOff x="1672135" y="1721539"/>
              <a:chExt cx="1669137" cy="1984162"/>
            </a:xfrm>
          </p:grpSpPr>
          <p:sp>
            <p:nvSpPr>
              <p:cNvPr id="575" name="Google Shape;575;p42"/>
              <p:cNvSpPr/>
              <p:nvPr/>
            </p:nvSpPr>
            <p:spPr>
              <a:xfrm>
                <a:off x="3159760" y="2116955"/>
                <a:ext cx="113758" cy="179462"/>
              </a:xfrm>
              <a:custGeom>
                <a:avLst/>
                <a:gdLst/>
                <a:ahLst/>
                <a:cxnLst/>
                <a:rect l="l" t="t" r="r" b="b"/>
                <a:pathLst>
                  <a:path w="3442" h="5430" extrusionOk="0">
                    <a:moveTo>
                      <a:pt x="1724" y="1"/>
                    </a:moveTo>
                    <a:cubicBezTo>
                      <a:pt x="1708" y="1"/>
                      <a:pt x="1696" y="7"/>
                      <a:pt x="1696" y="20"/>
                    </a:cubicBezTo>
                    <a:cubicBezTo>
                      <a:pt x="1392" y="1285"/>
                      <a:pt x="810" y="2272"/>
                      <a:pt x="51" y="2677"/>
                    </a:cubicBezTo>
                    <a:cubicBezTo>
                      <a:pt x="0" y="2677"/>
                      <a:pt x="0" y="2728"/>
                      <a:pt x="51" y="2728"/>
                    </a:cubicBezTo>
                    <a:cubicBezTo>
                      <a:pt x="785" y="3158"/>
                      <a:pt x="1392" y="4145"/>
                      <a:pt x="1696" y="5410"/>
                    </a:cubicBezTo>
                    <a:cubicBezTo>
                      <a:pt x="1708" y="5423"/>
                      <a:pt x="1727" y="5429"/>
                      <a:pt x="1743" y="5429"/>
                    </a:cubicBezTo>
                    <a:cubicBezTo>
                      <a:pt x="1759" y="5429"/>
                      <a:pt x="1772" y="5423"/>
                      <a:pt x="1772" y="5410"/>
                    </a:cubicBezTo>
                    <a:cubicBezTo>
                      <a:pt x="2050" y="4145"/>
                      <a:pt x="2657" y="3158"/>
                      <a:pt x="3417" y="2728"/>
                    </a:cubicBezTo>
                    <a:cubicBezTo>
                      <a:pt x="3442" y="2728"/>
                      <a:pt x="3442" y="2702"/>
                      <a:pt x="3417" y="2677"/>
                    </a:cubicBezTo>
                    <a:cubicBezTo>
                      <a:pt x="2657" y="2272"/>
                      <a:pt x="2075" y="1285"/>
                      <a:pt x="1772" y="20"/>
                    </a:cubicBezTo>
                    <a:cubicBezTo>
                      <a:pt x="1759" y="7"/>
                      <a:pt x="1740" y="1"/>
                      <a:pt x="1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2"/>
              <p:cNvSpPr/>
              <p:nvPr/>
            </p:nvSpPr>
            <p:spPr>
              <a:xfrm>
                <a:off x="3271834" y="1989182"/>
                <a:ext cx="69438" cy="108999"/>
              </a:xfrm>
              <a:custGeom>
                <a:avLst/>
                <a:gdLst/>
                <a:ahLst/>
                <a:cxnLst/>
                <a:rect l="l" t="t" r="r" b="b"/>
                <a:pathLst>
                  <a:path w="2101" h="3298" extrusionOk="0">
                    <a:moveTo>
                      <a:pt x="1032" y="1"/>
                    </a:moveTo>
                    <a:cubicBezTo>
                      <a:pt x="1019" y="1"/>
                      <a:pt x="1013" y="14"/>
                      <a:pt x="1013" y="39"/>
                    </a:cubicBezTo>
                    <a:cubicBezTo>
                      <a:pt x="861" y="798"/>
                      <a:pt x="506" y="1380"/>
                      <a:pt x="26" y="1633"/>
                    </a:cubicBezTo>
                    <a:cubicBezTo>
                      <a:pt x="0" y="1633"/>
                      <a:pt x="0" y="1684"/>
                      <a:pt x="26" y="1684"/>
                    </a:cubicBezTo>
                    <a:cubicBezTo>
                      <a:pt x="481" y="1937"/>
                      <a:pt x="861" y="2519"/>
                      <a:pt x="1013" y="3278"/>
                    </a:cubicBezTo>
                    <a:cubicBezTo>
                      <a:pt x="1025" y="3291"/>
                      <a:pt x="1044" y="3297"/>
                      <a:pt x="1060" y="3297"/>
                    </a:cubicBezTo>
                    <a:cubicBezTo>
                      <a:pt x="1076" y="3297"/>
                      <a:pt x="1089" y="3291"/>
                      <a:pt x="1089" y="3278"/>
                    </a:cubicBezTo>
                    <a:cubicBezTo>
                      <a:pt x="1240" y="2519"/>
                      <a:pt x="1595" y="1937"/>
                      <a:pt x="2050" y="1684"/>
                    </a:cubicBezTo>
                    <a:cubicBezTo>
                      <a:pt x="2101" y="1633"/>
                      <a:pt x="2101" y="1633"/>
                      <a:pt x="2050" y="1633"/>
                    </a:cubicBezTo>
                    <a:cubicBezTo>
                      <a:pt x="1620" y="1380"/>
                      <a:pt x="1240" y="798"/>
                      <a:pt x="1089" y="39"/>
                    </a:cubicBezTo>
                    <a:cubicBezTo>
                      <a:pt x="1063" y="14"/>
                      <a:pt x="104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2"/>
              <p:cNvSpPr/>
              <p:nvPr/>
            </p:nvSpPr>
            <p:spPr>
              <a:xfrm>
                <a:off x="3037639" y="1721539"/>
                <a:ext cx="67786" cy="108966"/>
              </a:xfrm>
              <a:custGeom>
                <a:avLst/>
                <a:gdLst/>
                <a:ahLst/>
                <a:cxnLst/>
                <a:rect l="l" t="t" r="r" b="b"/>
                <a:pathLst>
                  <a:path w="2051" h="3297" extrusionOk="0">
                    <a:moveTo>
                      <a:pt x="1031" y="0"/>
                    </a:moveTo>
                    <a:cubicBezTo>
                      <a:pt x="1019" y="0"/>
                      <a:pt x="1012" y="13"/>
                      <a:pt x="1012" y="38"/>
                    </a:cubicBezTo>
                    <a:cubicBezTo>
                      <a:pt x="861" y="798"/>
                      <a:pt x="506" y="1380"/>
                      <a:pt x="25" y="1633"/>
                    </a:cubicBezTo>
                    <a:cubicBezTo>
                      <a:pt x="0" y="1633"/>
                      <a:pt x="0" y="1683"/>
                      <a:pt x="25" y="1683"/>
                    </a:cubicBezTo>
                    <a:cubicBezTo>
                      <a:pt x="481" y="1936"/>
                      <a:pt x="861" y="2519"/>
                      <a:pt x="1012" y="3278"/>
                    </a:cubicBezTo>
                    <a:cubicBezTo>
                      <a:pt x="1025" y="3290"/>
                      <a:pt x="1044" y="3297"/>
                      <a:pt x="1060" y="3297"/>
                    </a:cubicBezTo>
                    <a:cubicBezTo>
                      <a:pt x="1076" y="3297"/>
                      <a:pt x="1088" y="3290"/>
                      <a:pt x="1088" y="3278"/>
                    </a:cubicBezTo>
                    <a:cubicBezTo>
                      <a:pt x="1240" y="2519"/>
                      <a:pt x="1595" y="1936"/>
                      <a:pt x="2050" y="1683"/>
                    </a:cubicBezTo>
                    <a:lnTo>
                      <a:pt x="2050" y="1633"/>
                    </a:lnTo>
                    <a:cubicBezTo>
                      <a:pt x="1620" y="1380"/>
                      <a:pt x="1240" y="798"/>
                      <a:pt x="1088" y="38"/>
                    </a:cubicBezTo>
                    <a:cubicBezTo>
                      <a:pt x="1063" y="13"/>
                      <a:pt x="1044" y="0"/>
                      <a:pt x="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2"/>
              <p:cNvSpPr/>
              <p:nvPr/>
            </p:nvSpPr>
            <p:spPr>
              <a:xfrm>
                <a:off x="1672135" y="3526273"/>
                <a:ext cx="113791" cy="179428"/>
              </a:xfrm>
              <a:custGeom>
                <a:avLst/>
                <a:gdLst/>
                <a:ahLst/>
                <a:cxnLst/>
                <a:rect l="l" t="t" r="r" b="b"/>
                <a:pathLst>
                  <a:path w="3443" h="5429" extrusionOk="0">
                    <a:moveTo>
                      <a:pt x="1703" y="0"/>
                    </a:moveTo>
                    <a:cubicBezTo>
                      <a:pt x="1684" y="0"/>
                      <a:pt x="1671" y="6"/>
                      <a:pt x="1671" y="19"/>
                    </a:cubicBezTo>
                    <a:cubicBezTo>
                      <a:pt x="1393" y="1284"/>
                      <a:pt x="785" y="2271"/>
                      <a:pt x="26" y="2676"/>
                    </a:cubicBezTo>
                    <a:cubicBezTo>
                      <a:pt x="1" y="2676"/>
                      <a:pt x="1" y="2752"/>
                      <a:pt x="26" y="2752"/>
                    </a:cubicBezTo>
                    <a:cubicBezTo>
                      <a:pt x="785" y="3157"/>
                      <a:pt x="1368" y="4144"/>
                      <a:pt x="1671" y="5410"/>
                    </a:cubicBezTo>
                    <a:cubicBezTo>
                      <a:pt x="1684" y="5422"/>
                      <a:pt x="1709" y="5429"/>
                      <a:pt x="1731" y="5429"/>
                    </a:cubicBezTo>
                    <a:cubicBezTo>
                      <a:pt x="1753" y="5429"/>
                      <a:pt x="1772" y="5422"/>
                      <a:pt x="1772" y="5410"/>
                    </a:cubicBezTo>
                    <a:cubicBezTo>
                      <a:pt x="2051" y="4144"/>
                      <a:pt x="2633" y="3157"/>
                      <a:pt x="3392" y="2752"/>
                    </a:cubicBezTo>
                    <a:cubicBezTo>
                      <a:pt x="3443" y="2727"/>
                      <a:pt x="3443" y="2676"/>
                      <a:pt x="3392" y="2676"/>
                    </a:cubicBezTo>
                    <a:cubicBezTo>
                      <a:pt x="2658" y="2271"/>
                      <a:pt x="2051" y="1284"/>
                      <a:pt x="1772" y="19"/>
                    </a:cubicBezTo>
                    <a:cubicBezTo>
                      <a:pt x="1747" y="6"/>
                      <a:pt x="1722"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a:off x="1856986" y="3491967"/>
                <a:ext cx="67786" cy="109197"/>
              </a:xfrm>
              <a:custGeom>
                <a:avLst/>
                <a:gdLst/>
                <a:ahLst/>
                <a:cxnLst/>
                <a:rect l="l" t="t" r="r" b="b"/>
                <a:pathLst>
                  <a:path w="2051" h="3304" extrusionOk="0">
                    <a:moveTo>
                      <a:pt x="1029" y="0"/>
                    </a:moveTo>
                    <a:cubicBezTo>
                      <a:pt x="1020" y="0"/>
                      <a:pt x="1013" y="7"/>
                      <a:pt x="1013" y="19"/>
                    </a:cubicBezTo>
                    <a:cubicBezTo>
                      <a:pt x="861" y="779"/>
                      <a:pt x="507" y="1386"/>
                      <a:pt x="26" y="1639"/>
                    </a:cubicBezTo>
                    <a:cubicBezTo>
                      <a:pt x="1" y="1639"/>
                      <a:pt x="1" y="1664"/>
                      <a:pt x="26" y="1664"/>
                    </a:cubicBezTo>
                    <a:cubicBezTo>
                      <a:pt x="482" y="1918"/>
                      <a:pt x="861" y="2525"/>
                      <a:pt x="1013" y="3284"/>
                    </a:cubicBezTo>
                    <a:cubicBezTo>
                      <a:pt x="1026" y="3297"/>
                      <a:pt x="1039" y="3303"/>
                      <a:pt x="1048" y="3303"/>
                    </a:cubicBezTo>
                    <a:cubicBezTo>
                      <a:pt x="1058" y="3303"/>
                      <a:pt x="1064" y="3297"/>
                      <a:pt x="1064" y="3284"/>
                    </a:cubicBezTo>
                    <a:cubicBezTo>
                      <a:pt x="1241" y="2525"/>
                      <a:pt x="1570" y="1918"/>
                      <a:pt x="2051" y="1664"/>
                    </a:cubicBezTo>
                    <a:lnTo>
                      <a:pt x="2051" y="1639"/>
                    </a:lnTo>
                    <a:cubicBezTo>
                      <a:pt x="1595" y="1386"/>
                      <a:pt x="1241" y="779"/>
                      <a:pt x="1064" y="19"/>
                    </a:cubicBezTo>
                    <a:cubicBezTo>
                      <a:pt x="1051" y="7"/>
                      <a:pt x="1039"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1769997" y="3374043"/>
                <a:ext cx="46898" cy="77403"/>
              </a:xfrm>
              <a:custGeom>
                <a:avLst/>
                <a:gdLst/>
                <a:ahLst/>
                <a:cxnLst/>
                <a:rect l="l" t="t" r="r" b="b"/>
                <a:pathLst>
                  <a:path w="1419" h="2342" extrusionOk="0">
                    <a:moveTo>
                      <a:pt x="722" y="0"/>
                    </a:moveTo>
                    <a:cubicBezTo>
                      <a:pt x="716" y="0"/>
                      <a:pt x="710" y="6"/>
                      <a:pt x="710" y="19"/>
                    </a:cubicBezTo>
                    <a:cubicBezTo>
                      <a:pt x="608" y="551"/>
                      <a:pt x="330" y="955"/>
                      <a:pt x="1" y="1158"/>
                    </a:cubicBezTo>
                    <a:lnTo>
                      <a:pt x="1" y="1183"/>
                    </a:lnTo>
                    <a:cubicBezTo>
                      <a:pt x="330" y="1335"/>
                      <a:pt x="583" y="1791"/>
                      <a:pt x="710" y="2322"/>
                    </a:cubicBezTo>
                    <a:cubicBezTo>
                      <a:pt x="710" y="2335"/>
                      <a:pt x="716" y="2341"/>
                      <a:pt x="722" y="2341"/>
                    </a:cubicBezTo>
                    <a:cubicBezTo>
                      <a:pt x="729" y="2341"/>
                      <a:pt x="735" y="2335"/>
                      <a:pt x="735" y="2322"/>
                    </a:cubicBezTo>
                    <a:cubicBezTo>
                      <a:pt x="836" y="1791"/>
                      <a:pt x="1114" y="1386"/>
                      <a:pt x="1418" y="1183"/>
                    </a:cubicBezTo>
                    <a:lnTo>
                      <a:pt x="1418" y="1158"/>
                    </a:lnTo>
                    <a:cubicBezTo>
                      <a:pt x="1114" y="1006"/>
                      <a:pt x="861" y="551"/>
                      <a:pt x="735" y="19"/>
                    </a:cubicBezTo>
                    <a:cubicBezTo>
                      <a:pt x="735" y="6"/>
                      <a:pt x="729" y="0"/>
                      <a:pt x="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2"/>
            <p:cNvGrpSpPr/>
            <p:nvPr/>
          </p:nvGrpSpPr>
          <p:grpSpPr>
            <a:xfrm>
              <a:off x="1850309" y="1073930"/>
              <a:ext cx="810525" cy="1790605"/>
              <a:chOff x="1850309" y="1073930"/>
              <a:chExt cx="810525" cy="1790605"/>
            </a:xfrm>
          </p:grpSpPr>
          <p:sp>
            <p:nvSpPr>
              <p:cNvPr id="582" name="Google Shape;582;p42"/>
              <p:cNvSpPr/>
              <p:nvPr/>
            </p:nvSpPr>
            <p:spPr>
              <a:xfrm>
                <a:off x="2302108" y="2131676"/>
                <a:ext cx="195722" cy="246057"/>
              </a:xfrm>
              <a:custGeom>
                <a:avLst/>
                <a:gdLst/>
                <a:ahLst/>
                <a:cxnLst/>
                <a:rect l="l" t="t" r="r" b="b"/>
                <a:pathLst>
                  <a:path w="5922" h="7445" extrusionOk="0">
                    <a:moveTo>
                      <a:pt x="2236" y="0"/>
                    </a:moveTo>
                    <a:cubicBezTo>
                      <a:pt x="1884" y="0"/>
                      <a:pt x="1575" y="252"/>
                      <a:pt x="1465" y="710"/>
                    </a:cubicBezTo>
                    <a:cubicBezTo>
                      <a:pt x="1389" y="913"/>
                      <a:pt x="1389" y="1090"/>
                      <a:pt x="1439" y="1318"/>
                    </a:cubicBezTo>
                    <a:cubicBezTo>
                      <a:pt x="1465" y="1672"/>
                      <a:pt x="1692" y="1951"/>
                      <a:pt x="1718" y="2330"/>
                    </a:cubicBezTo>
                    <a:lnTo>
                      <a:pt x="1439" y="2330"/>
                    </a:lnTo>
                    <a:cubicBezTo>
                      <a:pt x="1420" y="2330"/>
                      <a:pt x="1400" y="2329"/>
                      <a:pt x="1381" y="2329"/>
                    </a:cubicBezTo>
                    <a:cubicBezTo>
                      <a:pt x="482" y="2329"/>
                      <a:pt x="0" y="2906"/>
                      <a:pt x="174" y="3823"/>
                    </a:cubicBezTo>
                    <a:cubicBezTo>
                      <a:pt x="224" y="4152"/>
                      <a:pt x="351" y="4481"/>
                      <a:pt x="604" y="4760"/>
                    </a:cubicBezTo>
                    <a:cubicBezTo>
                      <a:pt x="1869" y="6152"/>
                      <a:pt x="3514" y="6886"/>
                      <a:pt x="5261" y="7417"/>
                    </a:cubicBezTo>
                    <a:cubicBezTo>
                      <a:pt x="5320" y="7436"/>
                      <a:pt x="5377" y="7444"/>
                      <a:pt x="5430" y="7444"/>
                    </a:cubicBezTo>
                    <a:cubicBezTo>
                      <a:pt x="5738" y="7444"/>
                      <a:pt x="5922" y="7148"/>
                      <a:pt x="5792" y="6759"/>
                    </a:cubicBezTo>
                    <a:cubicBezTo>
                      <a:pt x="5691" y="6506"/>
                      <a:pt x="5539" y="6253"/>
                      <a:pt x="5387" y="5974"/>
                    </a:cubicBezTo>
                    <a:cubicBezTo>
                      <a:pt x="5767" y="5848"/>
                      <a:pt x="5843" y="5620"/>
                      <a:pt x="5742" y="5266"/>
                    </a:cubicBezTo>
                    <a:cubicBezTo>
                      <a:pt x="5514" y="4481"/>
                      <a:pt x="5235" y="3722"/>
                      <a:pt x="4805" y="3013"/>
                    </a:cubicBezTo>
                    <a:cubicBezTo>
                      <a:pt x="4274" y="2052"/>
                      <a:pt x="3742" y="1039"/>
                      <a:pt x="2882" y="280"/>
                    </a:cubicBezTo>
                    <a:cubicBezTo>
                      <a:pt x="2673" y="91"/>
                      <a:pt x="2447" y="0"/>
                      <a:pt x="2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p:nvPr/>
            </p:nvSpPr>
            <p:spPr>
              <a:xfrm>
                <a:off x="2268529" y="2424900"/>
                <a:ext cx="214164" cy="177908"/>
              </a:xfrm>
              <a:custGeom>
                <a:avLst/>
                <a:gdLst/>
                <a:ahLst/>
                <a:cxnLst/>
                <a:rect l="l" t="t" r="r" b="b"/>
                <a:pathLst>
                  <a:path w="6480" h="5383" extrusionOk="0">
                    <a:moveTo>
                      <a:pt x="1131" y="1"/>
                    </a:moveTo>
                    <a:cubicBezTo>
                      <a:pt x="741" y="1"/>
                      <a:pt x="710" y="216"/>
                      <a:pt x="709" y="216"/>
                    </a:cubicBezTo>
                    <a:cubicBezTo>
                      <a:pt x="709" y="216"/>
                      <a:pt x="709" y="216"/>
                      <a:pt x="709" y="215"/>
                    </a:cubicBezTo>
                    <a:cubicBezTo>
                      <a:pt x="620" y="177"/>
                      <a:pt x="532" y="158"/>
                      <a:pt x="446" y="158"/>
                    </a:cubicBezTo>
                    <a:cubicBezTo>
                      <a:pt x="361" y="158"/>
                      <a:pt x="279" y="177"/>
                      <a:pt x="203" y="215"/>
                    </a:cubicBezTo>
                    <a:cubicBezTo>
                      <a:pt x="51" y="317"/>
                      <a:pt x="0" y="544"/>
                      <a:pt x="51" y="721"/>
                    </a:cubicBezTo>
                    <a:cubicBezTo>
                      <a:pt x="253" y="1708"/>
                      <a:pt x="633" y="2620"/>
                      <a:pt x="1038" y="3556"/>
                    </a:cubicBezTo>
                    <a:cubicBezTo>
                      <a:pt x="1291" y="4113"/>
                      <a:pt x="1721" y="4568"/>
                      <a:pt x="2177" y="4948"/>
                    </a:cubicBezTo>
                    <a:cubicBezTo>
                      <a:pt x="2557" y="5225"/>
                      <a:pt x="2973" y="5383"/>
                      <a:pt x="3408" y="5383"/>
                    </a:cubicBezTo>
                    <a:cubicBezTo>
                      <a:pt x="3610" y="5383"/>
                      <a:pt x="3816" y="5349"/>
                      <a:pt x="4024" y="5277"/>
                    </a:cubicBezTo>
                    <a:cubicBezTo>
                      <a:pt x="4480" y="5176"/>
                      <a:pt x="4910" y="4847"/>
                      <a:pt x="4632" y="4163"/>
                    </a:cubicBezTo>
                    <a:lnTo>
                      <a:pt x="4632" y="4163"/>
                    </a:lnTo>
                    <a:cubicBezTo>
                      <a:pt x="4859" y="4214"/>
                      <a:pt x="5037" y="4290"/>
                      <a:pt x="5239" y="4290"/>
                    </a:cubicBezTo>
                    <a:cubicBezTo>
                      <a:pt x="5298" y="4294"/>
                      <a:pt x="5358" y="4297"/>
                      <a:pt x="5418" y="4297"/>
                    </a:cubicBezTo>
                    <a:cubicBezTo>
                      <a:pt x="5716" y="4297"/>
                      <a:pt x="6015" y="4227"/>
                      <a:pt x="6226" y="3910"/>
                    </a:cubicBezTo>
                    <a:cubicBezTo>
                      <a:pt x="6479" y="3556"/>
                      <a:pt x="6327" y="3202"/>
                      <a:pt x="6150" y="2898"/>
                    </a:cubicBezTo>
                    <a:cubicBezTo>
                      <a:pt x="5973" y="2670"/>
                      <a:pt x="5821" y="2468"/>
                      <a:pt x="5593" y="2316"/>
                    </a:cubicBezTo>
                    <a:cubicBezTo>
                      <a:pt x="2871" y="404"/>
                      <a:pt x="1665" y="1"/>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2"/>
              <p:cNvSpPr/>
              <p:nvPr/>
            </p:nvSpPr>
            <p:spPr>
              <a:xfrm>
                <a:off x="2487653" y="2185218"/>
                <a:ext cx="173182" cy="154377"/>
              </a:xfrm>
              <a:custGeom>
                <a:avLst/>
                <a:gdLst/>
                <a:ahLst/>
                <a:cxnLst/>
                <a:rect l="l" t="t" r="r" b="b"/>
                <a:pathLst>
                  <a:path w="5240" h="4671" extrusionOk="0">
                    <a:moveTo>
                      <a:pt x="512" y="1"/>
                    </a:moveTo>
                    <a:cubicBezTo>
                      <a:pt x="398" y="1"/>
                      <a:pt x="288" y="44"/>
                      <a:pt x="178" y="153"/>
                    </a:cubicBezTo>
                    <a:cubicBezTo>
                      <a:pt x="1" y="331"/>
                      <a:pt x="52" y="584"/>
                      <a:pt x="128" y="786"/>
                    </a:cubicBezTo>
                    <a:cubicBezTo>
                      <a:pt x="760" y="2305"/>
                      <a:pt x="1671" y="3570"/>
                      <a:pt x="3114" y="4405"/>
                    </a:cubicBezTo>
                    <a:cubicBezTo>
                      <a:pt x="3435" y="4590"/>
                      <a:pt x="3720" y="4670"/>
                      <a:pt x="3968" y="4670"/>
                    </a:cubicBezTo>
                    <a:cubicBezTo>
                      <a:pt x="4737" y="4670"/>
                      <a:pt x="5151" y="3905"/>
                      <a:pt x="5189" y="3140"/>
                    </a:cubicBezTo>
                    <a:cubicBezTo>
                      <a:pt x="5240" y="2684"/>
                      <a:pt x="4936" y="2330"/>
                      <a:pt x="4556" y="2077"/>
                    </a:cubicBezTo>
                    <a:cubicBezTo>
                      <a:pt x="3367" y="1242"/>
                      <a:pt x="2127" y="584"/>
                      <a:pt x="811" y="77"/>
                    </a:cubicBezTo>
                    <a:cubicBezTo>
                      <a:pt x="707" y="31"/>
                      <a:pt x="608"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p:nvPr/>
            </p:nvSpPr>
            <p:spPr>
              <a:xfrm>
                <a:off x="1850309" y="1073930"/>
                <a:ext cx="213305" cy="164688"/>
              </a:xfrm>
              <a:custGeom>
                <a:avLst/>
                <a:gdLst/>
                <a:ahLst/>
                <a:cxnLst/>
                <a:rect l="l" t="t" r="r" b="b"/>
                <a:pathLst>
                  <a:path w="6454" h="4983" extrusionOk="0">
                    <a:moveTo>
                      <a:pt x="6062" y="0"/>
                    </a:moveTo>
                    <a:cubicBezTo>
                      <a:pt x="5914" y="0"/>
                      <a:pt x="5762" y="101"/>
                      <a:pt x="5644" y="169"/>
                    </a:cubicBezTo>
                    <a:cubicBezTo>
                      <a:pt x="4505" y="751"/>
                      <a:pt x="3468" y="1459"/>
                      <a:pt x="2455" y="2193"/>
                    </a:cubicBezTo>
                    <a:cubicBezTo>
                      <a:pt x="1747" y="2700"/>
                      <a:pt x="1063" y="3231"/>
                      <a:pt x="431" y="3838"/>
                    </a:cubicBezTo>
                    <a:cubicBezTo>
                      <a:pt x="0" y="4218"/>
                      <a:pt x="127" y="4699"/>
                      <a:pt x="684" y="4851"/>
                    </a:cubicBezTo>
                    <a:cubicBezTo>
                      <a:pt x="903" y="4916"/>
                      <a:pt x="1122" y="4982"/>
                      <a:pt x="1292" y="4982"/>
                    </a:cubicBezTo>
                    <a:cubicBezTo>
                      <a:pt x="1318" y="4982"/>
                      <a:pt x="1343" y="4981"/>
                      <a:pt x="1367" y="4977"/>
                    </a:cubicBezTo>
                    <a:cubicBezTo>
                      <a:pt x="2000" y="4977"/>
                      <a:pt x="2506" y="4825"/>
                      <a:pt x="2961" y="4496"/>
                    </a:cubicBezTo>
                    <a:cubicBezTo>
                      <a:pt x="3746" y="4016"/>
                      <a:pt x="4404" y="3358"/>
                      <a:pt x="5011" y="2674"/>
                    </a:cubicBezTo>
                    <a:cubicBezTo>
                      <a:pt x="5492" y="2067"/>
                      <a:pt x="5948" y="1485"/>
                      <a:pt x="6277" y="801"/>
                    </a:cubicBezTo>
                    <a:cubicBezTo>
                      <a:pt x="6403" y="574"/>
                      <a:pt x="6454" y="321"/>
                      <a:pt x="6277" y="93"/>
                    </a:cubicBezTo>
                    <a:cubicBezTo>
                      <a:pt x="6209" y="25"/>
                      <a:pt x="6136" y="0"/>
                      <a:pt x="6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2"/>
              <p:cNvSpPr/>
              <p:nvPr/>
            </p:nvSpPr>
            <p:spPr>
              <a:xfrm>
                <a:off x="2051884" y="2298185"/>
                <a:ext cx="185708" cy="111246"/>
              </a:xfrm>
              <a:custGeom>
                <a:avLst/>
                <a:gdLst/>
                <a:ahLst/>
                <a:cxnLst/>
                <a:rect l="l" t="t" r="r" b="b"/>
                <a:pathLst>
                  <a:path w="5619" h="3366" extrusionOk="0">
                    <a:moveTo>
                      <a:pt x="1468" y="0"/>
                    </a:moveTo>
                    <a:cubicBezTo>
                      <a:pt x="1038" y="0"/>
                      <a:pt x="583" y="101"/>
                      <a:pt x="304" y="481"/>
                    </a:cubicBezTo>
                    <a:cubicBezTo>
                      <a:pt x="1" y="835"/>
                      <a:pt x="178" y="1215"/>
                      <a:pt x="330" y="1569"/>
                    </a:cubicBezTo>
                    <a:cubicBezTo>
                      <a:pt x="456" y="1848"/>
                      <a:pt x="633" y="2101"/>
                      <a:pt x="912" y="2303"/>
                    </a:cubicBezTo>
                    <a:cubicBezTo>
                      <a:pt x="1949" y="3138"/>
                      <a:pt x="3215" y="3265"/>
                      <a:pt x="4379" y="3366"/>
                    </a:cubicBezTo>
                    <a:cubicBezTo>
                      <a:pt x="4632" y="3366"/>
                      <a:pt x="4784" y="3366"/>
                      <a:pt x="4986" y="3341"/>
                    </a:cubicBezTo>
                    <a:cubicBezTo>
                      <a:pt x="5239" y="3341"/>
                      <a:pt x="5416" y="3239"/>
                      <a:pt x="5518" y="3012"/>
                    </a:cubicBezTo>
                    <a:cubicBezTo>
                      <a:pt x="5619" y="2784"/>
                      <a:pt x="5543" y="2607"/>
                      <a:pt x="5391" y="2455"/>
                    </a:cubicBezTo>
                    <a:cubicBezTo>
                      <a:pt x="4379" y="1367"/>
                      <a:pt x="3164" y="607"/>
                      <a:pt x="1823" y="76"/>
                    </a:cubicBezTo>
                    <a:cubicBezTo>
                      <a:pt x="1696" y="51"/>
                      <a:pt x="1595" y="0"/>
                      <a:pt x="1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2"/>
              <p:cNvSpPr/>
              <p:nvPr/>
            </p:nvSpPr>
            <p:spPr>
              <a:xfrm>
                <a:off x="2296952" y="2721594"/>
                <a:ext cx="175694" cy="142941"/>
              </a:xfrm>
              <a:custGeom>
                <a:avLst/>
                <a:gdLst/>
                <a:ahLst/>
                <a:cxnLst/>
                <a:rect l="l" t="t" r="r" b="b"/>
                <a:pathLst>
                  <a:path w="5316" h="4325" extrusionOk="0">
                    <a:moveTo>
                      <a:pt x="483" y="0"/>
                    </a:moveTo>
                    <a:cubicBezTo>
                      <a:pt x="379" y="0"/>
                      <a:pt x="287" y="35"/>
                      <a:pt x="203" y="147"/>
                    </a:cubicBezTo>
                    <a:cubicBezTo>
                      <a:pt x="1" y="324"/>
                      <a:pt x="102" y="552"/>
                      <a:pt x="229" y="754"/>
                    </a:cubicBezTo>
                    <a:cubicBezTo>
                      <a:pt x="406" y="1058"/>
                      <a:pt x="634" y="1387"/>
                      <a:pt x="861" y="1690"/>
                    </a:cubicBezTo>
                    <a:cubicBezTo>
                      <a:pt x="1469" y="2526"/>
                      <a:pt x="2101" y="3335"/>
                      <a:pt x="2937" y="3917"/>
                    </a:cubicBezTo>
                    <a:cubicBezTo>
                      <a:pt x="3339" y="4154"/>
                      <a:pt x="3742" y="4325"/>
                      <a:pt x="4207" y="4325"/>
                    </a:cubicBezTo>
                    <a:cubicBezTo>
                      <a:pt x="4239" y="4325"/>
                      <a:pt x="4271" y="4324"/>
                      <a:pt x="4303" y="4322"/>
                    </a:cubicBezTo>
                    <a:cubicBezTo>
                      <a:pt x="4911" y="4246"/>
                      <a:pt x="5290" y="3943"/>
                      <a:pt x="5290" y="3411"/>
                    </a:cubicBezTo>
                    <a:cubicBezTo>
                      <a:pt x="5315" y="3158"/>
                      <a:pt x="5189" y="2905"/>
                      <a:pt x="5012" y="2703"/>
                    </a:cubicBezTo>
                    <a:cubicBezTo>
                      <a:pt x="4683" y="2399"/>
                      <a:pt x="4303" y="2095"/>
                      <a:pt x="3949" y="1817"/>
                    </a:cubicBezTo>
                    <a:cubicBezTo>
                      <a:pt x="2987" y="1058"/>
                      <a:pt x="1975" y="400"/>
                      <a:pt x="760" y="45"/>
                    </a:cubicBezTo>
                    <a:cubicBezTo>
                      <a:pt x="658" y="23"/>
                      <a:pt x="566" y="0"/>
                      <a:pt x="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Beauty Salon Company by Slidesgo">
  <a:themeElements>
    <a:clrScheme name="Simple Light">
      <a:dk1>
        <a:srgbClr val="754C24"/>
      </a:dk1>
      <a:lt1>
        <a:srgbClr val="FCE7D4"/>
      </a:lt1>
      <a:dk2>
        <a:srgbClr val="754C24"/>
      </a:dk2>
      <a:lt2>
        <a:srgbClr val="FCE7D4"/>
      </a:lt2>
      <a:accent1>
        <a:srgbClr val="F4B392"/>
      </a:accent1>
      <a:accent2>
        <a:srgbClr val="F7C684"/>
      </a:accent2>
      <a:accent3>
        <a:srgbClr val="C69C6D"/>
      </a:accent3>
      <a:accent4>
        <a:srgbClr val="C69C6D"/>
      </a:accent4>
      <a:accent5>
        <a:srgbClr val="C69C6D"/>
      </a:accent5>
      <a:accent6>
        <a:srgbClr val="C69C6D"/>
      </a:accent6>
      <a:hlink>
        <a:srgbClr val="754C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663</Words>
  <Application>Microsoft Office PowerPoint</Application>
  <PresentationFormat>Presentación en pantalla (16:9)</PresentationFormat>
  <Paragraphs>31</Paragraphs>
  <Slides>9</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Lato</vt:lpstr>
      <vt:lpstr>Montserrat</vt:lpstr>
      <vt:lpstr>Playfair Display</vt:lpstr>
      <vt:lpstr>Sarala</vt:lpstr>
      <vt:lpstr>Arial</vt:lpstr>
      <vt:lpstr>Calibri</vt:lpstr>
      <vt:lpstr>Segoe UI</vt:lpstr>
      <vt:lpstr>Times New Roman</vt:lpstr>
      <vt:lpstr>Beauty Salon Company by Slidesgo</vt:lpstr>
      <vt:lpstr>JK BEAUTY</vt:lpstr>
      <vt:lpstr>Propósito del proyecto</vt:lpstr>
      <vt:lpstr>Jk Beauty</vt:lpstr>
      <vt:lpstr>Presentación de PowerPoint</vt:lpstr>
      <vt:lpstr>Preámbulo</vt:lpstr>
      <vt:lpstr>Oportunidades de mejora</vt:lpstr>
      <vt:lpstr>Presentación de PowerPoint</vt:lpstr>
      <vt:lpstr>Presentación de PowerPoint</vt:lpstr>
      <vt:lpstr>Conclusión general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 BEAUTY</dc:title>
  <dc:creator>Yoshi Argueta</dc:creator>
  <cp:lastModifiedBy>Yoshi Argueta</cp:lastModifiedBy>
  <cp:revision>1</cp:revision>
  <dcterms:modified xsi:type="dcterms:W3CDTF">2021-08-07T17:12:09Z</dcterms:modified>
</cp:coreProperties>
</file>