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6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84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6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28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9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66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923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1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90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9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2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C9E7-AF0D-4D82-8534-B7C2284FB83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BA18-9EE6-4D03-80DA-9EE3FA4DB6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0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8814" y="250866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29568" y="250550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8815" y="138900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0125" y="4815225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9569" y="5960407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87636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26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37619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7600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33222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91289" y="596040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91290" y="366941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19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41978" y="366071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7600" y="365636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33223" y="25086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733223" y="3666272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649355" y="596041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649357" y="366195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49358" y="25086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650582" y="138900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16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49356" y="481522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20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19627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87637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33301" y="21336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8667" y="213359"/>
            <a:ext cx="687977" cy="478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65496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37582" y="13597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9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3758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87601" y="21459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37619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6" idx="1"/>
          </p:cNvCxnSpPr>
          <p:nvPr/>
        </p:nvCxnSpPr>
        <p:spPr>
          <a:xfrm>
            <a:off x="966644" y="452845"/>
            <a:ext cx="9666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5" idx="1"/>
          </p:cNvCxnSpPr>
          <p:nvPr/>
        </p:nvCxnSpPr>
        <p:spPr>
          <a:xfrm flipV="1">
            <a:off x="2420980" y="452845"/>
            <a:ext cx="9666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78667" y="4815226"/>
            <a:ext cx="687977" cy="478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3"/>
            <a:endCxn id="32" idx="1"/>
          </p:cNvCxnSpPr>
          <p:nvPr/>
        </p:nvCxnSpPr>
        <p:spPr>
          <a:xfrm>
            <a:off x="3875316" y="452845"/>
            <a:ext cx="962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1" idx="1"/>
          </p:cNvCxnSpPr>
          <p:nvPr/>
        </p:nvCxnSpPr>
        <p:spPr>
          <a:xfrm>
            <a:off x="5325298" y="452845"/>
            <a:ext cx="962303" cy="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0" idx="1"/>
          </p:cNvCxnSpPr>
          <p:nvPr/>
        </p:nvCxnSpPr>
        <p:spPr>
          <a:xfrm flipV="1">
            <a:off x="6775280" y="452845"/>
            <a:ext cx="962303" cy="1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24" idx="1"/>
          </p:cNvCxnSpPr>
          <p:nvPr/>
        </p:nvCxnSpPr>
        <p:spPr>
          <a:xfrm>
            <a:off x="8225262" y="452845"/>
            <a:ext cx="97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28" idx="1"/>
          </p:cNvCxnSpPr>
          <p:nvPr/>
        </p:nvCxnSpPr>
        <p:spPr>
          <a:xfrm>
            <a:off x="9683952" y="452845"/>
            <a:ext cx="97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2" idx="0"/>
          </p:cNvCxnSpPr>
          <p:nvPr/>
        </p:nvCxnSpPr>
        <p:spPr>
          <a:xfrm flipH="1">
            <a:off x="10894422" y="692330"/>
            <a:ext cx="4381" cy="696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21" idx="0"/>
          </p:cNvCxnSpPr>
          <p:nvPr/>
        </p:nvCxnSpPr>
        <p:spPr>
          <a:xfrm flipH="1">
            <a:off x="10893198" y="1867977"/>
            <a:ext cx="1224" cy="640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20" idx="0"/>
          </p:cNvCxnSpPr>
          <p:nvPr/>
        </p:nvCxnSpPr>
        <p:spPr>
          <a:xfrm flipH="1">
            <a:off x="10893197" y="2987640"/>
            <a:ext cx="1" cy="674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23" idx="0"/>
          </p:cNvCxnSpPr>
          <p:nvPr/>
        </p:nvCxnSpPr>
        <p:spPr>
          <a:xfrm flipH="1">
            <a:off x="10893196" y="4140922"/>
            <a:ext cx="1" cy="67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2"/>
            <a:endCxn id="19" idx="0"/>
          </p:cNvCxnSpPr>
          <p:nvPr/>
        </p:nvCxnSpPr>
        <p:spPr>
          <a:xfrm flipH="1">
            <a:off x="10893195" y="5294197"/>
            <a:ext cx="1" cy="666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1"/>
            <a:endCxn id="13" idx="3"/>
          </p:cNvCxnSpPr>
          <p:nvPr/>
        </p:nvCxnSpPr>
        <p:spPr>
          <a:xfrm flipH="1" flipV="1">
            <a:off x="9678968" y="6199895"/>
            <a:ext cx="9703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1"/>
            <a:endCxn id="12" idx="3"/>
          </p:cNvCxnSpPr>
          <p:nvPr/>
        </p:nvCxnSpPr>
        <p:spPr>
          <a:xfrm flipH="1" flipV="1">
            <a:off x="8220901" y="6199894"/>
            <a:ext cx="9703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11" idx="3"/>
          </p:cNvCxnSpPr>
          <p:nvPr/>
        </p:nvCxnSpPr>
        <p:spPr>
          <a:xfrm flipH="1">
            <a:off x="6775279" y="6199894"/>
            <a:ext cx="957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0" idx="3"/>
          </p:cNvCxnSpPr>
          <p:nvPr/>
        </p:nvCxnSpPr>
        <p:spPr>
          <a:xfrm flipH="1">
            <a:off x="5325298" y="6199894"/>
            <a:ext cx="962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1"/>
            <a:endCxn id="9" idx="3"/>
          </p:cNvCxnSpPr>
          <p:nvPr/>
        </p:nvCxnSpPr>
        <p:spPr>
          <a:xfrm flipH="1">
            <a:off x="3875315" y="6199894"/>
            <a:ext cx="962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1"/>
            <a:endCxn id="8" idx="3"/>
          </p:cNvCxnSpPr>
          <p:nvPr/>
        </p:nvCxnSpPr>
        <p:spPr>
          <a:xfrm flipH="1" flipV="1">
            <a:off x="2417248" y="6199893"/>
            <a:ext cx="9703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0"/>
            <a:endCxn id="7" idx="2"/>
          </p:cNvCxnSpPr>
          <p:nvPr/>
        </p:nvCxnSpPr>
        <p:spPr>
          <a:xfrm flipV="1">
            <a:off x="3631476" y="5294196"/>
            <a:ext cx="2489" cy="66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5" idx="3"/>
          </p:cNvCxnSpPr>
          <p:nvPr/>
        </p:nvCxnSpPr>
        <p:spPr>
          <a:xfrm flipH="1">
            <a:off x="966644" y="5054711"/>
            <a:ext cx="24234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  <a:endCxn id="5" idx="0"/>
          </p:cNvCxnSpPr>
          <p:nvPr/>
        </p:nvCxnSpPr>
        <p:spPr>
          <a:xfrm flipH="1">
            <a:off x="2173408" y="692331"/>
            <a:ext cx="3733" cy="181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4" idx="0"/>
          </p:cNvCxnSpPr>
          <p:nvPr/>
        </p:nvCxnSpPr>
        <p:spPr>
          <a:xfrm flipH="1">
            <a:off x="622654" y="1867977"/>
            <a:ext cx="1" cy="64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29" idx="0"/>
          </p:cNvCxnSpPr>
          <p:nvPr/>
        </p:nvCxnSpPr>
        <p:spPr>
          <a:xfrm flipH="1">
            <a:off x="7981422" y="692330"/>
            <a:ext cx="1" cy="66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17" idx="0"/>
          </p:cNvCxnSpPr>
          <p:nvPr/>
        </p:nvCxnSpPr>
        <p:spPr>
          <a:xfrm flipH="1">
            <a:off x="7977063" y="1838740"/>
            <a:ext cx="4359" cy="66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18" idx="0"/>
          </p:cNvCxnSpPr>
          <p:nvPr/>
        </p:nvCxnSpPr>
        <p:spPr>
          <a:xfrm>
            <a:off x="7977063" y="2987640"/>
            <a:ext cx="0" cy="67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1"/>
            <a:endCxn id="16" idx="3"/>
          </p:cNvCxnSpPr>
          <p:nvPr/>
        </p:nvCxnSpPr>
        <p:spPr>
          <a:xfrm flipH="1" flipV="1">
            <a:off x="6775279" y="3895846"/>
            <a:ext cx="957944" cy="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  <a:endCxn id="15" idx="3"/>
          </p:cNvCxnSpPr>
          <p:nvPr/>
        </p:nvCxnSpPr>
        <p:spPr>
          <a:xfrm flipH="1">
            <a:off x="5329657" y="3895846"/>
            <a:ext cx="957943" cy="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2"/>
            <a:endCxn id="6" idx="0"/>
          </p:cNvCxnSpPr>
          <p:nvPr/>
        </p:nvCxnSpPr>
        <p:spPr>
          <a:xfrm rot="5400000">
            <a:off x="1051561" y="263425"/>
            <a:ext cx="696675" cy="15544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2" idx="1"/>
            <a:endCxn id="14" idx="0"/>
          </p:cNvCxnSpPr>
          <p:nvPr/>
        </p:nvCxnSpPr>
        <p:spPr>
          <a:xfrm rot="10800000" flipV="1">
            <a:off x="9435130" y="1628491"/>
            <a:ext cx="1215452" cy="2040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4" idx="2"/>
            <a:endCxn id="23" idx="1"/>
          </p:cNvCxnSpPr>
          <p:nvPr/>
        </p:nvCxnSpPr>
        <p:spPr>
          <a:xfrm rot="16200000" flipH="1">
            <a:off x="9589078" y="3994434"/>
            <a:ext cx="906330" cy="12142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" idx="1"/>
            <a:endCxn id="35" idx="3"/>
          </p:cNvCxnSpPr>
          <p:nvPr/>
        </p:nvCxnSpPr>
        <p:spPr>
          <a:xfrm rot="10800000" flipV="1">
            <a:off x="966644" y="3900196"/>
            <a:ext cx="3875334" cy="1154515"/>
          </a:xfrm>
          <a:prstGeom prst="bentConnector3">
            <a:avLst>
              <a:gd name="adj1" fmla="val 62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2"/>
            <a:endCxn id="35" idx="0"/>
          </p:cNvCxnSpPr>
          <p:nvPr/>
        </p:nvCxnSpPr>
        <p:spPr>
          <a:xfrm rot="16200000" flipH="1">
            <a:off x="-291138" y="3901431"/>
            <a:ext cx="1827587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2"/>
            <a:endCxn id="35" idx="0"/>
          </p:cNvCxnSpPr>
          <p:nvPr/>
        </p:nvCxnSpPr>
        <p:spPr>
          <a:xfrm rot="5400000">
            <a:off x="482655" y="3124472"/>
            <a:ext cx="1830755" cy="1550752"/>
          </a:xfrm>
          <a:prstGeom prst="bentConnector3">
            <a:avLst>
              <a:gd name="adj1" fmla="val 73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1"/>
            <a:endCxn id="35" idx="2"/>
          </p:cNvCxnSpPr>
          <p:nvPr/>
        </p:nvCxnSpPr>
        <p:spPr>
          <a:xfrm rot="10800000">
            <a:off x="622657" y="5294199"/>
            <a:ext cx="1306913" cy="905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20412" y="166218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69" name="TextBox 68"/>
          <p:cNvSpPr txBox="1"/>
          <p:nvPr/>
        </p:nvSpPr>
        <p:spPr>
          <a:xfrm>
            <a:off x="1258007" y="7439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0" name="TextBox 69"/>
          <p:cNvSpPr txBox="1"/>
          <p:nvPr/>
        </p:nvSpPr>
        <p:spPr>
          <a:xfrm>
            <a:off x="2759797" y="37465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1" name="TextBox 70"/>
          <p:cNvSpPr txBox="1"/>
          <p:nvPr/>
        </p:nvSpPr>
        <p:spPr>
          <a:xfrm>
            <a:off x="4220797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2" name="TextBox 71"/>
          <p:cNvSpPr txBox="1"/>
          <p:nvPr/>
        </p:nvSpPr>
        <p:spPr>
          <a:xfrm>
            <a:off x="5672952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3" name="TextBox 72"/>
          <p:cNvSpPr txBox="1"/>
          <p:nvPr/>
        </p:nvSpPr>
        <p:spPr>
          <a:xfrm>
            <a:off x="7122934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4" name="TextBox 73"/>
          <p:cNvSpPr txBox="1"/>
          <p:nvPr/>
        </p:nvSpPr>
        <p:spPr>
          <a:xfrm>
            <a:off x="586444" y="1953993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75" name="TextBox 74"/>
          <p:cNvSpPr txBox="1"/>
          <p:nvPr/>
        </p:nvSpPr>
        <p:spPr>
          <a:xfrm>
            <a:off x="586443" y="34690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76" name="TextBox 75"/>
          <p:cNvSpPr txBox="1"/>
          <p:nvPr/>
        </p:nvSpPr>
        <p:spPr>
          <a:xfrm>
            <a:off x="1940695" y="34690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77" name="TextBox 76"/>
          <p:cNvSpPr txBox="1"/>
          <p:nvPr/>
        </p:nvSpPr>
        <p:spPr>
          <a:xfrm>
            <a:off x="8571973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78" name="TextBox 77"/>
          <p:cNvSpPr txBox="1"/>
          <p:nvPr/>
        </p:nvSpPr>
        <p:spPr>
          <a:xfrm>
            <a:off x="10023823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79" name="TextBox 78"/>
          <p:cNvSpPr txBox="1"/>
          <p:nvPr/>
        </p:nvSpPr>
        <p:spPr>
          <a:xfrm>
            <a:off x="10856985" y="85600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vi-VN" dirty="0"/>
          </a:p>
        </p:txBody>
      </p:sp>
      <p:sp>
        <p:nvSpPr>
          <p:cNvPr id="80" name="TextBox 79"/>
          <p:cNvSpPr txBox="1"/>
          <p:nvPr/>
        </p:nvSpPr>
        <p:spPr>
          <a:xfrm>
            <a:off x="10846593" y="197674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81" name="TextBox 80"/>
          <p:cNvSpPr txBox="1"/>
          <p:nvPr/>
        </p:nvSpPr>
        <p:spPr>
          <a:xfrm>
            <a:off x="10863771" y="3140129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vi-VN" dirty="0"/>
          </a:p>
        </p:txBody>
      </p:sp>
      <p:sp>
        <p:nvSpPr>
          <p:cNvPr id="82" name="TextBox 81"/>
          <p:cNvSpPr txBox="1"/>
          <p:nvPr/>
        </p:nvSpPr>
        <p:spPr>
          <a:xfrm>
            <a:off x="10856985" y="4292787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83" name="TextBox 82"/>
          <p:cNvSpPr txBox="1"/>
          <p:nvPr/>
        </p:nvSpPr>
        <p:spPr>
          <a:xfrm>
            <a:off x="10863771" y="542425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84" name="TextBox 83"/>
          <p:cNvSpPr txBox="1"/>
          <p:nvPr/>
        </p:nvSpPr>
        <p:spPr>
          <a:xfrm>
            <a:off x="9394561" y="250409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85" name="TextBox 84"/>
          <p:cNvSpPr txBox="1"/>
          <p:nvPr/>
        </p:nvSpPr>
        <p:spPr>
          <a:xfrm>
            <a:off x="9187552" y="457537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1002382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87" name="TextBox 86"/>
          <p:cNvSpPr txBox="1"/>
          <p:nvPr/>
        </p:nvSpPr>
        <p:spPr>
          <a:xfrm>
            <a:off x="8565757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88" name="TextBox 87"/>
          <p:cNvSpPr txBox="1"/>
          <p:nvPr/>
        </p:nvSpPr>
        <p:spPr>
          <a:xfrm>
            <a:off x="712293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89" name="TextBox 88"/>
          <p:cNvSpPr txBox="1"/>
          <p:nvPr/>
        </p:nvSpPr>
        <p:spPr>
          <a:xfrm>
            <a:off x="561886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90" name="TextBox 89"/>
          <p:cNvSpPr txBox="1"/>
          <p:nvPr/>
        </p:nvSpPr>
        <p:spPr>
          <a:xfrm>
            <a:off x="4168880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91" name="TextBox 90"/>
          <p:cNvSpPr txBox="1"/>
          <p:nvPr/>
        </p:nvSpPr>
        <p:spPr>
          <a:xfrm>
            <a:off x="2759796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92" name="TextBox 91"/>
          <p:cNvSpPr txBox="1"/>
          <p:nvPr/>
        </p:nvSpPr>
        <p:spPr>
          <a:xfrm>
            <a:off x="774898" y="5901678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93" name="TextBox 92"/>
          <p:cNvSpPr txBox="1"/>
          <p:nvPr/>
        </p:nvSpPr>
        <p:spPr>
          <a:xfrm>
            <a:off x="3595266" y="544263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94" name="TextBox 93"/>
          <p:cNvSpPr txBox="1"/>
          <p:nvPr/>
        </p:nvSpPr>
        <p:spPr>
          <a:xfrm>
            <a:off x="2768816" y="476004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95" name="TextBox 94"/>
          <p:cNvSpPr txBox="1"/>
          <p:nvPr/>
        </p:nvSpPr>
        <p:spPr>
          <a:xfrm>
            <a:off x="3422528" y="360706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96" name="TextBox 95"/>
          <p:cNvSpPr txBox="1"/>
          <p:nvPr/>
        </p:nvSpPr>
        <p:spPr>
          <a:xfrm>
            <a:off x="7977061" y="84342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97" name="TextBox 96"/>
          <p:cNvSpPr txBox="1"/>
          <p:nvPr/>
        </p:nvSpPr>
        <p:spPr>
          <a:xfrm>
            <a:off x="7977061" y="199418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vi-VN" dirty="0"/>
          </a:p>
        </p:txBody>
      </p:sp>
      <p:sp>
        <p:nvSpPr>
          <p:cNvPr id="98" name="TextBox 97"/>
          <p:cNvSpPr txBox="1"/>
          <p:nvPr/>
        </p:nvSpPr>
        <p:spPr>
          <a:xfrm>
            <a:off x="7947638" y="3150639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99" name="TextBox 98"/>
          <p:cNvSpPr txBox="1"/>
          <p:nvPr/>
        </p:nvSpPr>
        <p:spPr>
          <a:xfrm>
            <a:off x="7120448" y="360706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00" name="TextBox 99"/>
          <p:cNvSpPr txBox="1"/>
          <p:nvPr/>
        </p:nvSpPr>
        <p:spPr>
          <a:xfrm>
            <a:off x="5666424" y="3518283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985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8814" y="250866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29568" y="250550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8815" y="138900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90125" y="4815225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9569" y="5960407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87636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26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37619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87600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33222" y="5960408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91289" y="596040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91290" y="366941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19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41978" y="366071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13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7600" y="365636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33223" y="25086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33223" y="3666272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49355" y="596041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649357" y="3661951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49358" y="25086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650582" y="138900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16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649356" y="4815226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20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19627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87637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33301" y="213360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8667" y="213359"/>
            <a:ext cx="687977" cy="478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65496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15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37582" y="135976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9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37583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8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87601" y="21459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7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37619" y="213359"/>
            <a:ext cx="487679" cy="478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6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  <a:endCxn id="28" idx="1"/>
          </p:cNvCxnSpPr>
          <p:nvPr/>
        </p:nvCxnSpPr>
        <p:spPr>
          <a:xfrm>
            <a:off x="966644" y="452845"/>
            <a:ext cx="9666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3"/>
            <a:endCxn id="27" idx="1"/>
          </p:cNvCxnSpPr>
          <p:nvPr/>
        </p:nvCxnSpPr>
        <p:spPr>
          <a:xfrm flipV="1">
            <a:off x="2420980" y="452845"/>
            <a:ext cx="9666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78667" y="4815226"/>
            <a:ext cx="687977" cy="4789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27" idx="3"/>
            <a:endCxn id="34" idx="1"/>
          </p:cNvCxnSpPr>
          <p:nvPr/>
        </p:nvCxnSpPr>
        <p:spPr>
          <a:xfrm>
            <a:off x="3875316" y="452845"/>
            <a:ext cx="9623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4" idx="3"/>
            <a:endCxn id="33" idx="1"/>
          </p:cNvCxnSpPr>
          <p:nvPr/>
        </p:nvCxnSpPr>
        <p:spPr>
          <a:xfrm>
            <a:off x="5325298" y="452845"/>
            <a:ext cx="962303" cy="1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3" idx="3"/>
            <a:endCxn id="32" idx="1"/>
          </p:cNvCxnSpPr>
          <p:nvPr/>
        </p:nvCxnSpPr>
        <p:spPr>
          <a:xfrm flipV="1">
            <a:off x="6775280" y="452845"/>
            <a:ext cx="962303" cy="1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26" idx="1"/>
          </p:cNvCxnSpPr>
          <p:nvPr/>
        </p:nvCxnSpPr>
        <p:spPr>
          <a:xfrm>
            <a:off x="8225262" y="452845"/>
            <a:ext cx="971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3"/>
            <a:endCxn id="30" idx="1"/>
          </p:cNvCxnSpPr>
          <p:nvPr/>
        </p:nvCxnSpPr>
        <p:spPr>
          <a:xfrm>
            <a:off x="9683952" y="452845"/>
            <a:ext cx="971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2"/>
            <a:endCxn id="24" idx="0"/>
          </p:cNvCxnSpPr>
          <p:nvPr/>
        </p:nvCxnSpPr>
        <p:spPr>
          <a:xfrm flipH="1">
            <a:off x="10894422" y="692330"/>
            <a:ext cx="4381" cy="696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2"/>
            <a:endCxn id="23" idx="0"/>
          </p:cNvCxnSpPr>
          <p:nvPr/>
        </p:nvCxnSpPr>
        <p:spPr>
          <a:xfrm flipH="1">
            <a:off x="10893198" y="1867977"/>
            <a:ext cx="1224" cy="64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3" idx="2"/>
            <a:endCxn id="22" idx="0"/>
          </p:cNvCxnSpPr>
          <p:nvPr/>
        </p:nvCxnSpPr>
        <p:spPr>
          <a:xfrm flipH="1">
            <a:off x="10893197" y="2987640"/>
            <a:ext cx="1" cy="67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0"/>
          </p:cNvCxnSpPr>
          <p:nvPr/>
        </p:nvCxnSpPr>
        <p:spPr>
          <a:xfrm flipH="1">
            <a:off x="10893196" y="4140922"/>
            <a:ext cx="1" cy="674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5" idx="2"/>
            <a:endCxn id="21" idx="0"/>
          </p:cNvCxnSpPr>
          <p:nvPr/>
        </p:nvCxnSpPr>
        <p:spPr>
          <a:xfrm flipH="1">
            <a:off x="10893195" y="5294197"/>
            <a:ext cx="1" cy="666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1" idx="1"/>
            <a:endCxn id="15" idx="3"/>
          </p:cNvCxnSpPr>
          <p:nvPr/>
        </p:nvCxnSpPr>
        <p:spPr>
          <a:xfrm flipH="1" flipV="1">
            <a:off x="9678968" y="6199895"/>
            <a:ext cx="97038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5" idx="1"/>
            <a:endCxn id="14" idx="3"/>
          </p:cNvCxnSpPr>
          <p:nvPr/>
        </p:nvCxnSpPr>
        <p:spPr>
          <a:xfrm flipH="1" flipV="1">
            <a:off x="8220901" y="6199894"/>
            <a:ext cx="9703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4" idx="1"/>
            <a:endCxn id="13" idx="3"/>
          </p:cNvCxnSpPr>
          <p:nvPr/>
        </p:nvCxnSpPr>
        <p:spPr>
          <a:xfrm flipH="1">
            <a:off x="6775279" y="6199894"/>
            <a:ext cx="9579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1"/>
            <a:endCxn id="12" idx="3"/>
          </p:cNvCxnSpPr>
          <p:nvPr/>
        </p:nvCxnSpPr>
        <p:spPr>
          <a:xfrm flipH="1">
            <a:off x="5325298" y="6199894"/>
            <a:ext cx="9623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2" idx="1"/>
            <a:endCxn id="11" idx="3"/>
          </p:cNvCxnSpPr>
          <p:nvPr/>
        </p:nvCxnSpPr>
        <p:spPr>
          <a:xfrm flipH="1">
            <a:off x="3875315" y="6199894"/>
            <a:ext cx="9623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1"/>
            <a:endCxn id="10" idx="3"/>
          </p:cNvCxnSpPr>
          <p:nvPr/>
        </p:nvCxnSpPr>
        <p:spPr>
          <a:xfrm flipH="1" flipV="1">
            <a:off x="2417248" y="6199893"/>
            <a:ext cx="9703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1" idx="0"/>
            <a:endCxn id="9" idx="2"/>
          </p:cNvCxnSpPr>
          <p:nvPr/>
        </p:nvCxnSpPr>
        <p:spPr>
          <a:xfrm flipV="1">
            <a:off x="3631476" y="5294196"/>
            <a:ext cx="2489" cy="66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1"/>
            <a:endCxn id="65" idx="3"/>
          </p:cNvCxnSpPr>
          <p:nvPr/>
        </p:nvCxnSpPr>
        <p:spPr>
          <a:xfrm flipH="1">
            <a:off x="966644" y="5054711"/>
            <a:ext cx="24234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8" idx="2"/>
            <a:endCxn id="7" idx="0"/>
          </p:cNvCxnSpPr>
          <p:nvPr/>
        </p:nvCxnSpPr>
        <p:spPr>
          <a:xfrm flipH="1">
            <a:off x="2173408" y="692331"/>
            <a:ext cx="3733" cy="181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" idx="2"/>
            <a:endCxn id="6" idx="0"/>
          </p:cNvCxnSpPr>
          <p:nvPr/>
        </p:nvCxnSpPr>
        <p:spPr>
          <a:xfrm flipH="1">
            <a:off x="622654" y="1867977"/>
            <a:ext cx="1" cy="64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2"/>
            <a:endCxn id="31" idx="0"/>
          </p:cNvCxnSpPr>
          <p:nvPr/>
        </p:nvCxnSpPr>
        <p:spPr>
          <a:xfrm flipH="1">
            <a:off x="7981422" y="692330"/>
            <a:ext cx="1" cy="66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19" idx="0"/>
          </p:cNvCxnSpPr>
          <p:nvPr/>
        </p:nvCxnSpPr>
        <p:spPr>
          <a:xfrm flipH="1">
            <a:off x="7977063" y="1838740"/>
            <a:ext cx="4359" cy="66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9" idx="2"/>
            <a:endCxn id="20" idx="0"/>
          </p:cNvCxnSpPr>
          <p:nvPr/>
        </p:nvCxnSpPr>
        <p:spPr>
          <a:xfrm>
            <a:off x="7977063" y="2987640"/>
            <a:ext cx="0" cy="67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0" idx="1"/>
            <a:endCxn id="18" idx="3"/>
          </p:cNvCxnSpPr>
          <p:nvPr/>
        </p:nvCxnSpPr>
        <p:spPr>
          <a:xfrm flipH="1" flipV="1">
            <a:off x="6775279" y="3895846"/>
            <a:ext cx="957944" cy="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1"/>
            <a:endCxn id="17" idx="3"/>
          </p:cNvCxnSpPr>
          <p:nvPr/>
        </p:nvCxnSpPr>
        <p:spPr>
          <a:xfrm flipH="1">
            <a:off x="5329657" y="3895846"/>
            <a:ext cx="957943" cy="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28" idx="2"/>
            <a:endCxn id="8" idx="0"/>
          </p:cNvCxnSpPr>
          <p:nvPr/>
        </p:nvCxnSpPr>
        <p:spPr>
          <a:xfrm rot="5400000">
            <a:off x="1051561" y="263425"/>
            <a:ext cx="696675" cy="15544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24" idx="1"/>
            <a:endCxn id="16" idx="0"/>
          </p:cNvCxnSpPr>
          <p:nvPr/>
        </p:nvCxnSpPr>
        <p:spPr>
          <a:xfrm rot="10800000" flipV="1">
            <a:off x="9435130" y="1628491"/>
            <a:ext cx="1215452" cy="2040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6" idx="2"/>
            <a:endCxn id="25" idx="1"/>
          </p:cNvCxnSpPr>
          <p:nvPr/>
        </p:nvCxnSpPr>
        <p:spPr>
          <a:xfrm rot="16200000" flipH="1">
            <a:off x="9589078" y="3994434"/>
            <a:ext cx="906330" cy="12142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7" idx="1"/>
            <a:endCxn id="65" idx="3"/>
          </p:cNvCxnSpPr>
          <p:nvPr/>
        </p:nvCxnSpPr>
        <p:spPr>
          <a:xfrm rot="10800000" flipV="1">
            <a:off x="966644" y="3900196"/>
            <a:ext cx="3875334" cy="1154515"/>
          </a:xfrm>
          <a:prstGeom prst="bentConnector3">
            <a:avLst>
              <a:gd name="adj1" fmla="val 627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6" idx="2"/>
            <a:endCxn id="65" idx="0"/>
          </p:cNvCxnSpPr>
          <p:nvPr/>
        </p:nvCxnSpPr>
        <p:spPr>
          <a:xfrm rot="16200000" flipH="1">
            <a:off x="-291138" y="3901431"/>
            <a:ext cx="1827587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7" idx="2"/>
            <a:endCxn id="65" idx="0"/>
          </p:cNvCxnSpPr>
          <p:nvPr/>
        </p:nvCxnSpPr>
        <p:spPr>
          <a:xfrm rot="5400000">
            <a:off x="482655" y="3124472"/>
            <a:ext cx="1830755" cy="1550752"/>
          </a:xfrm>
          <a:prstGeom prst="bentConnector3">
            <a:avLst>
              <a:gd name="adj1" fmla="val 73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0" idx="1"/>
            <a:endCxn id="65" idx="2"/>
          </p:cNvCxnSpPr>
          <p:nvPr/>
        </p:nvCxnSpPr>
        <p:spPr>
          <a:xfrm rot="10800000">
            <a:off x="622657" y="5294199"/>
            <a:ext cx="1306913" cy="9056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920412" y="166218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3" name="TextBox 152"/>
          <p:cNvSpPr txBox="1"/>
          <p:nvPr/>
        </p:nvSpPr>
        <p:spPr>
          <a:xfrm>
            <a:off x="1258007" y="7439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4" name="TextBox 153"/>
          <p:cNvSpPr txBox="1"/>
          <p:nvPr/>
        </p:nvSpPr>
        <p:spPr>
          <a:xfrm>
            <a:off x="2759797" y="37465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5" name="TextBox 154"/>
          <p:cNvSpPr txBox="1"/>
          <p:nvPr/>
        </p:nvSpPr>
        <p:spPr>
          <a:xfrm>
            <a:off x="4220797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6" name="TextBox 155"/>
          <p:cNvSpPr txBox="1"/>
          <p:nvPr/>
        </p:nvSpPr>
        <p:spPr>
          <a:xfrm>
            <a:off x="5672952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7" name="TextBox 156"/>
          <p:cNvSpPr txBox="1"/>
          <p:nvPr/>
        </p:nvSpPr>
        <p:spPr>
          <a:xfrm>
            <a:off x="7122934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8" name="TextBox 157"/>
          <p:cNvSpPr txBox="1"/>
          <p:nvPr/>
        </p:nvSpPr>
        <p:spPr>
          <a:xfrm>
            <a:off x="586444" y="1953993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443" y="34690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60" name="TextBox 159"/>
          <p:cNvSpPr txBox="1"/>
          <p:nvPr/>
        </p:nvSpPr>
        <p:spPr>
          <a:xfrm>
            <a:off x="1940695" y="346908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161" name="TextBox 160"/>
          <p:cNvSpPr txBox="1"/>
          <p:nvPr/>
        </p:nvSpPr>
        <p:spPr>
          <a:xfrm>
            <a:off x="8571973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62" name="TextBox 161"/>
          <p:cNvSpPr txBox="1"/>
          <p:nvPr/>
        </p:nvSpPr>
        <p:spPr>
          <a:xfrm>
            <a:off x="10023823" y="38459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63" name="TextBox 162"/>
          <p:cNvSpPr txBox="1"/>
          <p:nvPr/>
        </p:nvSpPr>
        <p:spPr>
          <a:xfrm>
            <a:off x="10856985" y="85600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vi-VN" dirty="0"/>
          </a:p>
        </p:txBody>
      </p:sp>
      <p:sp>
        <p:nvSpPr>
          <p:cNvPr id="164" name="TextBox 163"/>
          <p:cNvSpPr txBox="1"/>
          <p:nvPr/>
        </p:nvSpPr>
        <p:spPr>
          <a:xfrm>
            <a:off x="10846593" y="197674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65" name="TextBox 164"/>
          <p:cNvSpPr txBox="1"/>
          <p:nvPr/>
        </p:nvSpPr>
        <p:spPr>
          <a:xfrm>
            <a:off x="10863771" y="3140129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vi-VN" dirty="0"/>
          </a:p>
        </p:txBody>
      </p:sp>
      <p:sp>
        <p:nvSpPr>
          <p:cNvPr id="166" name="TextBox 165"/>
          <p:cNvSpPr txBox="1"/>
          <p:nvPr/>
        </p:nvSpPr>
        <p:spPr>
          <a:xfrm>
            <a:off x="10856985" y="4292787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67" name="TextBox 166"/>
          <p:cNvSpPr txBox="1"/>
          <p:nvPr/>
        </p:nvSpPr>
        <p:spPr>
          <a:xfrm>
            <a:off x="10863771" y="542425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68" name="TextBox 167"/>
          <p:cNvSpPr txBox="1"/>
          <p:nvPr/>
        </p:nvSpPr>
        <p:spPr>
          <a:xfrm>
            <a:off x="9394561" y="250409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69" name="TextBox 168"/>
          <p:cNvSpPr txBox="1"/>
          <p:nvPr/>
        </p:nvSpPr>
        <p:spPr>
          <a:xfrm>
            <a:off x="9187552" y="457537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170" name="TextBox 169"/>
          <p:cNvSpPr txBox="1"/>
          <p:nvPr/>
        </p:nvSpPr>
        <p:spPr>
          <a:xfrm>
            <a:off x="1002382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1" name="TextBox 170"/>
          <p:cNvSpPr txBox="1"/>
          <p:nvPr/>
        </p:nvSpPr>
        <p:spPr>
          <a:xfrm>
            <a:off x="8565757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2" name="TextBox 171"/>
          <p:cNvSpPr txBox="1"/>
          <p:nvPr/>
        </p:nvSpPr>
        <p:spPr>
          <a:xfrm>
            <a:off x="712293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73" name="TextBox 172"/>
          <p:cNvSpPr txBox="1"/>
          <p:nvPr/>
        </p:nvSpPr>
        <p:spPr>
          <a:xfrm>
            <a:off x="5618863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174" name="TextBox 173"/>
          <p:cNvSpPr txBox="1"/>
          <p:nvPr/>
        </p:nvSpPr>
        <p:spPr>
          <a:xfrm>
            <a:off x="4168880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5" name="TextBox 174"/>
          <p:cNvSpPr txBox="1"/>
          <p:nvPr/>
        </p:nvSpPr>
        <p:spPr>
          <a:xfrm>
            <a:off x="2759796" y="589354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6" name="TextBox 175"/>
          <p:cNvSpPr txBox="1"/>
          <p:nvPr/>
        </p:nvSpPr>
        <p:spPr>
          <a:xfrm>
            <a:off x="774898" y="5901678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77" name="TextBox 176"/>
          <p:cNvSpPr txBox="1"/>
          <p:nvPr/>
        </p:nvSpPr>
        <p:spPr>
          <a:xfrm>
            <a:off x="3595266" y="544263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8" name="TextBox 177"/>
          <p:cNvSpPr txBox="1"/>
          <p:nvPr/>
        </p:nvSpPr>
        <p:spPr>
          <a:xfrm>
            <a:off x="2768816" y="4760040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vi-VN" dirty="0"/>
          </a:p>
        </p:txBody>
      </p:sp>
      <p:sp>
        <p:nvSpPr>
          <p:cNvPr id="179" name="TextBox 178"/>
          <p:cNvSpPr txBox="1"/>
          <p:nvPr/>
        </p:nvSpPr>
        <p:spPr>
          <a:xfrm>
            <a:off x="3422528" y="360706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vi-VN" dirty="0"/>
          </a:p>
        </p:txBody>
      </p:sp>
      <p:sp>
        <p:nvSpPr>
          <p:cNvPr id="180" name="TextBox 179"/>
          <p:cNvSpPr txBox="1"/>
          <p:nvPr/>
        </p:nvSpPr>
        <p:spPr>
          <a:xfrm>
            <a:off x="7977061" y="843424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vi-VN" dirty="0"/>
          </a:p>
        </p:txBody>
      </p:sp>
      <p:sp>
        <p:nvSpPr>
          <p:cNvPr id="181" name="TextBox 180"/>
          <p:cNvSpPr txBox="1"/>
          <p:nvPr/>
        </p:nvSpPr>
        <p:spPr>
          <a:xfrm>
            <a:off x="7977061" y="1994186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vi-VN" dirty="0"/>
          </a:p>
        </p:txBody>
      </p:sp>
      <p:sp>
        <p:nvSpPr>
          <p:cNvPr id="182" name="TextBox 181"/>
          <p:cNvSpPr txBox="1"/>
          <p:nvPr/>
        </p:nvSpPr>
        <p:spPr>
          <a:xfrm>
            <a:off x="7947638" y="3150639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83" name="TextBox 182"/>
          <p:cNvSpPr txBox="1"/>
          <p:nvPr/>
        </p:nvSpPr>
        <p:spPr>
          <a:xfrm>
            <a:off x="7120448" y="3607062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vi-VN" dirty="0"/>
          </a:p>
        </p:txBody>
      </p:sp>
      <p:sp>
        <p:nvSpPr>
          <p:cNvPr id="184" name="TextBox 183"/>
          <p:cNvSpPr txBox="1"/>
          <p:nvPr/>
        </p:nvSpPr>
        <p:spPr>
          <a:xfrm>
            <a:off x="5666424" y="3518283"/>
            <a:ext cx="280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1945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BAPNAMPC</dc:creator>
  <cp:lastModifiedBy>BAPNAMPC</cp:lastModifiedBy>
  <cp:revision>10</cp:revision>
  <dcterms:created xsi:type="dcterms:W3CDTF">2021-11-06T02:01:04Z</dcterms:created>
  <dcterms:modified xsi:type="dcterms:W3CDTF">2021-11-06T03:15:21Z</dcterms:modified>
</cp:coreProperties>
</file>