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media/image10.jpg" ContentType="image/pn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4"/>
  </p:notesMasterIdLst>
  <p:sldIdLst>
    <p:sldId id="256" r:id="rId4"/>
    <p:sldId id="261" r:id="rId5"/>
    <p:sldId id="265" r:id="rId6"/>
    <p:sldId id="300" r:id="rId7"/>
    <p:sldId id="301" r:id="rId8"/>
    <p:sldId id="302" r:id="rId9"/>
    <p:sldId id="304" r:id="rId10"/>
    <p:sldId id="307" r:id="rId11"/>
    <p:sldId id="308" r:id="rId12"/>
    <p:sldId id="306"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95332" autoAdjust="0"/>
  </p:normalViewPr>
  <p:slideViewPr>
    <p:cSldViewPr>
      <p:cViewPr>
        <p:scale>
          <a:sx n="100" d="100"/>
          <a:sy n="100" d="100"/>
        </p:scale>
        <p:origin x="950" y="168"/>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339A65-E14A-4494-974C-5D3C555E32ED}" type="doc">
      <dgm:prSet loTypeId="urn:microsoft.com/office/officeart/2005/8/layout/equation2" loCatId="process" qsTypeId="urn:microsoft.com/office/officeart/2005/8/quickstyle/simple1" qsCatId="simple" csTypeId="urn:microsoft.com/office/officeart/2005/8/colors/accent1_2" csCatId="accent1" phldr="1"/>
      <dgm:spPr/>
    </dgm:pt>
    <dgm:pt modelId="{110FD82F-8D1B-4BCF-A77B-282D21A0B31B}">
      <dgm:prSet phldrT="[Text]"/>
      <dgm:spPr/>
      <dgm:t>
        <a:bodyPr/>
        <a:lstStyle/>
        <a:p>
          <a:r>
            <a:rPr lang="en-US" dirty="0" smtClean="0"/>
            <a:t>Nhu cầu quản lý kinh doanh</a:t>
          </a:r>
          <a:endParaRPr lang="en-US" dirty="0"/>
        </a:p>
      </dgm:t>
    </dgm:pt>
    <dgm:pt modelId="{423DBB41-4B65-483A-AEFB-C26F0A370B7A}" type="parTrans" cxnId="{E2B23668-94A5-44EC-B2B0-B6C528C60B65}">
      <dgm:prSet/>
      <dgm:spPr/>
      <dgm:t>
        <a:bodyPr/>
        <a:lstStyle/>
        <a:p>
          <a:endParaRPr lang="en-US"/>
        </a:p>
      </dgm:t>
    </dgm:pt>
    <dgm:pt modelId="{84A555ED-57A5-4BBB-8567-75A64DDF28DC}" type="sibTrans" cxnId="{E2B23668-94A5-44EC-B2B0-B6C528C60B65}">
      <dgm:prSet/>
      <dgm:spPr/>
      <dgm:t>
        <a:bodyPr/>
        <a:lstStyle/>
        <a:p>
          <a:endParaRPr lang="en-US"/>
        </a:p>
      </dgm:t>
    </dgm:pt>
    <dgm:pt modelId="{6F1C436C-953B-4CDB-B4EF-FDCCC590E180}">
      <dgm:prSet phldrT="[Text]"/>
      <dgm:spPr/>
      <dgm:t>
        <a:bodyPr/>
        <a:lstStyle/>
        <a:p>
          <a:r>
            <a:rPr lang="en-US" dirty="0" smtClean="0"/>
            <a:t>Hệ thống quản lý</a:t>
          </a:r>
          <a:endParaRPr lang="en-US" dirty="0"/>
        </a:p>
      </dgm:t>
    </dgm:pt>
    <dgm:pt modelId="{B3C0F62C-6BF4-4626-9E55-305E13A64BF3}" type="parTrans" cxnId="{74D15682-1BD8-400A-A653-B4E4844B3AFA}">
      <dgm:prSet/>
      <dgm:spPr/>
      <dgm:t>
        <a:bodyPr/>
        <a:lstStyle/>
        <a:p>
          <a:endParaRPr lang="en-US"/>
        </a:p>
      </dgm:t>
    </dgm:pt>
    <dgm:pt modelId="{1B6200BF-7836-41AA-A6EC-017BF596A984}" type="sibTrans" cxnId="{74D15682-1BD8-400A-A653-B4E4844B3AFA}">
      <dgm:prSet/>
      <dgm:spPr/>
      <dgm:t>
        <a:bodyPr/>
        <a:lstStyle/>
        <a:p>
          <a:endParaRPr lang="en-US"/>
        </a:p>
      </dgm:t>
    </dgm:pt>
    <dgm:pt modelId="{402470C0-CF57-4FC1-9247-158C96E2348F}">
      <dgm:prSet phldrT="[Text]"/>
      <dgm:spPr/>
      <dgm:t>
        <a:bodyPr/>
        <a:lstStyle/>
        <a:p>
          <a:r>
            <a:rPr lang="en-US" dirty="0" smtClean="0"/>
            <a:t>Nhu cầu quản lý nhân viên</a:t>
          </a:r>
          <a:endParaRPr lang="en-US" dirty="0"/>
        </a:p>
      </dgm:t>
    </dgm:pt>
    <dgm:pt modelId="{369CF306-0385-4F20-BBF6-BDB56C2D18A6}" type="parTrans" cxnId="{5EEE2AF3-539D-47DB-8843-DA944E25CA62}">
      <dgm:prSet/>
      <dgm:spPr/>
      <dgm:t>
        <a:bodyPr/>
        <a:lstStyle/>
        <a:p>
          <a:endParaRPr lang="en-US"/>
        </a:p>
      </dgm:t>
    </dgm:pt>
    <dgm:pt modelId="{2489564E-DC66-4B12-B09B-460BDB1ACEFF}" type="sibTrans" cxnId="{5EEE2AF3-539D-47DB-8843-DA944E25CA62}">
      <dgm:prSet/>
      <dgm:spPr/>
      <dgm:t>
        <a:bodyPr/>
        <a:lstStyle/>
        <a:p>
          <a:endParaRPr lang="en-US"/>
        </a:p>
      </dgm:t>
    </dgm:pt>
    <dgm:pt modelId="{5240C325-8BD1-4AD2-AE3B-A8C40DE5C92E}" type="pres">
      <dgm:prSet presAssocID="{D1339A65-E14A-4494-974C-5D3C555E32ED}" presName="Name0" presStyleCnt="0">
        <dgm:presLayoutVars>
          <dgm:dir/>
          <dgm:resizeHandles val="exact"/>
        </dgm:presLayoutVars>
      </dgm:prSet>
      <dgm:spPr/>
    </dgm:pt>
    <dgm:pt modelId="{DA5AF169-4641-47B5-A39F-648A2C69F898}" type="pres">
      <dgm:prSet presAssocID="{D1339A65-E14A-4494-974C-5D3C555E32ED}" presName="vNodes" presStyleCnt="0"/>
      <dgm:spPr/>
    </dgm:pt>
    <dgm:pt modelId="{653392F7-EBCC-4F8E-A27C-4E3E3A550859}" type="pres">
      <dgm:prSet presAssocID="{110FD82F-8D1B-4BCF-A77B-282D21A0B31B}" presName="node" presStyleLbl="node1" presStyleIdx="0" presStyleCnt="3" custScaleX="279466">
        <dgm:presLayoutVars>
          <dgm:bulletEnabled val="1"/>
        </dgm:presLayoutVars>
      </dgm:prSet>
      <dgm:spPr/>
      <dgm:t>
        <a:bodyPr/>
        <a:lstStyle/>
        <a:p>
          <a:endParaRPr lang="en-US"/>
        </a:p>
      </dgm:t>
    </dgm:pt>
    <dgm:pt modelId="{3DE61B0E-17DE-4F7E-AB0F-98C88D3061BC}" type="pres">
      <dgm:prSet presAssocID="{84A555ED-57A5-4BBB-8567-75A64DDF28DC}" presName="spacerT" presStyleCnt="0"/>
      <dgm:spPr/>
    </dgm:pt>
    <dgm:pt modelId="{BB19E9EA-0C88-4014-8211-7D593D0142B4}" type="pres">
      <dgm:prSet presAssocID="{84A555ED-57A5-4BBB-8567-75A64DDF28DC}" presName="sibTrans" presStyleLbl="sibTrans2D1" presStyleIdx="0" presStyleCnt="2"/>
      <dgm:spPr/>
      <dgm:t>
        <a:bodyPr/>
        <a:lstStyle/>
        <a:p>
          <a:endParaRPr lang="en-US"/>
        </a:p>
      </dgm:t>
    </dgm:pt>
    <dgm:pt modelId="{1351FF9A-ED72-496E-A929-D0E984464064}" type="pres">
      <dgm:prSet presAssocID="{84A555ED-57A5-4BBB-8567-75A64DDF28DC}" presName="spacerB" presStyleCnt="0"/>
      <dgm:spPr/>
    </dgm:pt>
    <dgm:pt modelId="{AB3FC949-DAE0-4953-9777-1A23D49E2D36}" type="pres">
      <dgm:prSet presAssocID="{402470C0-CF57-4FC1-9247-158C96E2348F}" presName="node" presStyleLbl="node1" presStyleIdx="1" presStyleCnt="3" custScaleX="279466">
        <dgm:presLayoutVars>
          <dgm:bulletEnabled val="1"/>
        </dgm:presLayoutVars>
      </dgm:prSet>
      <dgm:spPr/>
      <dgm:t>
        <a:bodyPr/>
        <a:lstStyle/>
        <a:p>
          <a:endParaRPr lang="en-US"/>
        </a:p>
      </dgm:t>
    </dgm:pt>
    <dgm:pt modelId="{86E9D07C-D3E1-44FC-89D2-F53F44C954B8}" type="pres">
      <dgm:prSet presAssocID="{D1339A65-E14A-4494-974C-5D3C555E32ED}" presName="sibTransLast" presStyleLbl="sibTrans2D1" presStyleIdx="1" presStyleCnt="2"/>
      <dgm:spPr/>
      <dgm:t>
        <a:bodyPr/>
        <a:lstStyle/>
        <a:p>
          <a:endParaRPr lang="en-US"/>
        </a:p>
      </dgm:t>
    </dgm:pt>
    <dgm:pt modelId="{58DC0CBC-D3CA-4FA2-8E98-5901BFC2D963}" type="pres">
      <dgm:prSet presAssocID="{D1339A65-E14A-4494-974C-5D3C555E32ED}" presName="connectorText" presStyleLbl="sibTrans2D1" presStyleIdx="1" presStyleCnt="2"/>
      <dgm:spPr/>
      <dgm:t>
        <a:bodyPr/>
        <a:lstStyle/>
        <a:p>
          <a:endParaRPr lang="en-US"/>
        </a:p>
      </dgm:t>
    </dgm:pt>
    <dgm:pt modelId="{4BDF5720-2FEA-4D6D-B04F-EEB8BEA16702}" type="pres">
      <dgm:prSet presAssocID="{D1339A65-E14A-4494-974C-5D3C555E32ED}" presName="lastNode" presStyleLbl="node1" presStyleIdx="2" presStyleCnt="3" custScaleX="279466">
        <dgm:presLayoutVars>
          <dgm:bulletEnabled val="1"/>
        </dgm:presLayoutVars>
      </dgm:prSet>
      <dgm:spPr/>
      <dgm:t>
        <a:bodyPr/>
        <a:lstStyle/>
        <a:p>
          <a:endParaRPr lang="en-US"/>
        </a:p>
      </dgm:t>
    </dgm:pt>
  </dgm:ptLst>
  <dgm:cxnLst>
    <dgm:cxn modelId="{1A1DA601-2F15-4989-B46A-09B4D5318D31}" type="presOf" srcId="{6F1C436C-953B-4CDB-B4EF-FDCCC590E180}" destId="{4BDF5720-2FEA-4D6D-B04F-EEB8BEA16702}" srcOrd="0" destOrd="0" presId="urn:microsoft.com/office/officeart/2005/8/layout/equation2"/>
    <dgm:cxn modelId="{28333945-6457-4200-91C7-8117919A9A6F}" type="presOf" srcId="{2489564E-DC66-4B12-B09B-460BDB1ACEFF}" destId="{58DC0CBC-D3CA-4FA2-8E98-5901BFC2D963}" srcOrd="1" destOrd="0" presId="urn:microsoft.com/office/officeart/2005/8/layout/equation2"/>
    <dgm:cxn modelId="{B0A55979-68FB-4E56-8126-A2F1B9D8BB28}" type="presOf" srcId="{84A555ED-57A5-4BBB-8567-75A64DDF28DC}" destId="{BB19E9EA-0C88-4014-8211-7D593D0142B4}" srcOrd="0" destOrd="0" presId="urn:microsoft.com/office/officeart/2005/8/layout/equation2"/>
    <dgm:cxn modelId="{5EEE2AF3-539D-47DB-8843-DA944E25CA62}" srcId="{D1339A65-E14A-4494-974C-5D3C555E32ED}" destId="{402470C0-CF57-4FC1-9247-158C96E2348F}" srcOrd="1" destOrd="0" parTransId="{369CF306-0385-4F20-BBF6-BDB56C2D18A6}" sibTransId="{2489564E-DC66-4B12-B09B-460BDB1ACEFF}"/>
    <dgm:cxn modelId="{659FED93-6F23-4317-B62B-766A6F9ADFA8}" type="presOf" srcId="{402470C0-CF57-4FC1-9247-158C96E2348F}" destId="{AB3FC949-DAE0-4953-9777-1A23D49E2D36}" srcOrd="0" destOrd="0" presId="urn:microsoft.com/office/officeart/2005/8/layout/equation2"/>
    <dgm:cxn modelId="{E2B23668-94A5-44EC-B2B0-B6C528C60B65}" srcId="{D1339A65-E14A-4494-974C-5D3C555E32ED}" destId="{110FD82F-8D1B-4BCF-A77B-282D21A0B31B}" srcOrd="0" destOrd="0" parTransId="{423DBB41-4B65-483A-AEFB-C26F0A370B7A}" sibTransId="{84A555ED-57A5-4BBB-8567-75A64DDF28DC}"/>
    <dgm:cxn modelId="{5D56302A-B820-4D9B-B6D9-A98F5072A1CC}" type="presOf" srcId="{110FD82F-8D1B-4BCF-A77B-282D21A0B31B}" destId="{653392F7-EBCC-4F8E-A27C-4E3E3A550859}" srcOrd="0" destOrd="0" presId="urn:microsoft.com/office/officeart/2005/8/layout/equation2"/>
    <dgm:cxn modelId="{5016406E-1866-4030-AB6B-9F02F3811697}" type="presOf" srcId="{D1339A65-E14A-4494-974C-5D3C555E32ED}" destId="{5240C325-8BD1-4AD2-AE3B-A8C40DE5C92E}" srcOrd="0" destOrd="0" presId="urn:microsoft.com/office/officeart/2005/8/layout/equation2"/>
    <dgm:cxn modelId="{4703B9BA-ACFA-487B-8A9D-D2C610048FCC}" type="presOf" srcId="{2489564E-DC66-4B12-B09B-460BDB1ACEFF}" destId="{86E9D07C-D3E1-44FC-89D2-F53F44C954B8}" srcOrd="0" destOrd="0" presId="urn:microsoft.com/office/officeart/2005/8/layout/equation2"/>
    <dgm:cxn modelId="{74D15682-1BD8-400A-A653-B4E4844B3AFA}" srcId="{D1339A65-E14A-4494-974C-5D3C555E32ED}" destId="{6F1C436C-953B-4CDB-B4EF-FDCCC590E180}" srcOrd="2" destOrd="0" parTransId="{B3C0F62C-6BF4-4626-9E55-305E13A64BF3}" sibTransId="{1B6200BF-7836-41AA-A6EC-017BF596A984}"/>
    <dgm:cxn modelId="{55FCCFC1-5304-4DE9-816C-DE0F558DA40B}" type="presParOf" srcId="{5240C325-8BD1-4AD2-AE3B-A8C40DE5C92E}" destId="{DA5AF169-4641-47B5-A39F-648A2C69F898}" srcOrd="0" destOrd="0" presId="urn:microsoft.com/office/officeart/2005/8/layout/equation2"/>
    <dgm:cxn modelId="{20817602-0865-46A1-B478-5B6652926BCD}" type="presParOf" srcId="{DA5AF169-4641-47B5-A39F-648A2C69F898}" destId="{653392F7-EBCC-4F8E-A27C-4E3E3A550859}" srcOrd="0" destOrd="0" presId="urn:microsoft.com/office/officeart/2005/8/layout/equation2"/>
    <dgm:cxn modelId="{A9B62EC8-42B2-4CF5-B428-537472EDDC19}" type="presParOf" srcId="{DA5AF169-4641-47B5-A39F-648A2C69F898}" destId="{3DE61B0E-17DE-4F7E-AB0F-98C88D3061BC}" srcOrd="1" destOrd="0" presId="urn:microsoft.com/office/officeart/2005/8/layout/equation2"/>
    <dgm:cxn modelId="{81F1A2E7-DA97-4379-9536-01B94CFD8BF0}" type="presParOf" srcId="{DA5AF169-4641-47B5-A39F-648A2C69F898}" destId="{BB19E9EA-0C88-4014-8211-7D593D0142B4}" srcOrd="2" destOrd="0" presId="urn:microsoft.com/office/officeart/2005/8/layout/equation2"/>
    <dgm:cxn modelId="{F3B05DDF-8652-438C-9A9B-3B65F26F1AD2}" type="presParOf" srcId="{DA5AF169-4641-47B5-A39F-648A2C69F898}" destId="{1351FF9A-ED72-496E-A929-D0E984464064}" srcOrd="3" destOrd="0" presId="urn:microsoft.com/office/officeart/2005/8/layout/equation2"/>
    <dgm:cxn modelId="{6AA8E7D3-60F0-4603-8DAC-F8EE6F3A7B12}" type="presParOf" srcId="{DA5AF169-4641-47B5-A39F-648A2C69F898}" destId="{AB3FC949-DAE0-4953-9777-1A23D49E2D36}" srcOrd="4" destOrd="0" presId="urn:microsoft.com/office/officeart/2005/8/layout/equation2"/>
    <dgm:cxn modelId="{7A11881D-EC66-4604-81CD-B9BB2746FCE5}" type="presParOf" srcId="{5240C325-8BD1-4AD2-AE3B-A8C40DE5C92E}" destId="{86E9D07C-D3E1-44FC-89D2-F53F44C954B8}" srcOrd="1" destOrd="0" presId="urn:microsoft.com/office/officeart/2005/8/layout/equation2"/>
    <dgm:cxn modelId="{AACB01A7-3C61-43D9-A211-F55A7CD1C3A8}" type="presParOf" srcId="{86E9D07C-D3E1-44FC-89D2-F53F44C954B8}" destId="{58DC0CBC-D3CA-4FA2-8E98-5901BFC2D963}" srcOrd="0" destOrd="0" presId="urn:microsoft.com/office/officeart/2005/8/layout/equation2"/>
    <dgm:cxn modelId="{0E027623-3A44-476F-BCAF-2CF7C1F84920}" type="presParOf" srcId="{5240C325-8BD1-4AD2-AE3B-A8C40DE5C92E}" destId="{4BDF5720-2FEA-4D6D-B04F-EEB8BEA16702}" srcOrd="2" destOrd="0" presId="urn:microsoft.com/office/officeart/2005/8/layout/equati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2A4323-E904-4124-ADE2-2DD2EF9F0DA2}"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2CAD3410-85E2-4E70-83A5-0A6F42C20DE5}">
      <dgm:prSet phldrT="[Text]"/>
      <dgm:spPr/>
      <dgm:t>
        <a:bodyPr/>
        <a:lstStyle/>
        <a:p>
          <a:r>
            <a:rPr lang="vi-VN" b="0" i="0" dirty="0" smtClean="0"/>
            <a:t>Phân tích yêu cầu</a:t>
          </a:r>
          <a:endParaRPr lang="en-US" dirty="0"/>
        </a:p>
      </dgm:t>
    </dgm:pt>
    <dgm:pt modelId="{54B6540D-86E1-42DF-9007-2D898B4D7E52}" type="parTrans" cxnId="{F51FB9D3-11B9-4313-847C-0BEBD28B4667}">
      <dgm:prSet/>
      <dgm:spPr/>
      <dgm:t>
        <a:bodyPr/>
        <a:lstStyle/>
        <a:p>
          <a:endParaRPr lang="en-US"/>
        </a:p>
      </dgm:t>
    </dgm:pt>
    <dgm:pt modelId="{498A0951-9A1F-4CA1-BA7A-40016A291D5C}" type="sibTrans" cxnId="{F51FB9D3-11B9-4313-847C-0BEBD28B4667}">
      <dgm:prSet/>
      <dgm:spPr/>
      <dgm:t>
        <a:bodyPr/>
        <a:lstStyle/>
        <a:p>
          <a:endParaRPr lang="en-US"/>
        </a:p>
      </dgm:t>
    </dgm:pt>
    <dgm:pt modelId="{6009C047-F2EA-42CC-822E-6538609400D0}">
      <dgm:prSet phldrT="[Text]"/>
      <dgm:spPr/>
      <dgm:t>
        <a:bodyPr/>
        <a:lstStyle/>
        <a:p>
          <a:r>
            <a:rPr lang="vi-VN" b="0" i="0" dirty="0" smtClean="0"/>
            <a:t>Thử nghiệm hệ thống</a:t>
          </a:r>
          <a:endParaRPr lang="en-US" dirty="0"/>
        </a:p>
      </dgm:t>
    </dgm:pt>
    <dgm:pt modelId="{E7C4EB4A-1872-4492-8328-319E8CA92D22}" type="parTrans" cxnId="{34C1EA19-02EC-461D-8A98-70DF02D2AC04}">
      <dgm:prSet/>
      <dgm:spPr/>
      <dgm:t>
        <a:bodyPr/>
        <a:lstStyle/>
        <a:p>
          <a:endParaRPr lang="en-US"/>
        </a:p>
      </dgm:t>
    </dgm:pt>
    <dgm:pt modelId="{4AC8AC2C-3EB3-43A9-B43E-86EBE755152A}" type="sibTrans" cxnId="{34C1EA19-02EC-461D-8A98-70DF02D2AC04}">
      <dgm:prSet/>
      <dgm:spPr/>
      <dgm:t>
        <a:bodyPr/>
        <a:lstStyle/>
        <a:p>
          <a:endParaRPr lang="en-US"/>
        </a:p>
      </dgm:t>
    </dgm:pt>
    <dgm:pt modelId="{6EE3F59D-E882-48CD-841B-FD7F6A0BBE05}">
      <dgm:prSet/>
      <dgm:spPr/>
      <dgm:t>
        <a:bodyPr/>
        <a:lstStyle/>
        <a:p>
          <a:r>
            <a:rPr lang="vi-VN" b="0" i="0" smtClean="0"/>
            <a:t>Thiết kế hệ thống</a:t>
          </a:r>
          <a:endParaRPr lang="vi-VN"/>
        </a:p>
      </dgm:t>
    </dgm:pt>
    <dgm:pt modelId="{58B68DA2-862A-4536-9FA9-15E80C43C7DA}" type="parTrans" cxnId="{E288A7B6-1B09-410E-99BF-B091CC107EA8}">
      <dgm:prSet/>
      <dgm:spPr/>
      <dgm:t>
        <a:bodyPr/>
        <a:lstStyle/>
        <a:p>
          <a:endParaRPr lang="en-US"/>
        </a:p>
      </dgm:t>
    </dgm:pt>
    <dgm:pt modelId="{04515BAF-0369-4F2F-8B08-910B05F4A9B3}" type="sibTrans" cxnId="{E288A7B6-1B09-410E-99BF-B091CC107EA8}">
      <dgm:prSet/>
      <dgm:spPr/>
      <dgm:t>
        <a:bodyPr/>
        <a:lstStyle/>
        <a:p>
          <a:endParaRPr lang="en-US"/>
        </a:p>
      </dgm:t>
    </dgm:pt>
    <dgm:pt modelId="{75F67C52-1E91-46AE-8D7F-6467CAFAA35E}">
      <dgm:prSet/>
      <dgm:spPr/>
      <dgm:t>
        <a:bodyPr/>
        <a:lstStyle/>
        <a:p>
          <a:r>
            <a:rPr lang="vi-VN" b="0" i="0" dirty="0" smtClean="0"/>
            <a:t>Thực hiện</a:t>
          </a:r>
          <a:endParaRPr lang="vi-VN" dirty="0"/>
        </a:p>
      </dgm:t>
    </dgm:pt>
    <dgm:pt modelId="{8044BB46-FBEA-47CE-9A0F-242A7A74BDCE}" type="parTrans" cxnId="{2D6377C2-150E-4032-82C9-311702C4D816}">
      <dgm:prSet/>
      <dgm:spPr/>
      <dgm:t>
        <a:bodyPr/>
        <a:lstStyle/>
        <a:p>
          <a:endParaRPr lang="en-US"/>
        </a:p>
      </dgm:t>
    </dgm:pt>
    <dgm:pt modelId="{0CB924F7-D9F7-489C-A347-C8D7DB96885B}" type="sibTrans" cxnId="{2D6377C2-150E-4032-82C9-311702C4D816}">
      <dgm:prSet/>
      <dgm:spPr/>
      <dgm:t>
        <a:bodyPr/>
        <a:lstStyle/>
        <a:p>
          <a:endParaRPr lang="en-US"/>
        </a:p>
      </dgm:t>
    </dgm:pt>
    <dgm:pt modelId="{6D0E2588-4114-4865-9E27-A43B1DEB6444}">
      <dgm:prSet/>
      <dgm:spPr/>
      <dgm:t>
        <a:bodyPr/>
        <a:lstStyle/>
        <a:p>
          <a:r>
            <a:rPr lang="vi-VN" b="0" i="0" dirty="0" smtClean="0"/>
            <a:t>Triển khai Hệ thống</a:t>
          </a:r>
          <a:endParaRPr lang="vi-VN" dirty="0"/>
        </a:p>
      </dgm:t>
    </dgm:pt>
    <dgm:pt modelId="{E4A17454-B093-46B8-82E8-132EBD855472}" type="parTrans" cxnId="{5AC9D447-815A-4249-A4DD-C39EDCC5768A}">
      <dgm:prSet/>
      <dgm:spPr/>
      <dgm:t>
        <a:bodyPr/>
        <a:lstStyle/>
        <a:p>
          <a:endParaRPr lang="en-US"/>
        </a:p>
      </dgm:t>
    </dgm:pt>
    <dgm:pt modelId="{19DDC513-73F6-428D-8DBB-91C760C510A1}" type="sibTrans" cxnId="{5AC9D447-815A-4249-A4DD-C39EDCC5768A}">
      <dgm:prSet/>
      <dgm:spPr/>
      <dgm:t>
        <a:bodyPr/>
        <a:lstStyle/>
        <a:p>
          <a:endParaRPr lang="en-US"/>
        </a:p>
      </dgm:t>
    </dgm:pt>
    <dgm:pt modelId="{3D18B955-7B28-4E85-BB55-2C62DD585E6D}">
      <dgm:prSet/>
      <dgm:spPr/>
      <dgm:t>
        <a:bodyPr/>
        <a:lstStyle/>
        <a:p>
          <a:r>
            <a:rPr lang="vi-VN" b="0" i="0" smtClean="0"/>
            <a:t>Bảo trì hệ thống</a:t>
          </a:r>
          <a:endParaRPr lang="vi-VN"/>
        </a:p>
      </dgm:t>
    </dgm:pt>
    <dgm:pt modelId="{1C30176C-842F-4C8C-8D68-DFDC4F62C6ED}" type="parTrans" cxnId="{7400DCDD-A88A-4611-8E1A-89B92C71B083}">
      <dgm:prSet/>
      <dgm:spPr/>
      <dgm:t>
        <a:bodyPr/>
        <a:lstStyle/>
        <a:p>
          <a:endParaRPr lang="en-US"/>
        </a:p>
      </dgm:t>
    </dgm:pt>
    <dgm:pt modelId="{F513CFE4-F299-4278-A09D-E11EA656BDA5}" type="sibTrans" cxnId="{7400DCDD-A88A-4611-8E1A-89B92C71B083}">
      <dgm:prSet/>
      <dgm:spPr/>
      <dgm:t>
        <a:bodyPr/>
        <a:lstStyle/>
        <a:p>
          <a:endParaRPr lang="en-US"/>
        </a:p>
      </dgm:t>
    </dgm:pt>
    <dgm:pt modelId="{DFD5FC24-5B73-4E40-BE6C-9C50ED8AEB74}" type="pres">
      <dgm:prSet presAssocID="{CE2A4323-E904-4124-ADE2-2DD2EF9F0DA2}" presName="rootnode" presStyleCnt="0">
        <dgm:presLayoutVars>
          <dgm:chMax/>
          <dgm:chPref/>
          <dgm:dir/>
          <dgm:animLvl val="lvl"/>
        </dgm:presLayoutVars>
      </dgm:prSet>
      <dgm:spPr/>
      <dgm:t>
        <a:bodyPr/>
        <a:lstStyle/>
        <a:p>
          <a:endParaRPr lang="en-US"/>
        </a:p>
      </dgm:t>
    </dgm:pt>
    <dgm:pt modelId="{13E27643-F11B-4314-87D7-3785F7BE1E51}" type="pres">
      <dgm:prSet presAssocID="{2CAD3410-85E2-4E70-83A5-0A6F42C20DE5}" presName="composite" presStyleCnt="0"/>
      <dgm:spPr/>
    </dgm:pt>
    <dgm:pt modelId="{B517B95A-5193-4EBC-8930-6F0A5F1CD9C7}" type="pres">
      <dgm:prSet presAssocID="{2CAD3410-85E2-4E70-83A5-0A6F42C20DE5}" presName="bentUpArrow1" presStyleLbl="alignImgPlace1" presStyleIdx="0" presStyleCnt="5"/>
      <dgm:spPr/>
    </dgm:pt>
    <dgm:pt modelId="{96ED9A23-DA93-49F5-8B33-FBA9B83E572E}" type="pres">
      <dgm:prSet presAssocID="{2CAD3410-85E2-4E70-83A5-0A6F42C20DE5}" presName="ParentText" presStyleLbl="node1" presStyleIdx="0" presStyleCnt="6" custScaleX="137769">
        <dgm:presLayoutVars>
          <dgm:chMax val="1"/>
          <dgm:chPref val="1"/>
          <dgm:bulletEnabled val="1"/>
        </dgm:presLayoutVars>
      </dgm:prSet>
      <dgm:spPr/>
      <dgm:t>
        <a:bodyPr/>
        <a:lstStyle/>
        <a:p>
          <a:endParaRPr lang="en-US"/>
        </a:p>
      </dgm:t>
    </dgm:pt>
    <dgm:pt modelId="{E9E24CA3-BC9B-42E0-AA52-9DD647D5E157}" type="pres">
      <dgm:prSet presAssocID="{2CAD3410-85E2-4E70-83A5-0A6F42C20DE5}" presName="ChildText" presStyleLbl="revTx" presStyleIdx="0" presStyleCnt="5">
        <dgm:presLayoutVars>
          <dgm:chMax val="0"/>
          <dgm:chPref val="0"/>
          <dgm:bulletEnabled val="1"/>
        </dgm:presLayoutVars>
      </dgm:prSet>
      <dgm:spPr/>
      <dgm:t>
        <a:bodyPr/>
        <a:lstStyle/>
        <a:p>
          <a:endParaRPr lang="en-US"/>
        </a:p>
      </dgm:t>
    </dgm:pt>
    <dgm:pt modelId="{7B6CB8DE-ED9D-4408-814C-506379B57218}" type="pres">
      <dgm:prSet presAssocID="{498A0951-9A1F-4CA1-BA7A-40016A291D5C}" presName="sibTrans" presStyleCnt="0"/>
      <dgm:spPr/>
    </dgm:pt>
    <dgm:pt modelId="{E48EB7EB-DCEA-424A-867C-28A7BFCD26AE}" type="pres">
      <dgm:prSet presAssocID="{6EE3F59D-E882-48CD-841B-FD7F6A0BBE05}" presName="composite" presStyleCnt="0"/>
      <dgm:spPr/>
    </dgm:pt>
    <dgm:pt modelId="{904F847F-A8E6-44C9-87B6-73397C3FCF02}" type="pres">
      <dgm:prSet presAssocID="{6EE3F59D-E882-48CD-841B-FD7F6A0BBE05}" presName="bentUpArrow1" presStyleLbl="alignImgPlace1" presStyleIdx="1" presStyleCnt="5"/>
      <dgm:spPr/>
    </dgm:pt>
    <dgm:pt modelId="{5763FCB2-D2E4-4616-8C97-3CA9481376BE}" type="pres">
      <dgm:prSet presAssocID="{6EE3F59D-E882-48CD-841B-FD7F6A0BBE05}" presName="ParentText" presStyleLbl="node1" presStyleIdx="1" presStyleCnt="6" custScaleX="137769">
        <dgm:presLayoutVars>
          <dgm:chMax val="1"/>
          <dgm:chPref val="1"/>
          <dgm:bulletEnabled val="1"/>
        </dgm:presLayoutVars>
      </dgm:prSet>
      <dgm:spPr/>
      <dgm:t>
        <a:bodyPr/>
        <a:lstStyle/>
        <a:p>
          <a:endParaRPr lang="en-US"/>
        </a:p>
      </dgm:t>
    </dgm:pt>
    <dgm:pt modelId="{FC230CFC-CF3E-49FA-A0D5-4EE29B7577DE}" type="pres">
      <dgm:prSet presAssocID="{6EE3F59D-E882-48CD-841B-FD7F6A0BBE05}" presName="ChildText" presStyleLbl="revTx" presStyleIdx="1" presStyleCnt="5">
        <dgm:presLayoutVars>
          <dgm:chMax val="0"/>
          <dgm:chPref val="0"/>
          <dgm:bulletEnabled val="1"/>
        </dgm:presLayoutVars>
      </dgm:prSet>
      <dgm:spPr/>
    </dgm:pt>
    <dgm:pt modelId="{DDEE493A-D9FE-469D-BDD3-55C420672142}" type="pres">
      <dgm:prSet presAssocID="{04515BAF-0369-4F2F-8B08-910B05F4A9B3}" presName="sibTrans" presStyleCnt="0"/>
      <dgm:spPr/>
    </dgm:pt>
    <dgm:pt modelId="{FFBEC1D0-4CC4-4C7A-B6D1-E8A5B93CEC32}" type="pres">
      <dgm:prSet presAssocID="{75F67C52-1E91-46AE-8D7F-6467CAFAA35E}" presName="composite" presStyleCnt="0"/>
      <dgm:spPr/>
    </dgm:pt>
    <dgm:pt modelId="{76D6579B-45CE-433A-A4C3-E1BC5DD9F057}" type="pres">
      <dgm:prSet presAssocID="{75F67C52-1E91-46AE-8D7F-6467CAFAA35E}" presName="bentUpArrow1" presStyleLbl="alignImgPlace1" presStyleIdx="2" presStyleCnt="5"/>
      <dgm:spPr/>
    </dgm:pt>
    <dgm:pt modelId="{0DE55DD4-6C28-44BE-8926-51993AA593F4}" type="pres">
      <dgm:prSet presAssocID="{75F67C52-1E91-46AE-8D7F-6467CAFAA35E}" presName="ParentText" presStyleLbl="node1" presStyleIdx="2" presStyleCnt="6" custScaleX="137769">
        <dgm:presLayoutVars>
          <dgm:chMax val="1"/>
          <dgm:chPref val="1"/>
          <dgm:bulletEnabled val="1"/>
        </dgm:presLayoutVars>
      </dgm:prSet>
      <dgm:spPr/>
      <dgm:t>
        <a:bodyPr/>
        <a:lstStyle/>
        <a:p>
          <a:endParaRPr lang="en-US"/>
        </a:p>
      </dgm:t>
    </dgm:pt>
    <dgm:pt modelId="{23D3DFC6-9C2E-4488-90FF-34AF96AC052B}" type="pres">
      <dgm:prSet presAssocID="{75F67C52-1E91-46AE-8D7F-6467CAFAA35E}" presName="ChildText" presStyleLbl="revTx" presStyleIdx="2" presStyleCnt="5">
        <dgm:presLayoutVars>
          <dgm:chMax val="0"/>
          <dgm:chPref val="0"/>
          <dgm:bulletEnabled val="1"/>
        </dgm:presLayoutVars>
      </dgm:prSet>
      <dgm:spPr/>
    </dgm:pt>
    <dgm:pt modelId="{B8B2AAAF-DF4F-47FE-B396-F1EC4461382C}" type="pres">
      <dgm:prSet presAssocID="{0CB924F7-D9F7-489C-A347-C8D7DB96885B}" presName="sibTrans" presStyleCnt="0"/>
      <dgm:spPr/>
    </dgm:pt>
    <dgm:pt modelId="{F30C6D7E-5947-4D9A-BAED-A402232AC688}" type="pres">
      <dgm:prSet presAssocID="{6009C047-F2EA-42CC-822E-6538609400D0}" presName="composite" presStyleCnt="0"/>
      <dgm:spPr/>
    </dgm:pt>
    <dgm:pt modelId="{D16904A2-43A3-4302-8FAE-E4F512269A11}" type="pres">
      <dgm:prSet presAssocID="{6009C047-F2EA-42CC-822E-6538609400D0}" presName="bentUpArrow1" presStyleLbl="alignImgPlace1" presStyleIdx="3" presStyleCnt="5"/>
      <dgm:spPr/>
    </dgm:pt>
    <dgm:pt modelId="{25DB703A-94B1-43D7-80BB-5DF384BE092B}" type="pres">
      <dgm:prSet presAssocID="{6009C047-F2EA-42CC-822E-6538609400D0}" presName="ParentText" presStyleLbl="node1" presStyleIdx="3" presStyleCnt="6" custScaleX="137769">
        <dgm:presLayoutVars>
          <dgm:chMax val="1"/>
          <dgm:chPref val="1"/>
          <dgm:bulletEnabled val="1"/>
        </dgm:presLayoutVars>
      </dgm:prSet>
      <dgm:spPr/>
      <dgm:t>
        <a:bodyPr/>
        <a:lstStyle/>
        <a:p>
          <a:endParaRPr lang="en-US"/>
        </a:p>
      </dgm:t>
    </dgm:pt>
    <dgm:pt modelId="{E0AF90E8-1479-45D5-8FF4-3D717AAFDC96}" type="pres">
      <dgm:prSet presAssocID="{6009C047-F2EA-42CC-822E-6538609400D0}" presName="ChildText" presStyleLbl="revTx" presStyleIdx="3" presStyleCnt="5">
        <dgm:presLayoutVars>
          <dgm:chMax val="0"/>
          <dgm:chPref val="0"/>
          <dgm:bulletEnabled val="1"/>
        </dgm:presLayoutVars>
      </dgm:prSet>
      <dgm:spPr/>
    </dgm:pt>
    <dgm:pt modelId="{C8169B42-0899-4927-8017-5AA4AC8159AC}" type="pres">
      <dgm:prSet presAssocID="{4AC8AC2C-3EB3-43A9-B43E-86EBE755152A}" presName="sibTrans" presStyleCnt="0"/>
      <dgm:spPr/>
    </dgm:pt>
    <dgm:pt modelId="{10A43D76-7834-4A8B-8E3A-FEF3DBB2F11C}" type="pres">
      <dgm:prSet presAssocID="{6D0E2588-4114-4865-9E27-A43B1DEB6444}" presName="composite" presStyleCnt="0"/>
      <dgm:spPr/>
    </dgm:pt>
    <dgm:pt modelId="{7C531AE8-C055-4439-9DBB-4AE7D91FDDC2}" type="pres">
      <dgm:prSet presAssocID="{6D0E2588-4114-4865-9E27-A43B1DEB6444}" presName="bentUpArrow1" presStyleLbl="alignImgPlace1" presStyleIdx="4" presStyleCnt="5"/>
      <dgm:spPr/>
    </dgm:pt>
    <dgm:pt modelId="{F379F809-880E-4895-85DA-61C906C27457}" type="pres">
      <dgm:prSet presAssocID="{6D0E2588-4114-4865-9E27-A43B1DEB6444}" presName="ParentText" presStyleLbl="node1" presStyleIdx="4" presStyleCnt="6" custScaleX="137769">
        <dgm:presLayoutVars>
          <dgm:chMax val="1"/>
          <dgm:chPref val="1"/>
          <dgm:bulletEnabled val="1"/>
        </dgm:presLayoutVars>
      </dgm:prSet>
      <dgm:spPr/>
      <dgm:t>
        <a:bodyPr/>
        <a:lstStyle/>
        <a:p>
          <a:endParaRPr lang="en-US"/>
        </a:p>
      </dgm:t>
    </dgm:pt>
    <dgm:pt modelId="{A6541055-67E0-4247-9A6C-E75C4780D949}" type="pres">
      <dgm:prSet presAssocID="{6D0E2588-4114-4865-9E27-A43B1DEB6444}" presName="ChildText" presStyleLbl="revTx" presStyleIdx="4" presStyleCnt="5">
        <dgm:presLayoutVars>
          <dgm:chMax val="0"/>
          <dgm:chPref val="0"/>
          <dgm:bulletEnabled val="1"/>
        </dgm:presLayoutVars>
      </dgm:prSet>
      <dgm:spPr/>
    </dgm:pt>
    <dgm:pt modelId="{10835A7A-128E-4E11-A62B-8E9A47BB9FE5}" type="pres">
      <dgm:prSet presAssocID="{19DDC513-73F6-428D-8DBB-91C760C510A1}" presName="sibTrans" presStyleCnt="0"/>
      <dgm:spPr/>
    </dgm:pt>
    <dgm:pt modelId="{E519C5CC-060C-4B9B-98AB-6F39CA869ACA}" type="pres">
      <dgm:prSet presAssocID="{3D18B955-7B28-4E85-BB55-2C62DD585E6D}" presName="composite" presStyleCnt="0"/>
      <dgm:spPr/>
    </dgm:pt>
    <dgm:pt modelId="{60365F3E-94AE-48CF-B10D-1DADE2240891}" type="pres">
      <dgm:prSet presAssocID="{3D18B955-7B28-4E85-BB55-2C62DD585E6D}" presName="ParentText" presStyleLbl="node1" presStyleIdx="5" presStyleCnt="6" custScaleX="137769">
        <dgm:presLayoutVars>
          <dgm:chMax val="1"/>
          <dgm:chPref val="1"/>
          <dgm:bulletEnabled val="1"/>
        </dgm:presLayoutVars>
      </dgm:prSet>
      <dgm:spPr/>
      <dgm:t>
        <a:bodyPr/>
        <a:lstStyle/>
        <a:p>
          <a:endParaRPr lang="en-US"/>
        </a:p>
      </dgm:t>
    </dgm:pt>
  </dgm:ptLst>
  <dgm:cxnLst>
    <dgm:cxn modelId="{19713E57-1D5D-47CB-9438-66BAFB9E278D}" type="presOf" srcId="{6D0E2588-4114-4865-9E27-A43B1DEB6444}" destId="{F379F809-880E-4895-85DA-61C906C27457}" srcOrd="0" destOrd="0" presId="urn:microsoft.com/office/officeart/2005/8/layout/StepDownProcess"/>
    <dgm:cxn modelId="{8F89E9F7-E3C8-47E4-9E4B-9F6A5A06471E}" type="presOf" srcId="{3D18B955-7B28-4E85-BB55-2C62DD585E6D}" destId="{60365F3E-94AE-48CF-B10D-1DADE2240891}" srcOrd="0" destOrd="0" presId="urn:microsoft.com/office/officeart/2005/8/layout/StepDownProcess"/>
    <dgm:cxn modelId="{E288A7B6-1B09-410E-99BF-B091CC107EA8}" srcId="{CE2A4323-E904-4124-ADE2-2DD2EF9F0DA2}" destId="{6EE3F59D-E882-48CD-841B-FD7F6A0BBE05}" srcOrd="1" destOrd="0" parTransId="{58B68DA2-862A-4536-9FA9-15E80C43C7DA}" sibTransId="{04515BAF-0369-4F2F-8B08-910B05F4A9B3}"/>
    <dgm:cxn modelId="{4BE8AEF0-5557-4187-B901-E4F5E139743C}" type="presOf" srcId="{2CAD3410-85E2-4E70-83A5-0A6F42C20DE5}" destId="{96ED9A23-DA93-49F5-8B33-FBA9B83E572E}" srcOrd="0" destOrd="0" presId="urn:microsoft.com/office/officeart/2005/8/layout/StepDownProcess"/>
    <dgm:cxn modelId="{5DF1CDF4-2BE5-4E9E-BB09-9EDB9E052F68}" type="presOf" srcId="{6EE3F59D-E882-48CD-841B-FD7F6A0BBE05}" destId="{5763FCB2-D2E4-4616-8C97-3CA9481376BE}" srcOrd="0" destOrd="0" presId="urn:microsoft.com/office/officeart/2005/8/layout/StepDownProcess"/>
    <dgm:cxn modelId="{7400DCDD-A88A-4611-8E1A-89B92C71B083}" srcId="{CE2A4323-E904-4124-ADE2-2DD2EF9F0DA2}" destId="{3D18B955-7B28-4E85-BB55-2C62DD585E6D}" srcOrd="5" destOrd="0" parTransId="{1C30176C-842F-4C8C-8D68-DFDC4F62C6ED}" sibTransId="{F513CFE4-F299-4278-A09D-E11EA656BDA5}"/>
    <dgm:cxn modelId="{E66DE4CC-3CE1-4945-BD00-082BF4649854}" type="presOf" srcId="{75F67C52-1E91-46AE-8D7F-6467CAFAA35E}" destId="{0DE55DD4-6C28-44BE-8926-51993AA593F4}" srcOrd="0" destOrd="0" presId="urn:microsoft.com/office/officeart/2005/8/layout/StepDownProcess"/>
    <dgm:cxn modelId="{F51FB9D3-11B9-4313-847C-0BEBD28B4667}" srcId="{CE2A4323-E904-4124-ADE2-2DD2EF9F0DA2}" destId="{2CAD3410-85E2-4E70-83A5-0A6F42C20DE5}" srcOrd="0" destOrd="0" parTransId="{54B6540D-86E1-42DF-9007-2D898B4D7E52}" sibTransId="{498A0951-9A1F-4CA1-BA7A-40016A291D5C}"/>
    <dgm:cxn modelId="{5AC9D447-815A-4249-A4DD-C39EDCC5768A}" srcId="{CE2A4323-E904-4124-ADE2-2DD2EF9F0DA2}" destId="{6D0E2588-4114-4865-9E27-A43B1DEB6444}" srcOrd="4" destOrd="0" parTransId="{E4A17454-B093-46B8-82E8-132EBD855472}" sibTransId="{19DDC513-73F6-428D-8DBB-91C760C510A1}"/>
    <dgm:cxn modelId="{2D6377C2-150E-4032-82C9-311702C4D816}" srcId="{CE2A4323-E904-4124-ADE2-2DD2EF9F0DA2}" destId="{75F67C52-1E91-46AE-8D7F-6467CAFAA35E}" srcOrd="2" destOrd="0" parTransId="{8044BB46-FBEA-47CE-9A0F-242A7A74BDCE}" sibTransId="{0CB924F7-D9F7-489C-A347-C8D7DB96885B}"/>
    <dgm:cxn modelId="{86B9DDA7-F44F-4FC0-ACDC-B3016749D694}" type="presOf" srcId="{6009C047-F2EA-42CC-822E-6538609400D0}" destId="{25DB703A-94B1-43D7-80BB-5DF384BE092B}" srcOrd="0" destOrd="0" presId="urn:microsoft.com/office/officeart/2005/8/layout/StepDownProcess"/>
    <dgm:cxn modelId="{11F4719E-51AA-4089-B38D-CB38085218EF}" type="presOf" srcId="{CE2A4323-E904-4124-ADE2-2DD2EF9F0DA2}" destId="{DFD5FC24-5B73-4E40-BE6C-9C50ED8AEB74}" srcOrd="0" destOrd="0" presId="urn:microsoft.com/office/officeart/2005/8/layout/StepDownProcess"/>
    <dgm:cxn modelId="{34C1EA19-02EC-461D-8A98-70DF02D2AC04}" srcId="{CE2A4323-E904-4124-ADE2-2DD2EF9F0DA2}" destId="{6009C047-F2EA-42CC-822E-6538609400D0}" srcOrd="3" destOrd="0" parTransId="{E7C4EB4A-1872-4492-8328-319E8CA92D22}" sibTransId="{4AC8AC2C-3EB3-43A9-B43E-86EBE755152A}"/>
    <dgm:cxn modelId="{18E79D95-FB03-44EB-A48E-F6BFABD5BCB8}" type="presParOf" srcId="{DFD5FC24-5B73-4E40-BE6C-9C50ED8AEB74}" destId="{13E27643-F11B-4314-87D7-3785F7BE1E51}" srcOrd="0" destOrd="0" presId="urn:microsoft.com/office/officeart/2005/8/layout/StepDownProcess"/>
    <dgm:cxn modelId="{BA80E5A8-6CB5-406D-9379-7B784A60088B}" type="presParOf" srcId="{13E27643-F11B-4314-87D7-3785F7BE1E51}" destId="{B517B95A-5193-4EBC-8930-6F0A5F1CD9C7}" srcOrd="0" destOrd="0" presId="urn:microsoft.com/office/officeart/2005/8/layout/StepDownProcess"/>
    <dgm:cxn modelId="{CB69C6D6-4681-4BD2-83D8-B439245F9D5C}" type="presParOf" srcId="{13E27643-F11B-4314-87D7-3785F7BE1E51}" destId="{96ED9A23-DA93-49F5-8B33-FBA9B83E572E}" srcOrd="1" destOrd="0" presId="urn:microsoft.com/office/officeart/2005/8/layout/StepDownProcess"/>
    <dgm:cxn modelId="{0848E695-E5F3-43D3-ADAB-1A49F59DD487}" type="presParOf" srcId="{13E27643-F11B-4314-87D7-3785F7BE1E51}" destId="{E9E24CA3-BC9B-42E0-AA52-9DD647D5E157}" srcOrd="2" destOrd="0" presId="urn:microsoft.com/office/officeart/2005/8/layout/StepDownProcess"/>
    <dgm:cxn modelId="{1E86CD3B-FDB6-461F-A5AC-025A226A9D78}" type="presParOf" srcId="{DFD5FC24-5B73-4E40-BE6C-9C50ED8AEB74}" destId="{7B6CB8DE-ED9D-4408-814C-506379B57218}" srcOrd="1" destOrd="0" presId="urn:microsoft.com/office/officeart/2005/8/layout/StepDownProcess"/>
    <dgm:cxn modelId="{1E497758-E4DA-442A-A6A0-5EE7B6417AE1}" type="presParOf" srcId="{DFD5FC24-5B73-4E40-BE6C-9C50ED8AEB74}" destId="{E48EB7EB-DCEA-424A-867C-28A7BFCD26AE}" srcOrd="2" destOrd="0" presId="urn:microsoft.com/office/officeart/2005/8/layout/StepDownProcess"/>
    <dgm:cxn modelId="{A3DC8B2A-716B-4593-9088-3B9054A5E820}" type="presParOf" srcId="{E48EB7EB-DCEA-424A-867C-28A7BFCD26AE}" destId="{904F847F-A8E6-44C9-87B6-73397C3FCF02}" srcOrd="0" destOrd="0" presId="urn:microsoft.com/office/officeart/2005/8/layout/StepDownProcess"/>
    <dgm:cxn modelId="{749D5E25-4358-45E7-B7AA-EF9B049A1900}" type="presParOf" srcId="{E48EB7EB-DCEA-424A-867C-28A7BFCD26AE}" destId="{5763FCB2-D2E4-4616-8C97-3CA9481376BE}" srcOrd="1" destOrd="0" presId="urn:microsoft.com/office/officeart/2005/8/layout/StepDownProcess"/>
    <dgm:cxn modelId="{1F994370-4214-4AD3-9AF1-3DB4E0CFA7EB}" type="presParOf" srcId="{E48EB7EB-DCEA-424A-867C-28A7BFCD26AE}" destId="{FC230CFC-CF3E-49FA-A0D5-4EE29B7577DE}" srcOrd="2" destOrd="0" presId="urn:microsoft.com/office/officeart/2005/8/layout/StepDownProcess"/>
    <dgm:cxn modelId="{DE5187E2-0F4F-4AAB-8882-43A506287B2A}" type="presParOf" srcId="{DFD5FC24-5B73-4E40-BE6C-9C50ED8AEB74}" destId="{DDEE493A-D9FE-469D-BDD3-55C420672142}" srcOrd="3" destOrd="0" presId="urn:microsoft.com/office/officeart/2005/8/layout/StepDownProcess"/>
    <dgm:cxn modelId="{C5A5E190-5DE5-4BB7-8AE1-C0D3ED92466B}" type="presParOf" srcId="{DFD5FC24-5B73-4E40-BE6C-9C50ED8AEB74}" destId="{FFBEC1D0-4CC4-4C7A-B6D1-E8A5B93CEC32}" srcOrd="4" destOrd="0" presId="urn:microsoft.com/office/officeart/2005/8/layout/StepDownProcess"/>
    <dgm:cxn modelId="{72D628E6-0376-4E7D-9F0D-B00DF7CD72E2}" type="presParOf" srcId="{FFBEC1D0-4CC4-4C7A-B6D1-E8A5B93CEC32}" destId="{76D6579B-45CE-433A-A4C3-E1BC5DD9F057}" srcOrd="0" destOrd="0" presId="urn:microsoft.com/office/officeart/2005/8/layout/StepDownProcess"/>
    <dgm:cxn modelId="{9655A58D-E361-4A29-8B21-8CA5EA8A5CC0}" type="presParOf" srcId="{FFBEC1D0-4CC4-4C7A-B6D1-E8A5B93CEC32}" destId="{0DE55DD4-6C28-44BE-8926-51993AA593F4}" srcOrd="1" destOrd="0" presId="urn:microsoft.com/office/officeart/2005/8/layout/StepDownProcess"/>
    <dgm:cxn modelId="{BEB05459-C31C-4C5D-92F2-2AC68CD6986E}" type="presParOf" srcId="{FFBEC1D0-4CC4-4C7A-B6D1-E8A5B93CEC32}" destId="{23D3DFC6-9C2E-4488-90FF-34AF96AC052B}" srcOrd="2" destOrd="0" presId="urn:microsoft.com/office/officeart/2005/8/layout/StepDownProcess"/>
    <dgm:cxn modelId="{26688C53-8932-4558-BF67-032594D19C51}" type="presParOf" srcId="{DFD5FC24-5B73-4E40-BE6C-9C50ED8AEB74}" destId="{B8B2AAAF-DF4F-47FE-B396-F1EC4461382C}" srcOrd="5" destOrd="0" presId="urn:microsoft.com/office/officeart/2005/8/layout/StepDownProcess"/>
    <dgm:cxn modelId="{77557079-DB2C-46AE-8FD1-ECCC672529D9}" type="presParOf" srcId="{DFD5FC24-5B73-4E40-BE6C-9C50ED8AEB74}" destId="{F30C6D7E-5947-4D9A-BAED-A402232AC688}" srcOrd="6" destOrd="0" presId="urn:microsoft.com/office/officeart/2005/8/layout/StepDownProcess"/>
    <dgm:cxn modelId="{9FC8FFEF-A416-4364-A881-2987592675F4}" type="presParOf" srcId="{F30C6D7E-5947-4D9A-BAED-A402232AC688}" destId="{D16904A2-43A3-4302-8FAE-E4F512269A11}" srcOrd="0" destOrd="0" presId="urn:microsoft.com/office/officeart/2005/8/layout/StepDownProcess"/>
    <dgm:cxn modelId="{A40509FE-1C51-4234-91BB-A95A19FF384A}" type="presParOf" srcId="{F30C6D7E-5947-4D9A-BAED-A402232AC688}" destId="{25DB703A-94B1-43D7-80BB-5DF384BE092B}" srcOrd="1" destOrd="0" presId="urn:microsoft.com/office/officeart/2005/8/layout/StepDownProcess"/>
    <dgm:cxn modelId="{CCDACF7F-045E-424A-B3E0-9BA2C31E0914}" type="presParOf" srcId="{F30C6D7E-5947-4D9A-BAED-A402232AC688}" destId="{E0AF90E8-1479-45D5-8FF4-3D717AAFDC96}" srcOrd="2" destOrd="0" presId="urn:microsoft.com/office/officeart/2005/8/layout/StepDownProcess"/>
    <dgm:cxn modelId="{6A69A77D-0F1F-4FF5-A9D5-C62E90B6D093}" type="presParOf" srcId="{DFD5FC24-5B73-4E40-BE6C-9C50ED8AEB74}" destId="{C8169B42-0899-4927-8017-5AA4AC8159AC}" srcOrd="7" destOrd="0" presId="urn:microsoft.com/office/officeart/2005/8/layout/StepDownProcess"/>
    <dgm:cxn modelId="{458EB32B-30B1-459C-86F4-244004FC86EE}" type="presParOf" srcId="{DFD5FC24-5B73-4E40-BE6C-9C50ED8AEB74}" destId="{10A43D76-7834-4A8B-8E3A-FEF3DBB2F11C}" srcOrd="8" destOrd="0" presId="urn:microsoft.com/office/officeart/2005/8/layout/StepDownProcess"/>
    <dgm:cxn modelId="{3778D97E-D7F0-4923-A415-154C0207614F}" type="presParOf" srcId="{10A43D76-7834-4A8B-8E3A-FEF3DBB2F11C}" destId="{7C531AE8-C055-4439-9DBB-4AE7D91FDDC2}" srcOrd="0" destOrd="0" presId="urn:microsoft.com/office/officeart/2005/8/layout/StepDownProcess"/>
    <dgm:cxn modelId="{2BCD0E9A-BEFD-4192-B3AE-2CD202F33902}" type="presParOf" srcId="{10A43D76-7834-4A8B-8E3A-FEF3DBB2F11C}" destId="{F379F809-880E-4895-85DA-61C906C27457}" srcOrd="1" destOrd="0" presId="urn:microsoft.com/office/officeart/2005/8/layout/StepDownProcess"/>
    <dgm:cxn modelId="{2E429C5C-A34A-44E5-B9A8-3E737CACFB19}" type="presParOf" srcId="{10A43D76-7834-4A8B-8E3A-FEF3DBB2F11C}" destId="{A6541055-67E0-4247-9A6C-E75C4780D949}" srcOrd="2" destOrd="0" presId="urn:microsoft.com/office/officeart/2005/8/layout/StepDownProcess"/>
    <dgm:cxn modelId="{87F56F3B-F0A3-4E2B-A800-90F720F1972E}" type="presParOf" srcId="{DFD5FC24-5B73-4E40-BE6C-9C50ED8AEB74}" destId="{10835A7A-128E-4E11-A62B-8E9A47BB9FE5}" srcOrd="9" destOrd="0" presId="urn:microsoft.com/office/officeart/2005/8/layout/StepDownProcess"/>
    <dgm:cxn modelId="{DE74E561-5D46-41A7-83CA-6925C30C3732}" type="presParOf" srcId="{DFD5FC24-5B73-4E40-BE6C-9C50ED8AEB74}" destId="{E519C5CC-060C-4B9B-98AB-6F39CA869ACA}" srcOrd="10" destOrd="0" presId="urn:microsoft.com/office/officeart/2005/8/layout/StepDownProcess"/>
    <dgm:cxn modelId="{58E5EEB5-F373-4C7A-85BC-C77D2C536F91}" type="presParOf" srcId="{E519C5CC-060C-4B9B-98AB-6F39CA869ACA}" destId="{60365F3E-94AE-48CF-B10D-1DADE2240891}"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236785-9937-4617-9003-2390304CF0A4}" type="doc">
      <dgm:prSet loTypeId="urn:microsoft.com/office/officeart/2005/8/layout/hProcess11" loCatId="process" qsTypeId="urn:microsoft.com/office/officeart/2005/8/quickstyle/simple1" qsCatId="simple" csTypeId="urn:microsoft.com/office/officeart/2005/8/colors/accent1_2" csCatId="accent1" phldr="1"/>
      <dgm:spPr/>
    </dgm:pt>
    <dgm:pt modelId="{626A251C-15C6-4A8C-94C9-6F4C44821DAC}">
      <dgm:prSet phldrT="[Text]" custT="1"/>
      <dgm:spPr/>
      <dgm:t>
        <a:bodyPr/>
        <a:lstStyle/>
        <a:p>
          <a:r>
            <a:rPr lang="en-US" sz="1400" dirty="0" smtClean="0">
              <a:solidFill>
                <a:schemeClr val="tx1"/>
              </a:solidFill>
            </a:rPr>
            <a:t>Kiểm thử</a:t>
          </a:r>
          <a:endParaRPr lang="en-US" sz="1400" dirty="0">
            <a:solidFill>
              <a:schemeClr val="tx1"/>
            </a:solidFill>
          </a:endParaRPr>
        </a:p>
      </dgm:t>
    </dgm:pt>
    <dgm:pt modelId="{35B75C8B-E472-4ACC-8A77-39B8DAAA96E0}" type="parTrans" cxnId="{C9036DD6-990E-41F8-A205-58288FDC7FB3}">
      <dgm:prSet/>
      <dgm:spPr/>
      <dgm:t>
        <a:bodyPr/>
        <a:lstStyle/>
        <a:p>
          <a:endParaRPr lang="en-US" sz="2000">
            <a:solidFill>
              <a:schemeClr val="tx1"/>
            </a:solidFill>
          </a:endParaRPr>
        </a:p>
      </dgm:t>
    </dgm:pt>
    <dgm:pt modelId="{B2FAED4C-F800-4E7D-959A-D80C0250AC25}" type="sibTrans" cxnId="{C9036DD6-990E-41F8-A205-58288FDC7FB3}">
      <dgm:prSet/>
      <dgm:spPr/>
      <dgm:t>
        <a:bodyPr/>
        <a:lstStyle/>
        <a:p>
          <a:endParaRPr lang="en-US" sz="2000">
            <a:solidFill>
              <a:schemeClr val="tx1"/>
            </a:solidFill>
          </a:endParaRPr>
        </a:p>
      </dgm:t>
    </dgm:pt>
    <dgm:pt modelId="{23D7B300-68E0-4196-805E-E053721765B5}">
      <dgm:prSet phldrT="[Text]" custT="1"/>
      <dgm:spPr/>
      <dgm:t>
        <a:bodyPr/>
        <a:lstStyle/>
        <a:p>
          <a:r>
            <a:rPr lang="en-US" sz="1400" dirty="0" smtClean="0">
              <a:solidFill>
                <a:schemeClr val="tx1"/>
              </a:solidFill>
            </a:rPr>
            <a:t>Khảo sát</a:t>
          </a:r>
          <a:endParaRPr lang="en-US" sz="1400" dirty="0">
            <a:solidFill>
              <a:schemeClr val="tx1"/>
            </a:solidFill>
          </a:endParaRPr>
        </a:p>
      </dgm:t>
    </dgm:pt>
    <dgm:pt modelId="{1B760E05-1052-4F22-AF0A-F499AE8DBD1A}" type="sibTrans" cxnId="{34C393B3-5DAE-443D-A2AB-6C8BD80C7D0F}">
      <dgm:prSet/>
      <dgm:spPr/>
      <dgm:t>
        <a:bodyPr/>
        <a:lstStyle/>
        <a:p>
          <a:endParaRPr lang="en-US" sz="2000">
            <a:solidFill>
              <a:schemeClr val="tx1"/>
            </a:solidFill>
          </a:endParaRPr>
        </a:p>
      </dgm:t>
    </dgm:pt>
    <dgm:pt modelId="{E593674D-C9E3-4D11-9A9A-68C739375DC1}" type="parTrans" cxnId="{34C393B3-5DAE-443D-A2AB-6C8BD80C7D0F}">
      <dgm:prSet/>
      <dgm:spPr/>
      <dgm:t>
        <a:bodyPr/>
        <a:lstStyle/>
        <a:p>
          <a:endParaRPr lang="en-US" sz="2000">
            <a:solidFill>
              <a:schemeClr val="tx1"/>
            </a:solidFill>
          </a:endParaRPr>
        </a:p>
      </dgm:t>
    </dgm:pt>
    <dgm:pt modelId="{6BF74007-DC6D-41B8-AC83-03D873B0D3E4}">
      <dgm:prSet phldrT="[Text]" custT="1"/>
      <dgm:spPr/>
      <dgm:t>
        <a:bodyPr/>
        <a:lstStyle/>
        <a:p>
          <a:r>
            <a:rPr lang="en-US" sz="1400" dirty="0" smtClean="0">
              <a:solidFill>
                <a:schemeClr val="tx1"/>
              </a:solidFill>
            </a:rPr>
            <a:t>Phân tích</a:t>
          </a:r>
          <a:endParaRPr lang="en-US" sz="1400" dirty="0">
            <a:solidFill>
              <a:schemeClr val="tx1"/>
            </a:solidFill>
          </a:endParaRPr>
        </a:p>
      </dgm:t>
    </dgm:pt>
    <dgm:pt modelId="{15A103FE-D3A5-4874-B399-FC98977C2851}" type="parTrans" cxnId="{F0080A27-9B5A-44EF-A795-F777F5217E72}">
      <dgm:prSet/>
      <dgm:spPr/>
      <dgm:t>
        <a:bodyPr/>
        <a:lstStyle/>
        <a:p>
          <a:endParaRPr lang="en-US" sz="2000">
            <a:solidFill>
              <a:schemeClr val="tx1"/>
            </a:solidFill>
          </a:endParaRPr>
        </a:p>
      </dgm:t>
    </dgm:pt>
    <dgm:pt modelId="{A27D4B67-76ED-4A4F-A03D-5AEA7A8B3294}" type="sibTrans" cxnId="{F0080A27-9B5A-44EF-A795-F777F5217E72}">
      <dgm:prSet/>
      <dgm:spPr/>
      <dgm:t>
        <a:bodyPr/>
        <a:lstStyle/>
        <a:p>
          <a:endParaRPr lang="en-US" sz="2000">
            <a:solidFill>
              <a:schemeClr val="tx1"/>
            </a:solidFill>
          </a:endParaRPr>
        </a:p>
      </dgm:t>
    </dgm:pt>
    <dgm:pt modelId="{0AFB7B4B-64C9-49B8-B7BD-FEF391BF6E56}">
      <dgm:prSet phldrT="[Text]" custT="1"/>
      <dgm:spPr/>
      <dgm:t>
        <a:bodyPr/>
        <a:lstStyle/>
        <a:p>
          <a:r>
            <a:rPr lang="en-US" sz="1400" dirty="0" smtClean="0">
              <a:solidFill>
                <a:schemeClr val="tx1"/>
              </a:solidFill>
            </a:rPr>
            <a:t>Thiết kế</a:t>
          </a:r>
          <a:endParaRPr lang="en-US" sz="1400" dirty="0">
            <a:solidFill>
              <a:schemeClr val="tx1"/>
            </a:solidFill>
          </a:endParaRPr>
        </a:p>
      </dgm:t>
    </dgm:pt>
    <dgm:pt modelId="{9066FB28-46EF-4945-9DB4-6806C3001A41}" type="parTrans" cxnId="{D05002FD-7081-406A-9412-8D3D828F7CC2}">
      <dgm:prSet/>
      <dgm:spPr/>
      <dgm:t>
        <a:bodyPr/>
        <a:lstStyle/>
        <a:p>
          <a:endParaRPr lang="en-US" sz="2000">
            <a:solidFill>
              <a:schemeClr val="tx1"/>
            </a:solidFill>
          </a:endParaRPr>
        </a:p>
      </dgm:t>
    </dgm:pt>
    <dgm:pt modelId="{FC5A5449-59A2-40E0-B071-02AD07E98E44}" type="sibTrans" cxnId="{D05002FD-7081-406A-9412-8D3D828F7CC2}">
      <dgm:prSet/>
      <dgm:spPr/>
      <dgm:t>
        <a:bodyPr/>
        <a:lstStyle/>
        <a:p>
          <a:endParaRPr lang="en-US" sz="2000">
            <a:solidFill>
              <a:schemeClr val="tx1"/>
            </a:solidFill>
          </a:endParaRPr>
        </a:p>
      </dgm:t>
    </dgm:pt>
    <dgm:pt modelId="{3772BCD6-D755-4A72-9887-DC983BC6992D}">
      <dgm:prSet phldrT="[Text]" custT="1"/>
      <dgm:spPr/>
      <dgm:t>
        <a:bodyPr/>
        <a:lstStyle/>
        <a:p>
          <a:r>
            <a:rPr lang="en-US" sz="1400" dirty="0" smtClean="0">
              <a:solidFill>
                <a:schemeClr val="tx1"/>
              </a:solidFill>
            </a:rPr>
            <a:t>Lập trình</a:t>
          </a:r>
          <a:endParaRPr lang="en-US" sz="1400" dirty="0">
            <a:solidFill>
              <a:schemeClr val="tx1"/>
            </a:solidFill>
          </a:endParaRPr>
        </a:p>
      </dgm:t>
    </dgm:pt>
    <dgm:pt modelId="{46F86037-BE07-4B41-9BD6-DE2052581506}" type="parTrans" cxnId="{79D495F6-A28A-4381-BEAC-379619C122D1}">
      <dgm:prSet/>
      <dgm:spPr/>
      <dgm:t>
        <a:bodyPr/>
        <a:lstStyle/>
        <a:p>
          <a:endParaRPr lang="en-US" sz="2000">
            <a:solidFill>
              <a:schemeClr val="tx1"/>
            </a:solidFill>
          </a:endParaRPr>
        </a:p>
      </dgm:t>
    </dgm:pt>
    <dgm:pt modelId="{9987A417-B25E-44F9-864F-D3D88733D0B9}" type="sibTrans" cxnId="{79D495F6-A28A-4381-BEAC-379619C122D1}">
      <dgm:prSet/>
      <dgm:spPr/>
      <dgm:t>
        <a:bodyPr/>
        <a:lstStyle/>
        <a:p>
          <a:endParaRPr lang="en-US" sz="2000">
            <a:solidFill>
              <a:schemeClr val="tx1"/>
            </a:solidFill>
          </a:endParaRPr>
        </a:p>
      </dgm:t>
    </dgm:pt>
    <dgm:pt modelId="{2D730DC2-3FF7-4ECB-89BB-171673A94548}">
      <dgm:prSet phldrT="[Text]" custT="1"/>
      <dgm:spPr/>
      <dgm:t>
        <a:bodyPr/>
        <a:lstStyle/>
        <a:p>
          <a:r>
            <a:rPr lang="en-US" sz="1400" dirty="0" smtClean="0">
              <a:solidFill>
                <a:schemeClr val="tx1"/>
              </a:solidFill>
            </a:rPr>
            <a:t>Triển khai </a:t>
          </a:r>
          <a:endParaRPr lang="en-US" sz="1400" dirty="0">
            <a:solidFill>
              <a:schemeClr val="tx1"/>
            </a:solidFill>
          </a:endParaRPr>
        </a:p>
      </dgm:t>
    </dgm:pt>
    <dgm:pt modelId="{BF251C16-1A7A-4720-8333-0D114B0D4D51}" type="parTrans" cxnId="{6B1D9652-A8FF-4738-9DE0-BD5310DD27D7}">
      <dgm:prSet/>
      <dgm:spPr/>
      <dgm:t>
        <a:bodyPr/>
        <a:lstStyle/>
        <a:p>
          <a:endParaRPr lang="en-US" sz="2000">
            <a:solidFill>
              <a:schemeClr val="tx1"/>
            </a:solidFill>
          </a:endParaRPr>
        </a:p>
      </dgm:t>
    </dgm:pt>
    <dgm:pt modelId="{A3FFF50F-0E53-4B00-B6E8-E7E86AC7099A}" type="sibTrans" cxnId="{6B1D9652-A8FF-4738-9DE0-BD5310DD27D7}">
      <dgm:prSet/>
      <dgm:spPr/>
      <dgm:t>
        <a:bodyPr/>
        <a:lstStyle/>
        <a:p>
          <a:endParaRPr lang="en-US" sz="2000">
            <a:solidFill>
              <a:schemeClr val="tx1"/>
            </a:solidFill>
          </a:endParaRPr>
        </a:p>
      </dgm:t>
    </dgm:pt>
    <dgm:pt modelId="{ECF91044-B65F-4469-8DEB-C6203F223C1F}">
      <dgm:prSet phldrT="[Text]" custT="1"/>
      <dgm:spPr/>
      <dgm:t>
        <a:bodyPr/>
        <a:lstStyle/>
        <a:p>
          <a:r>
            <a:rPr lang="en-US" sz="1400" dirty="0" smtClean="0">
              <a:solidFill>
                <a:schemeClr val="tx1"/>
              </a:solidFill>
            </a:rPr>
            <a:t>Khởi động dự án</a:t>
          </a:r>
        </a:p>
        <a:p>
          <a:r>
            <a:rPr lang="en-US" sz="1400" dirty="0" smtClean="0">
              <a:solidFill>
                <a:schemeClr val="tx1"/>
              </a:solidFill>
            </a:rPr>
            <a:t>18/10/2021</a:t>
          </a:r>
          <a:endParaRPr lang="en-US" sz="1400" dirty="0">
            <a:solidFill>
              <a:schemeClr val="tx1"/>
            </a:solidFill>
          </a:endParaRPr>
        </a:p>
      </dgm:t>
    </dgm:pt>
    <dgm:pt modelId="{AC155260-C62D-4BD1-B38B-D428E879F76F}" type="parTrans" cxnId="{6B7EAD75-11DA-4B6D-9634-19732C9EA8DD}">
      <dgm:prSet/>
      <dgm:spPr/>
      <dgm:t>
        <a:bodyPr/>
        <a:lstStyle/>
        <a:p>
          <a:endParaRPr lang="en-US" sz="2000">
            <a:solidFill>
              <a:schemeClr val="tx1"/>
            </a:solidFill>
          </a:endParaRPr>
        </a:p>
      </dgm:t>
    </dgm:pt>
    <dgm:pt modelId="{35E9450A-FDD4-4A6F-B768-DE3832F950E5}" type="sibTrans" cxnId="{6B7EAD75-11DA-4B6D-9634-19732C9EA8DD}">
      <dgm:prSet/>
      <dgm:spPr/>
      <dgm:t>
        <a:bodyPr/>
        <a:lstStyle/>
        <a:p>
          <a:endParaRPr lang="en-US" sz="2000">
            <a:solidFill>
              <a:schemeClr val="tx1"/>
            </a:solidFill>
          </a:endParaRPr>
        </a:p>
      </dgm:t>
    </dgm:pt>
    <dgm:pt modelId="{C4CFEC1D-89F3-44B7-B43C-491BB18833D9}">
      <dgm:prSet phldrT="[Text]" custT="1"/>
      <dgm:spPr/>
      <dgm:t>
        <a:bodyPr/>
        <a:lstStyle/>
        <a:p>
          <a:r>
            <a:rPr lang="en-US" sz="1400" dirty="0" smtClean="0">
              <a:solidFill>
                <a:schemeClr val="tx1"/>
              </a:solidFill>
            </a:rPr>
            <a:t>06/12/2021</a:t>
          </a:r>
        </a:p>
        <a:p>
          <a:r>
            <a:rPr lang="en-US" sz="1400" dirty="0" smtClean="0">
              <a:solidFill>
                <a:schemeClr val="tx1"/>
              </a:solidFill>
            </a:rPr>
            <a:t>Hoàn thành dự án</a:t>
          </a:r>
          <a:endParaRPr lang="en-US" sz="1400" dirty="0">
            <a:solidFill>
              <a:schemeClr val="tx1"/>
            </a:solidFill>
          </a:endParaRPr>
        </a:p>
      </dgm:t>
    </dgm:pt>
    <dgm:pt modelId="{2B619BE3-8A77-4F43-B429-F1C9237AFC72}" type="parTrans" cxnId="{24EBB15C-DDB2-45D9-A5CF-3D6BCCF096AB}">
      <dgm:prSet/>
      <dgm:spPr/>
      <dgm:t>
        <a:bodyPr/>
        <a:lstStyle/>
        <a:p>
          <a:endParaRPr lang="en-US" sz="2000">
            <a:solidFill>
              <a:schemeClr val="tx1"/>
            </a:solidFill>
          </a:endParaRPr>
        </a:p>
      </dgm:t>
    </dgm:pt>
    <dgm:pt modelId="{7A3251F2-7795-4E1A-95F5-F21EF3695AAE}" type="sibTrans" cxnId="{24EBB15C-DDB2-45D9-A5CF-3D6BCCF096AB}">
      <dgm:prSet/>
      <dgm:spPr/>
      <dgm:t>
        <a:bodyPr/>
        <a:lstStyle/>
        <a:p>
          <a:endParaRPr lang="en-US" sz="2000">
            <a:solidFill>
              <a:schemeClr val="tx1"/>
            </a:solidFill>
          </a:endParaRPr>
        </a:p>
      </dgm:t>
    </dgm:pt>
    <dgm:pt modelId="{03DB9F03-494D-438F-AA11-FCF6937117C7}" type="pres">
      <dgm:prSet presAssocID="{EF236785-9937-4617-9003-2390304CF0A4}" presName="Name0" presStyleCnt="0">
        <dgm:presLayoutVars>
          <dgm:dir/>
          <dgm:resizeHandles val="exact"/>
        </dgm:presLayoutVars>
      </dgm:prSet>
      <dgm:spPr/>
    </dgm:pt>
    <dgm:pt modelId="{D87BAF5C-F4A0-4241-90F2-27623B2F7305}" type="pres">
      <dgm:prSet presAssocID="{EF236785-9937-4617-9003-2390304CF0A4}" presName="arrow" presStyleLbl="bgShp" presStyleIdx="0" presStyleCnt="1"/>
      <dgm:spPr/>
    </dgm:pt>
    <dgm:pt modelId="{6027A07E-F69C-4B9D-BFED-71510412AC2B}" type="pres">
      <dgm:prSet presAssocID="{EF236785-9937-4617-9003-2390304CF0A4}" presName="points" presStyleCnt="0"/>
      <dgm:spPr/>
    </dgm:pt>
    <dgm:pt modelId="{C3A2CA4E-38FA-4CD6-AB9A-3A7FFC3EA6E7}" type="pres">
      <dgm:prSet presAssocID="{ECF91044-B65F-4469-8DEB-C6203F223C1F}" presName="compositeA" presStyleCnt="0"/>
      <dgm:spPr/>
    </dgm:pt>
    <dgm:pt modelId="{261B9FFC-E477-470F-B59F-D141A850B2ED}" type="pres">
      <dgm:prSet presAssocID="{ECF91044-B65F-4469-8DEB-C6203F223C1F}" presName="textA" presStyleLbl="revTx" presStyleIdx="0" presStyleCnt="8" custScaleX="258725" custScaleY="59490">
        <dgm:presLayoutVars>
          <dgm:bulletEnabled val="1"/>
        </dgm:presLayoutVars>
      </dgm:prSet>
      <dgm:spPr/>
      <dgm:t>
        <a:bodyPr/>
        <a:lstStyle/>
        <a:p>
          <a:endParaRPr lang="en-US"/>
        </a:p>
      </dgm:t>
    </dgm:pt>
    <dgm:pt modelId="{8CA889BF-D917-4EC1-8894-5AA58221303C}" type="pres">
      <dgm:prSet presAssocID="{ECF91044-B65F-4469-8DEB-C6203F223C1F}" presName="circleA" presStyleLbl="node1" presStyleIdx="0" presStyleCnt="8"/>
      <dgm:spPr/>
    </dgm:pt>
    <dgm:pt modelId="{C46C44EA-9BFF-477F-87E1-40F0E8AE5689}" type="pres">
      <dgm:prSet presAssocID="{ECF91044-B65F-4469-8DEB-C6203F223C1F}" presName="spaceA" presStyleCnt="0"/>
      <dgm:spPr/>
    </dgm:pt>
    <dgm:pt modelId="{C814C419-3BA1-4873-8D95-DEC522A896D6}" type="pres">
      <dgm:prSet presAssocID="{35E9450A-FDD4-4A6F-B768-DE3832F950E5}" presName="space" presStyleCnt="0"/>
      <dgm:spPr/>
    </dgm:pt>
    <dgm:pt modelId="{B3FFD9BD-E709-4093-9B8D-612DA0267985}" type="pres">
      <dgm:prSet presAssocID="{23D7B300-68E0-4196-805E-E053721765B5}" presName="compositeB" presStyleCnt="0"/>
      <dgm:spPr/>
    </dgm:pt>
    <dgm:pt modelId="{1D81212F-8C25-47B0-8F96-D9B74D5842EB}" type="pres">
      <dgm:prSet presAssocID="{23D7B300-68E0-4196-805E-E053721765B5}" presName="textB" presStyleLbl="revTx" presStyleIdx="1" presStyleCnt="8">
        <dgm:presLayoutVars>
          <dgm:bulletEnabled val="1"/>
        </dgm:presLayoutVars>
      </dgm:prSet>
      <dgm:spPr/>
    </dgm:pt>
    <dgm:pt modelId="{E228A6BF-A0BF-4A7D-8DF8-FF8690B8C316}" type="pres">
      <dgm:prSet presAssocID="{23D7B300-68E0-4196-805E-E053721765B5}" presName="circleB" presStyleLbl="node1" presStyleIdx="1" presStyleCnt="8"/>
      <dgm:spPr/>
    </dgm:pt>
    <dgm:pt modelId="{EBB78A99-3F5C-48F4-B537-B64BF3D1B0FE}" type="pres">
      <dgm:prSet presAssocID="{23D7B300-68E0-4196-805E-E053721765B5}" presName="spaceB" presStyleCnt="0"/>
      <dgm:spPr/>
    </dgm:pt>
    <dgm:pt modelId="{B8F52A39-C623-4063-B702-B3677CBBDFC5}" type="pres">
      <dgm:prSet presAssocID="{1B760E05-1052-4F22-AF0A-F499AE8DBD1A}" presName="space" presStyleCnt="0"/>
      <dgm:spPr/>
    </dgm:pt>
    <dgm:pt modelId="{C5F3D6E5-0036-4F5C-AE1F-1092F227FF61}" type="pres">
      <dgm:prSet presAssocID="{6BF74007-DC6D-41B8-AC83-03D873B0D3E4}" presName="compositeA" presStyleCnt="0"/>
      <dgm:spPr/>
    </dgm:pt>
    <dgm:pt modelId="{E12973B3-AC7F-4975-B891-2FDAE51435F1}" type="pres">
      <dgm:prSet presAssocID="{6BF74007-DC6D-41B8-AC83-03D873B0D3E4}" presName="textA" presStyleLbl="revTx" presStyleIdx="2" presStyleCnt="8">
        <dgm:presLayoutVars>
          <dgm:bulletEnabled val="1"/>
        </dgm:presLayoutVars>
      </dgm:prSet>
      <dgm:spPr/>
    </dgm:pt>
    <dgm:pt modelId="{09E2B448-F6A0-4150-8810-7BB59B9BBF6A}" type="pres">
      <dgm:prSet presAssocID="{6BF74007-DC6D-41B8-AC83-03D873B0D3E4}" presName="circleA" presStyleLbl="node1" presStyleIdx="2" presStyleCnt="8"/>
      <dgm:spPr/>
    </dgm:pt>
    <dgm:pt modelId="{375A0DD5-83DA-40FA-A803-1DA8EDDE3978}" type="pres">
      <dgm:prSet presAssocID="{6BF74007-DC6D-41B8-AC83-03D873B0D3E4}" presName="spaceA" presStyleCnt="0"/>
      <dgm:spPr/>
    </dgm:pt>
    <dgm:pt modelId="{96891A98-A17D-4605-9320-06B160027B82}" type="pres">
      <dgm:prSet presAssocID="{A27D4B67-76ED-4A4F-A03D-5AEA7A8B3294}" presName="space" presStyleCnt="0"/>
      <dgm:spPr/>
    </dgm:pt>
    <dgm:pt modelId="{59E8639D-0A84-461E-B372-23D51677A385}" type="pres">
      <dgm:prSet presAssocID="{0AFB7B4B-64C9-49B8-B7BD-FEF391BF6E56}" presName="compositeB" presStyleCnt="0"/>
      <dgm:spPr/>
    </dgm:pt>
    <dgm:pt modelId="{581BA7A2-F0F6-4573-8944-D77540128C33}" type="pres">
      <dgm:prSet presAssocID="{0AFB7B4B-64C9-49B8-B7BD-FEF391BF6E56}" presName="textB" presStyleLbl="revTx" presStyleIdx="3" presStyleCnt="8">
        <dgm:presLayoutVars>
          <dgm:bulletEnabled val="1"/>
        </dgm:presLayoutVars>
      </dgm:prSet>
      <dgm:spPr/>
    </dgm:pt>
    <dgm:pt modelId="{B0F9F05A-831C-4301-8F4C-844A6949B318}" type="pres">
      <dgm:prSet presAssocID="{0AFB7B4B-64C9-49B8-B7BD-FEF391BF6E56}" presName="circleB" presStyleLbl="node1" presStyleIdx="3" presStyleCnt="8"/>
      <dgm:spPr/>
    </dgm:pt>
    <dgm:pt modelId="{81DAA4BE-98D9-427A-9CB3-F9225F00F2FF}" type="pres">
      <dgm:prSet presAssocID="{0AFB7B4B-64C9-49B8-B7BD-FEF391BF6E56}" presName="spaceB" presStyleCnt="0"/>
      <dgm:spPr/>
    </dgm:pt>
    <dgm:pt modelId="{4C4A63E5-162C-4840-A1E4-6C8BF7998FDE}" type="pres">
      <dgm:prSet presAssocID="{FC5A5449-59A2-40E0-B071-02AD07E98E44}" presName="space" presStyleCnt="0"/>
      <dgm:spPr/>
    </dgm:pt>
    <dgm:pt modelId="{F7B83A8A-D4FD-42B6-A792-0D87AE6D80CB}" type="pres">
      <dgm:prSet presAssocID="{3772BCD6-D755-4A72-9887-DC983BC6992D}" presName="compositeA" presStyleCnt="0"/>
      <dgm:spPr/>
    </dgm:pt>
    <dgm:pt modelId="{BFB7984F-34D2-47E4-8813-99D8C3261EBC}" type="pres">
      <dgm:prSet presAssocID="{3772BCD6-D755-4A72-9887-DC983BC6992D}" presName="textA" presStyleLbl="revTx" presStyleIdx="4" presStyleCnt="8">
        <dgm:presLayoutVars>
          <dgm:bulletEnabled val="1"/>
        </dgm:presLayoutVars>
      </dgm:prSet>
      <dgm:spPr/>
    </dgm:pt>
    <dgm:pt modelId="{5E5CD883-B823-4521-9DD3-A0F9EC54985C}" type="pres">
      <dgm:prSet presAssocID="{3772BCD6-D755-4A72-9887-DC983BC6992D}" presName="circleA" presStyleLbl="node1" presStyleIdx="4" presStyleCnt="8"/>
      <dgm:spPr/>
    </dgm:pt>
    <dgm:pt modelId="{A3310FA8-99E6-458E-9B18-BB1B7B38ACD9}" type="pres">
      <dgm:prSet presAssocID="{3772BCD6-D755-4A72-9887-DC983BC6992D}" presName="spaceA" presStyleCnt="0"/>
      <dgm:spPr/>
    </dgm:pt>
    <dgm:pt modelId="{DE813CBB-E528-4513-B419-66EE7DD45EDD}" type="pres">
      <dgm:prSet presAssocID="{9987A417-B25E-44F9-864F-D3D88733D0B9}" presName="space" presStyleCnt="0"/>
      <dgm:spPr/>
    </dgm:pt>
    <dgm:pt modelId="{D6D7C58D-E416-4F47-91CE-B202C8E04B0B}" type="pres">
      <dgm:prSet presAssocID="{626A251C-15C6-4A8C-94C9-6F4C44821DAC}" presName="compositeB" presStyleCnt="0"/>
      <dgm:spPr/>
    </dgm:pt>
    <dgm:pt modelId="{C30ED522-7BF1-4D2C-B116-33F9A470E947}" type="pres">
      <dgm:prSet presAssocID="{626A251C-15C6-4A8C-94C9-6F4C44821DAC}" presName="textB" presStyleLbl="revTx" presStyleIdx="5" presStyleCnt="8">
        <dgm:presLayoutVars>
          <dgm:bulletEnabled val="1"/>
        </dgm:presLayoutVars>
      </dgm:prSet>
      <dgm:spPr/>
    </dgm:pt>
    <dgm:pt modelId="{E257D384-BF25-4A14-BC2B-31CC40696C3B}" type="pres">
      <dgm:prSet presAssocID="{626A251C-15C6-4A8C-94C9-6F4C44821DAC}" presName="circleB" presStyleLbl="node1" presStyleIdx="5" presStyleCnt="8"/>
      <dgm:spPr/>
    </dgm:pt>
    <dgm:pt modelId="{3737558C-8EE3-4CAF-81A6-57017502CB34}" type="pres">
      <dgm:prSet presAssocID="{626A251C-15C6-4A8C-94C9-6F4C44821DAC}" presName="spaceB" presStyleCnt="0"/>
      <dgm:spPr/>
    </dgm:pt>
    <dgm:pt modelId="{EEBC0942-4723-4DED-AC2B-4A5C6DC7F494}" type="pres">
      <dgm:prSet presAssocID="{B2FAED4C-F800-4E7D-959A-D80C0250AC25}" presName="space" presStyleCnt="0"/>
      <dgm:spPr/>
    </dgm:pt>
    <dgm:pt modelId="{F787B150-60DB-4CDF-A689-6E97A986FDC8}" type="pres">
      <dgm:prSet presAssocID="{2D730DC2-3FF7-4ECB-89BB-171673A94548}" presName="compositeA" presStyleCnt="0"/>
      <dgm:spPr/>
    </dgm:pt>
    <dgm:pt modelId="{0130C979-0FB5-4103-A39F-479E4AC75A78}" type="pres">
      <dgm:prSet presAssocID="{2D730DC2-3FF7-4ECB-89BB-171673A94548}" presName="textA" presStyleLbl="revTx" presStyleIdx="6" presStyleCnt="8">
        <dgm:presLayoutVars>
          <dgm:bulletEnabled val="1"/>
        </dgm:presLayoutVars>
      </dgm:prSet>
      <dgm:spPr/>
    </dgm:pt>
    <dgm:pt modelId="{D0645BA2-CD36-4504-B8EA-EECBBF28919F}" type="pres">
      <dgm:prSet presAssocID="{2D730DC2-3FF7-4ECB-89BB-171673A94548}" presName="circleA" presStyleLbl="node1" presStyleIdx="6" presStyleCnt="8"/>
      <dgm:spPr/>
    </dgm:pt>
    <dgm:pt modelId="{C748A0DC-7E17-42FD-A324-0AC7F03A775F}" type="pres">
      <dgm:prSet presAssocID="{2D730DC2-3FF7-4ECB-89BB-171673A94548}" presName="spaceA" presStyleCnt="0"/>
      <dgm:spPr/>
    </dgm:pt>
    <dgm:pt modelId="{1EC6BA6F-0BBF-45F7-955E-8116BFA8D009}" type="pres">
      <dgm:prSet presAssocID="{A3FFF50F-0E53-4B00-B6E8-E7E86AC7099A}" presName="space" presStyleCnt="0"/>
      <dgm:spPr/>
    </dgm:pt>
    <dgm:pt modelId="{72B62985-C459-4F53-A2BC-FFC7FD0A6C7A}" type="pres">
      <dgm:prSet presAssocID="{C4CFEC1D-89F3-44B7-B43C-491BB18833D9}" presName="compositeB" presStyleCnt="0"/>
      <dgm:spPr/>
    </dgm:pt>
    <dgm:pt modelId="{F7F53A91-F71F-4278-B017-A8BE89AD8E98}" type="pres">
      <dgm:prSet presAssocID="{C4CFEC1D-89F3-44B7-B43C-491BB18833D9}" presName="textB" presStyleLbl="revTx" presStyleIdx="7" presStyleCnt="8" custScaleX="262192" custScaleY="58726">
        <dgm:presLayoutVars>
          <dgm:bulletEnabled val="1"/>
        </dgm:presLayoutVars>
      </dgm:prSet>
      <dgm:spPr/>
      <dgm:t>
        <a:bodyPr/>
        <a:lstStyle/>
        <a:p>
          <a:endParaRPr lang="en-US"/>
        </a:p>
      </dgm:t>
    </dgm:pt>
    <dgm:pt modelId="{510B2D55-A9F1-4649-B022-D92D7853ECD0}" type="pres">
      <dgm:prSet presAssocID="{C4CFEC1D-89F3-44B7-B43C-491BB18833D9}" presName="circleB" presStyleLbl="node1" presStyleIdx="7" presStyleCnt="8"/>
      <dgm:spPr/>
    </dgm:pt>
    <dgm:pt modelId="{FD3553AB-B723-4FD5-98BC-C03378733A6E}" type="pres">
      <dgm:prSet presAssocID="{C4CFEC1D-89F3-44B7-B43C-491BB18833D9}" presName="spaceB" presStyleCnt="0"/>
      <dgm:spPr/>
    </dgm:pt>
  </dgm:ptLst>
  <dgm:cxnLst>
    <dgm:cxn modelId="{79D495F6-A28A-4381-BEAC-379619C122D1}" srcId="{EF236785-9937-4617-9003-2390304CF0A4}" destId="{3772BCD6-D755-4A72-9887-DC983BC6992D}" srcOrd="4" destOrd="0" parTransId="{46F86037-BE07-4B41-9BD6-DE2052581506}" sibTransId="{9987A417-B25E-44F9-864F-D3D88733D0B9}"/>
    <dgm:cxn modelId="{24EBB15C-DDB2-45D9-A5CF-3D6BCCF096AB}" srcId="{EF236785-9937-4617-9003-2390304CF0A4}" destId="{C4CFEC1D-89F3-44B7-B43C-491BB18833D9}" srcOrd="7" destOrd="0" parTransId="{2B619BE3-8A77-4F43-B429-F1C9237AFC72}" sibTransId="{7A3251F2-7795-4E1A-95F5-F21EF3695AAE}"/>
    <dgm:cxn modelId="{EF2131B5-EFFA-4970-9AE1-587B7B8D99F5}" type="presOf" srcId="{2D730DC2-3FF7-4ECB-89BB-171673A94548}" destId="{0130C979-0FB5-4103-A39F-479E4AC75A78}" srcOrd="0" destOrd="0" presId="urn:microsoft.com/office/officeart/2005/8/layout/hProcess11"/>
    <dgm:cxn modelId="{F44EF39D-B370-4FF8-A6FC-22ED71ABA0A5}" type="presOf" srcId="{EF236785-9937-4617-9003-2390304CF0A4}" destId="{03DB9F03-494D-438F-AA11-FCF6937117C7}" srcOrd="0" destOrd="0" presId="urn:microsoft.com/office/officeart/2005/8/layout/hProcess11"/>
    <dgm:cxn modelId="{D05002FD-7081-406A-9412-8D3D828F7CC2}" srcId="{EF236785-9937-4617-9003-2390304CF0A4}" destId="{0AFB7B4B-64C9-49B8-B7BD-FEF391BF6E56}" srcOrd="3" destOrd="0" parTransId="{9066FB28-46EF-4945-9DB4-6806C3001A41}" sibTransId="{FC5A5449-59A2-40E0-B071-02AD07E98E44}"/>
    <dgm:cxn modelId="{CBBB4A2A-800C-4F48-871E-3C3B9C4611A7}" type="presOf" srcId="{0AFB7B4B-64C9-49B8-B7BD-FEF391BF6E56}" destId="{581BA7A2-F0F6-4573-8944-D77540128C33}" srcOrd="0" destOrd="0" presId="urn:microsoft.com/office/officeart/2005/8/layout/hProcess11"/>
    <dgm:cxn modelId="{F0080A27-9B5A-44EF-A795-F777F5217E72}" srcId="{EF236785-9937-4617-9003-2390304CF0A4}" destId="{6BF74007-DC6D-41B8-AC83-03D873B0D3E4}" srcOrd="2" destOrd="0" parTransId="{15A103FE-D3A5-4874-B399-FC98977C2851}" sibTransId="{A27D4B67-76ED-4A4F-A03D-5AEA7A8B3294}"/>
    <dgm:cxn modelId="{A8D06408-1B61-40F5-B647-1A454355C605}" type="presOf" srcId="{3772BCD6-D755-4A72-9887-DC983BC6992D}" destId="{BFB7984F-34D2-47E4-8813-99D8C3261EBC}" srcOrd="0" destOrd="0" presId="urn:microsoft.com/office/officeart/2005/8/layout/hProcess11"/>
    <dgm:cxn modelId="{A1CCCF2B-98E2-4115-935C-E90D2A1B50C2}" type="presOf" srcId="{C4CFEC1D-89F3-44B7-B43C-491BB18833D9}" destId="{F7F53A91-F71F-4278-B017-A8BE89AD8E98}" srcOrd="0" destOrd="0" presId="urn:microsoft.com/office/officeart/2005/8/layout/hProcess11"/>
    <dgm:cxn modelId="{6B7EAD75-11DA-4B6D-9634-19732C9EA8DD}" srcId="{EF236785-9937-4617-9003-2390304CF0A4}" destId="{ECF91044-B65F-4469-8DEB-C6203F223C1F}" srcOrd="0" destOrd="0" parTransId="{AC155260-C62D-4BD1-B38B-D428E879F76F}" sibTransId="{35E9450A-FDD4-4A6F-B768-DE3832F950E5}"/>
    <dgm:cxn modelId="{E74526B2-8690-4391-845C-601D49EBCAAC}" type="presOf" srcId="{ECF91044-B65F-4469-8DEB-C6203F223C1F}" destId="{261B9FFC-E477-470F-B59F-D141A850B2ED}" srcOrd="0" destOrd="0" presId="urn:microsoft.com/office/officeart/2005/8/layout/hProcess11"/>
    <dgm:cxn modelId="{B4B9AE97-D75A-44ED-9FDB-7EF6718302A8}" type="presOf" srcId="{626A251C-15C6-4A8C-94C9-6F4C44821DAC}" destId="{C30ED522-7BF1-4D2C-B116-33F9A470E947}" srcOrd="0" destOrd="0" presId="urn:microsoft.com/office/officeart/2005/8/layout/hProcess11"/>
    <dgm:cxn modelId="{C9036DD6-990E-41F8-A205-58288FDC7FB3}" srcId="{EF236785-9937-4617-9003-2390304CF0A4}" destId="{626A251C-15C6-4A8C-94C9-6F4C44821DAC}" srcOrd="5" destOrd="0" parTransId="{35B75C8B-E472-4ACC-8A77-39B8DAAA96E0}" sibTransId="{B2FAED4C-F800-4E7D-959A-D80C0250AC25}"/>
    <dgm:cxn modelId="{A2B9D57E-DD07-4B3A-A219-5990C1965D37}" type="presOf" srcId="{6BF74007-DC6D-41B8-AC83-03D873B0D3E4}" destId="{E12973B3-AC7F-4975-B891-2FDAE51435F1}" srcOrd="0" destOrd="0" presId="urn:microsoft.com/office/officeart/2005/8/layout/hProcess11"/>
    <dgm:cxn modelId="{8E791A80-B33C-45DF-AB5B-599CFED1F162}" type="presOf" srcId="{23D7B300-68E0-4196-805E-E053721765B5}" destId="{1D81212F-8C25-47B0-8F96-D9B74D5842EB}" srcOrd="0" destOrd="0" presId="urn:microsoft.com/office/officeart/2005/8/layout/hProcess11"/>
    <dgm:cxn modelId="{6B1D9652-A8FF-4738-9DE0-BD5310DD27D7}" srcId="{EF236785-9937-4617-9003-2390304CF0A4}" destId="{2D730DC2-3FF7-4ECB-89BB-171673A94548}" srcOrd="6" destOrd="0" parTransId="{BF251C16-1A7A-4720-8333-0D114B0D4D51}" sibTransId="{A3FFF50F-0E53-4B00-B6E8-E7E86AC7099A}"/>
    <dgm:cxn modelId="{34C393B3-5DAE-443D-A2AB-6C8BD80C7D0F}" srcId="{EF236785-9937-4617-9003-2390304CF0A4}" destId="{23D7B300-68E0-4196-805E-E053721765B5}" srcOrd="1" destOrd="0" parTransId="{E593674D-C9E3-4D11-9A9A-68C739375DC1}" sibTransId="{1B760E05-1052-4F22-AF0A-F499AE8DBD1A}"/>
    <dgm:cxn modelId="{EB25A923-8277-40CD-A8C6-01A6D5064AC1}" type="presParOf" srcId="{03DB9F03-494D-438F-AA11-FCF6937117C7}" destId="{D87BAF5C-F4A0-4241-90F2-27623B2F7305}" srcOrd="0" destOrd="0" presId="urn:microsoft.com/office/officeart/2005/8/layout/hProcess11"/>
    <dgm:cxn modelId="{307656EF-9539-4A18-979A-92D1D47DA444}" type="presParOf" srcId="{03DB9F03-494D-438F-AA11-FCF6937117C7}" destId="{6027A07E-F69C-4B9D-BFED-71510412AC2B}" srcOrd="1" destOrd="0" presId="urn:microsoft.com/office/officeart/2005/8/layout/hProcess11"/>
    <dgm:cxn modelId="{60437A37-2F2B-4697-BD72-91FEF63ACEFD}" type="presParOf" srcId="{6027A07E-F69C-4B9D-BFED-71510412AC2B}" destId="{C3A2CA4E-38FA-4CD6-AB9A-3A7FFC3EA6E7}" srcOrd="0" destOrd="0" presId="urn:microsoft.com/office/officeart/2005/8/layout/hProcess11"/>
    <dgm:cxn modelId="{E7CCF969-F89D-4ED0-9414-359540BE9F44}" type="presParOf" srcId="{C3A2CA4E-38FA-4CD6-AB9A-3A7FFC3EA6E7}" destId="{261B9FFC-E477-470F-B59F-D141A850B2ED}" srcOrd="0" destOrd="0" presId="urn:microsoft.com/office/officeart/2005/8/layout/hProcess11"/>
    <dgm:cxn modelId="{D0A8E7B6-83DB-4B12-9B0D-C52795367816}" type="presParOf" srcId="{C3A2CA4E-38FA-4CD6-AB9A-3A7FFC3EA6E7}" destId="{8CA889BF-D917-4EC1-8894-5AA58221303C}" srcOrd="1" destOrd="0" presId="urn:microsoft.com/office/officeart/2005/8/layout/hProcess11"/>
    <dgm:cxn modelId="{39C41EFC-D1A6-4EDC-AE9C-C36929E15509}" type="presParOf" srcId="{C3A2CA4E-38FA-4CD6-AB9A-3A7FFC3EA6E7}" destId="{C46C44EA-9BFF-477F-87E1-40F0E8AE5689}" srcOrd="2" destOrd="0" presId="urn:microsoft.com/office/officeart/2005/8/layout/hProcess11"/>
    <dgm:cxn modelId="{2FFC42AC-ACF0-4933-9F4F-CE543503DC9C}" type="presParOf" srcId="{6027A07E-F69C-4B9D-BFED-71510412AC2B}" destId="{C814C419-3BA1-4873-8D95-DEC522A896D6}" srcOrd="1" destOrd="0" presId="urn:microsoft.com/office/officeart/2005/8/layout/hProcess11"/>
    <dgm:cxn modelId="{25B53BC8-B60A-4A96-BA9A-087FA5A663C6}" type="presParOf" srcId="{6027A07E-F69C-4B9D-BFED-71510412AC2B}" destId="{B3FFD9BD-E709-4093-9B8D-612DA0267985}" srcOrd="2" destOrd="0" presId="urn:microsoft.com/office/officeart/2005/8/layout/hProcess11"/>
    <dgm:cxn modelId="{7BD20CDB-C17C-4D4E-A3FF-1F5AA2A042E6}" type="presParOf" srcId="{B3FFD9BD-E709-4093-9B8D-612DA0267985}" destId="{1D81212F-8C25-47B0-8F96-D9B74D5842EB}" srcOrd="0" destOrd="0" presId="urn:microsoft.com/office/officeart/2005/8/layout/hProcess11"/>
    <dgm:cxn modelId="{784D892B-3DDD-4016-BC78-E4E91BEE8142}" type="presParOf" srcId="{B3FFD9BD-E709-4093-9B8D-612DA0267985}" destId="{E228A6BF-A0BF-4A7D-8DF8-FF8690B8C316}" srcOrd="1" destOrd="0" presId="urn:microsoft.com/office/officeart/2005/8/layout/hProcess11"/>
    <dgm:cxn modelId="{AC49396E-3A1F-491E-8E57-CD775130EE3D}" type="presParOf" srcId="{B3FFD9BD-E709-4093-9B8D-612DA0267985}" destId="{EBB78A99-3F5C-48F4-B537-B64BF3D1B0FE}" srcOrd="2" destOrd="0" presId="urn:microsoft.com/office/officeart/2005/8/layout/hProcess11"/>
    <dgm:cxn modelId="{C75AC1F5-EBB7-46B9-9DA3-0CFC610E1D56}" type="presParOf" srcId="{6027A07E-F69C-4B9D-BFED-71510412AC2B}" destId="{B8F52A39-C623-4063-B702-B3677CBBDFC5}" srcOrd="3" destOrd="0" presId="urn:microsoft.com/office/officeart/2005/8/layout/hProcess11"/>
    <dgm:cxn modelId="{1B2BC3B5-6D8C-46C4-B30D-351568CF5654}" type="presParOf" srcId="{6027A07E-F69C-4B9D-BFED-71510412AC2B}" destId="{C5F3D6E5-0036-4F5C-AE1F-1092F227FF61}" srcOrd="4" destOrd="0" presId="urn:microsoft.com/office/officeart/2005/8/layout/hProcess11"/>
    <dgm:cxn modelId="{E67BF616-8491-4440-9E72-580BC6887F78}" type="presParOf" srcId="{C5F3D6E5-0036-4F5C-AE1F-1092F227FF61}" destId="{E12973B3-AC7F-4975-B891-2FDAE51435F1}" srcOrd="0" destOrd="0" presId="urn:microsoft.com/office/officeart/2005/8/layout/hProcess11"/>
    <dgm:cxn modelId="{C178FA0F-CD40-4C35-B687-2F2839B27F52}" type="presParOf" srcId="{C5F3D6E5-0036-4F5C-AE1F-1092F227FF61}" destId="{09E2B448-F6A0-4150-8810-7BB59B9BBF6A}" srcOrd="1" destOrd="0" presId="urn:microsoft.com/office/officeart/2005/8/layout/hProcess11"/>
    <dgm:cxn modelId="{99497F88-D9F7-4D97-9E8F-E5ED8329D440}" type="presParOf" srcId="{C5F3D6E5-0036-4F5C-AE1F-1092F227FF61}" destId="{375A0DD5-83DA-40FA-A803-1DA8EDDE3978}" srcOrd="2" destOrd="0" presId="urn:microsoft.com/office/officeart/2005/8/layout/hProcess11"/>
    <dgm:cxn modelId="{AE0D7E74-E423-43D7-98F1-E69CA4D5B0EC}" type="presParOf" srcId="{6027A07E-F69C-4B9D-BFED-71510412AC2B}" destId="{96891A98-A17D-4605-9320-06B160027B82}" srcOrd="5" destOrd="0" presId="urn:microsoft.com/office/officeart/2005/8/layout/hProcess11"/>
    <dgm:cxn modelId="{D2245516-8B91-4052-9022-0F11D9D92B9F}" type="presParOf" srcId="{6027A07E-F69C-4B9D-BFED-71510412AC2B}" destId="{59E8639D-0A84-461E-B372-23D51677A385}" srcOrd="6" destOrd="0" presId="urn:microsoft.com/office/officeart/2005/8/layout/hProcess11"/>
    <dgm:cxn modelId="{925FF1A5-800D-4A11-A3F8-632DD5FB2606}" type="presParOf" srcId="{59E8639D-0A84-461E-B372-23D51677A385}" destId="{581BA7A2-F0F6-4573-8944-D77540128C33}" srcOrd="0" destOrd="0" presId="urn:microsoft.com/office/officeart/2005/8/layout/hProcess11"/>
    <dgm:cxn modelId="{794DE1C7-67BE-47AD-B8BF-3CE30A792790}" type="presParOf" srcId="{59E8639D-0A84-461E-B372-23D51677A385}" destId="{B0F9F05A-831C-4301-8F4C-844A6949B318}" srcOrd="1" destOrd="0" presId="urn:microsoft.com/office/officeart/2005/8/layout/hProcess11"/>
    <dgm:cxn modelId="{7E5D4D22-4121-4E33-9F43-A7426EFC94E6}" type="presParOf" srcId="{59E8639D-0A84-461E-B372-23D51677A385}" destId="{81DAA4BE-98D9-427A-9CB3-F9225F00F2FF}" srcOrd="2" destOrd="0" presId="urn:microsoft.com/office/officeart/2005/8/layout/hProcess11"/>
    <dgm:cxn modelId="{E8767AD2-FC17-433F-9919-D18319CC0541}" type="presParOf" srcId="{6027A07E-F69C-4B9D-BFED-71510412AC2B}" destId="{4C4A63E5-162C-4840-A1E4-6C8BF7998FDE}" srcOrd="7" destOrd="0" presId="urn:microsoft.com/office/officeart/2005/8/layout/hProcess11"/>
    <dgm:cxn modelId="{9E6420F6-E99E-48A5-83AD-7EE9264C8446}" type="presParOf" srcId="{6027A07E-F69C-4B9D-BFED-71510412AC2B}" destId="{F7B83A8A-D4FD-42B6-A792-0D87AE6D80CB}" srcOrd="8" destOrd="0" presId="urn:microsoft.com/office/officeart/2005/8/layout/hProcess11"/>
    <dgm:cxn modelId="{C22E6C03-989A-4BD2-B872-B75497B3F148}" type="presParOf" srcId="{F7B83A8A-D4FD-42B6-A792-0D87AE6D80CB}" destId="{BFB7984F-34D2-47E4-8813-99D8C3261EBC}" srcOrd="0" destOrd="0" presId="urn:microsoft.com/office/officeart/2005/8/layout/hProcess11"/>
    <dgm:cxn modelId="{13A56F7A-72EE-4713-A2DF-CE6DF492A967}" type="presParOf" srcId="{F7B83A8A-D4FD-42B6-A792-0D87AE6D80CB}" destId="{5E5CD883-B823-4521-9DD3-A0F9EC54985C}" srcOrd="1" destOrd="0" presId="urn:microsoft.com/office/officeart/2005/8/layout/hProcess11"/>
    <dgm:cxn modelId="{14F21321-04FC-4879-B61C-7DD445265C87}" type="presParOf" srcId="{F7B83A8A-D4FD-42B6-A792-0D87AE6D80CB}" destId="{A3310FA8-99E6-458E-9B18-BB1B7B38ACD9}" srcOrd="2" destOrd="0" presId="urn:microsoft.com/office/officeart/2005/8/layout/hProcess11"/>
    <dgm:cxn modelId="{A128FC32-D1F6-4E0E-9D0A-C07DBCDB2FDA}" type="presParOf" srcId="{6027A07E-F69C-4B9D-BFED-71510412AC2B}" destId="{DE813CBB-E528-4513-B419-66EE7DD45EDD}" srcOrd="9" destOrd="0" presId="urn:microsoft.com/office/officeart/2005/8/layout/hProcess11"/>
    <dgm:cxn modelId="{726A7D20-1B26-4AAB-825C-FAC09C9CB1FA}" type="presParOf" srcId="{6027A07E-F69C-4B9D-BFED-71510412AC2B}" destId="{D6D7C58D-E416-4F47-91CE-B202C8E04B0B}" srcOrd="10" destOrd="0" presId="urn:microsoft.com/office/officeart/2005/8/layout/hProcess11"/>
    <dgm:cxn modelId="{A299BC4D-D00B-4B0B-B174-C71AB191E342}" type="presParOf" srcId="{D6D7C58D-E416-4F47-91CE-B202C8E04B0B}" destId="{C30ED522-7BF1-4D2C-B116-33F9A470E947}" srcOrd="0" destOrd="0" presId="urn:microsoft.com/office/officeart/2005/8/layout/hProcess11"/>
    <dgm:cxn modelId="{18756F94-08E5-4354-9142-F1F77AED9F14}" type="presParOf" srcId="{D6D7C58D-E416-4F47-91CE-B202C8E04B0B}" destId="{E257D384-BF25-4A14-BC2B-31CC40696C3B}" srcOrd="1" destOrd="0" presId="urn:microsoft.com/office/officeart/2005/8/layout/hProcess11"/>
    <dgm:cxn modelId="{B0F2ECE8-B6BC-46AC-813D-6F944A6D0A3E}" type="presParOf" srcId="{D6D7C58D-E416-4F47-91CE-B202C8E04B0B}" destId="{3737558C-8EE3-4CAF-81A6-57017502CB34}" srcOrd="2" destOrd="0" presId="urn:microsoft.com/office/officeart/2005/8/layout/hProcess11"/>
    <dgm:cxn modelId="{2180E5E4-E1D3-4D67-B847-A23AC46028AA}" type="presParOf" srcId="{6027A07E-F69C-4B9D-BFED-71510412AC2B}" destId="{EEBC0942-4723-4DED-AC2B-4A5C6DC7F494}" srcOrd="11" destOrd="0" presId="urn:microsoft.com/office/officeart/2005/8/layout/hProcess11"/>
    <dgm:cxn modelId="{53F693D9-E6CD-4D54-B949-9D1064219505}" type="presParOf" srcId="{6027A07E-F69C-4B9D-BFED-71510412AC2B}" destId="{F787B150-60DB-4CDF-A689-6E97A986FDC8}" srcOrd="12" destOrd="0" presId="urn:microsoft.com/office/officeart/2005/8/layout/hProcess11"/>
    <dgm:cxn modelId="{B80F0489-FD2C-4728-B822-DA39504A7771}" type="presParOf" srcId="{F787B150-60DB-4CDF-A689-6E97A986FDC8}" destId="{0130C979-0FB5-4103-A39F-479E4AC75A78}" srcOrd="0" destOrd="0" presId="urn:microsoft.com/office/officeart/2005/8/layout/hProcess11"/>
    <dgm:cxn modelId="{8CACB70D-7BB8-4C3A-95B5-539BBEB5015D}" type="presParOf" srcId="{F787B150-60DB-4CDF-A689-6E97A986FDC8}" destId="{D0645BA2-CD36-4504-B8EA-EECBBF28919F}" srcOrd="1" destOrd="0" presId="urn:microsoft.com/office/officeart/2005/8/layout/hProcess11"/>
    <dgm:cxn modelId="{492F86FF-502C-4E80-B768-62B18ABD0B3C}" type="presParOf" srcId="{F787B150-60DB-4CDF-A689-6E97A986FDC8}" destId="{C748A0DC-7E17-42FD-A324-0AC7F03A775F}" srcOrd="2" destOrd="0" presId="urn:microsoft.com/office/officeart/2005/8/layout/hProcess11"/>
    <dgm:cxn modelId="{8595AA7A-E76F-47AF-8E44-DF05DA740A78}" type="presParOf" srcId="{6027A07E-F69C-4B9D-BFED-71510412AC2B}" destId="{1EC6BA6F-0BBF-45F7-955E-8116BFA8D009}" srcOrd="13" destOrd="0" presId="urn:microsoft.com/office/officeart/2005/8/layout/hProcess11"/>
    <dgm:cxn modelId="{2F73E65B-3891-4728-B3A1-9A6B59094AF2}" type="presParOf" srcId="{6027A07E-F69C-4B9D-BFED-71510412AC2B}" destId="{72B62985-C459-4F53-A2BC-FFC7FD0A6C7A}" srcOrd="14" destOrd="0" presId="urn:microsoft.com/office/officeart/2005/8/layout/hProcess11"/>
    <dgm:cxn modelId="{94382E01-C08D-46FD-AC20-858EA14EB60C}" type="presParOf" srcId="{72B62985-C459-4F53-A2BC-FFC7FD0A6C7A}" destId="{F7F53A91-F71F-4278-B017-A8BE89AD8E98}" srcOrd="0" destOrd="0" presId="urn:microsoft.com/office/officeart/2005/8/layout/hProcess11"/>
    <dgm:cxn modelId="{72EB1C93-934C-4907-9B6A-941050CD2521}" type="presParOf" srcId="{72B62985-C459-4F53-A2BC-FFC7FD0A6C7A}" destId="{510B2D55-A9F1-4649-B022-D92D7853ECD0}" srcOrd="1" destOrd="0" presId="urn:microsoft.com/office/officeart/2005/8/layout/hProcess11"/>
    <dgm:cxn modelId="{1E17C188-C777-4DC0-B200-239C4BD56962}" type="presParOf" srcId="{72B62985-C459-4F53-A2BC-FFC7FD0A6C7A}" destId="{FD3553AB-B723-4FD5-98BC-C03378733A6E}"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3392F7-EBCC-4F8E-A27C-4E3E3A550859}">
      <dsp:nvSpPr>
        <dsp:cNvPr id="0" name=""/>
        <dsp:cNvSpPr/>
      </dsp:nvSpPr>
      <dsp:spPr>
        <a:xfrm>
          <a:off x="254938" y="287"/>
          <a:ext cx="2685829" cy="9610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Nhu cầu quản lý kinh doanh</a:t>
          </a:r>
          <a:endParaRPr lang="en-US" sz="2300" kern="1200" dirty="0"/>
        </a:p>
      </dsp:txBody>
      <dsp:txXfrm>
        <a:off x="648269" y="141031"/>
        <a:ext cx="1899167" cy="679569"/>
      </dsp:txXfrm>
    </dsp:sp>
    <dsp:sp modelId="{BB19E9EA-0C88-4014-8211-7D593D0142B4}">
      <dsp:nvSpPr>
        <dsp:cNvPr id="0" name=""/>
        <dsp:cNvSpPr/>
      </dsp:nvSpPr>
      <dsp:spPr>
        <a:xfrm>
          <a:off x="1319146" y="1039383"/>
          <a:ext cx="557413" cy="557413"/>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1393031" y="1252538"/>
        <a:ext cx="409643" cy="131103"/>
      </dsp:txXfrm>
    </dsp:sp>
    <dsp:sp modelId="{AB3FC949-DAE0-4953-9777-1A23D49E2D36}">
      <dsp:nvSpPr>
        <dsp:cNvPr id="0" name=""/>
        <dsp:cNvSpPr/>
      </dsp:nvSpPr>
      <dsp:spPr>
        <a:xfrm>
          <a:off x="254938" y="1674834"/>
          <a:ext cx="2685829" cy="9610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Nhu cầu quản lý nhân viên</a:t>
          </a:r>
          <a:endParaRPr lang="en-US" sz="2300" kern="1200" dirty="0"/>
        </a:p>
      </dsp:txBody>
      <dsp:txXfrm>
        <a:off x="648269" y="1815578"/>
        <a:ext cx="1899167" cy="679569"/>
      </dsp:txXfrm>
    </dsp:sp>
    <dsp:sp modelId="{86E9D07C-D3E1-44FC-89D2-F53F44C954B8}">
      <dsp:nvSpPr>
        <dsp:cNvPr id="0" name=""/>
        <dsp:cNvSpPr/>
      </dsp:nvSpPr>
      <dsp:spPr>
        <a:xfrm>
          <a:off x="3084926" y="1139333"/>
          <a:ext cx="305616" cy="3575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084926" y="1210836"/>
        <a:ext cx="213931" cy="214507"/>
      </dsp:txXfrm>
    </dsp:sp>
    <dsp:sp modelId="{4BDF5720-2FEA-4D6D-B04F-EEB8BEA16702}">
      <dsp:nvSpPr>
        <dsp:cNvPr id="0" name=""/>
        <dsp:cNvSpPr/>
      </dsp:nvSpPr>
      <dsp:spPr>
        <a:xfrm>
          <a:off x="3517402" y="357032"/>
          <a:ext cx="5371658" cy="19221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690" tIns="59690" rIns="59690" bIns="59690" numCol="1" spcCol="1270" anchor="ctr" anchorCtr="0">
          <a:noAutofit/>
        </a:bodyPr>
        <a:lstStyle/>
        <a:p>
          <a:pPr lvl="0" algn="ctr" defTabSz="2089150">
            <a:lnSpc>
              <a:spcPct val="90000"/>
            </a:lnSpc>
            <a:spcBef>
              <a:spcPct val="0"/>
            </a:spcBef>
            <a:spcAft>
              <a:spcPct val="35000"/>
            </a:spcAft>
          </a:pPr>
          <a:r>
            <a:rPr lang="en-US" sz="4700" kern="1200" dirty="0" smtClean="0"/>
            <a:t>Hệ thống quản lý</a:t>
          </a:r>
          <a:endParaRPr lang="en-US" sz="4700" kern="1200" dirty="0"/>
        </a:p>
      </dsp:txBody>
      <dsp:txXfrm>
        <a:off x="4304063" y="638519"/>
        <a:ext cx="3798336" cy="13591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7B95A-5193-4EBC-8930-6F0A5F1CD9C7}">
      <dsp:nvSpPr>
        <dsp:cNvPr id="0" name=""/>
        <dsp:cNvSpPr/>
      </dsp:nvSpPr>
      <dsp:spPr>
        <a:xfrm rot="5400000">
          <a:off x="322834" y="696030"/>
          <a:ext cx="546976" cy="62271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ED9A23-DA93-49F5-8B33-FBA9B83E572E}">
      <dsp:nvSpPr>
        <dsp:cNvPr id="0" name=""/>
        <dsp:cNvSpPr/>
      </dsp:nvSpPr>
      <dsp:spPr>
        <a:xfrm>
          <a:off x="4033" y="89696"/>
          <a:ext cx="1268557" cy="64452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dirty="0" smtClean="0"/>
            <a:t>Phân tích yêu cầu</a:t>
          </a:r>
          <a:endParaRPr lang="en-US" sz="1500" kern="1200" dirty="0"/>
        </a:p>
      </dsp:txBody>
      <dsp:txXfrm>
        <a:off x="35502" y="121165"/>
        <a:ext cx="1205619" cy="581582"/>
      </dsp:txXfrm>
    </dsp:sp>
    <dsp:sp modelId="{E9E24CA3-BC9B-42E0-AA52-9DD647D5E157}">
      <dsp:nvSpPr>
        <dsp:cNvPr id="0" name=""/>
        <dsp:cNvSpPr/>
      </dsp:nvSpPr>
      <dsp:spPr>
        <a:xfrm>
          <a:off x="1098705" y="151166"/>
          <a:ext cx="669691" cy="520929"/>
        </a:xfrm>
        <a:prstGeom prst="rect">
          <a:avLst/>
        </a:prstGeom>
        <a:noFill/>
        <a:ln>
          <a:noFill/>
        </a:ln>
        <a:effectLst/>
      </dsp:spPr>
      <dsp:style>
        <a:lnRef idx="0">
          <a:scrgbClr r="0" g="0" b="0"/>
        </a:lnRef>
        <a:fillRef idx="0">
          <a:scrgbClr r="0" g="0" b="0"/>
        </a:fillRef>
        <a:effectRef idx="0">
          <a:scrgbClr r="0" g="0" b="0"/>
        </a:effectRef>
        <a:fontRef idx="minor"/>
      </dsp:style>
    </dsp:sp>
    <dsp:sp modelId="{904F847F-A8E6-44C9-87B6-73397C3FCF02}">
      <dsp:nvSpPr>
        <dsp:cNvPr id="0" name=""/>
        <dsp:cNvSpPr/>
      </dsp:nvSpPr>
      <dsp:spPr>
        <a:xfrm rot="5400000">
          <a:off x="1169729" y="1420039"/>
          <a:ext cx="546976" cy="62271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63FCB2-D2E4-4616-8C97-3CA9481376BE}">
      <dsp:nvSpPr>
        <dsp:cNvPr id="0" name=""/>
        <dsp:cNvSpPr/>
      </dsp:nvSpPr>
      <dsp:spPr>
        <a:xfrm>
          <a:off x="850927" y="813705"/>
          <a:ext cx="1268557" cy="64452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smtClean="0"/>
            <a:t>Thiết kế hệ thống</a:t>
          </a:r>
          <a:endParaRPr lang="vi-VN" sz="1500" kern="1200"/>
        </a:p>
      </dsp:txBody>
      <dsp:txXfrm>
        <a:off x="882396" y="845174"/>
        <a:ext cx="1205619" cy="581582"/>
      </dsp:txXfrm>
    </dsp:sp>
    <dsp:sp modelId="{FC230CFC-CF3E-49FA-A0D5-4EE29B7577DE}">
      <dsp:nvSpPr>
        <dsp:cNvPr id="0" name=""/>
        <dsp:cNvSpPr/>
      </dsp:nvSpPr>
      <dsp:spPr>
        <a:xfrm>
          <a:off x="1945599" y="875175"/>
          <a:ext cx="669691" cy="520929"/>
        </a:xfrm>
        <a:prstGeom prst="rect">
          <a:avLst/>
        </a:prstGeom>
        <a:noFill/>
        <a:ln>
          <a:noFill/>
        </a:ln>
        <a:effectLst/>
      </dsp:spPr>
      <dsp:style>
        <a:lnRef idx="0">
          <a:scrgbClr r="0" g="0" b="0"/>
        </a:lnRef>
        <a:fillRef idx="0">
          <a:scrgbClr r="0" g="0" b="0"/>
        </a:fillRef>
        <a:effectRef idx="0">
          <a:scrgbClr r="0" g="0" b="0"/>
        </a:effectRef>
        <a:fontRef idx="minor"/>
      </dsp:style>
    </dsp:sp>
    <dsp:sp modelId="{76D6579B-45CE-433A-A4C3-E1BC5DD9F057}">
      <dsp:nvSpPr>
        <dsp:cNvPr id="0" name=""/>
        <dsp:cNvSpPr/>
      </dsp:nvSpPr>
      <dsp:spPr>
        <a:xfrm rot="5400000">
          <a:off x="2016623" y="2144048"/>
          <a:ext cx="546976" cy="62271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E55DD4-6C28-44BE-8926-51993AA593F4}">
      <dsp:nvSpPr>
        <dsp:cNvPr id="0" name=""/>
        <dsp:cNvSpPr/>
      </dsp:nvSpPr>
      <dsp:spPr>
        <a:xfrm>
          <a:off x="1697822" y="1537714"/>
          <a:ext cx="1268557" cy="64452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dirty="0" smtClean="0"/>
            <a:t>Thực hiện</a:t>
          </a:r>
          <a:endParaRPr lang="vi-VN" sz="1500" kern="1200" dirty="0"/>
        </a:p>
      </dsp:txBody>
      <dsp:txXfrm>
        <a:off x="1729291" y="1569183"/>
        <a:ext cx="1205619" cy="581582"/>
      </dsp:txXfrm>
    </dsp:sp>
    <dsp:sp modelId="{23D3DFC6-9C2E-4488-90FF-34AF96AC052B}">
      <dsp:nvSpPr>
        <dsp:cNvPr id="0" name=""/>
        <dsp:cNvSpPr/>
      </dsp:nvSpPr>
      <dsp:spPr>
        <a:xfrm>
          <a:off x="2792494" y="1599184"/>
          <a:ext cx="669691" cy="520929"/>
        </a:xfrm>
        <a:prstGeom prst="rect">
          <a:avLst/>
        </a:prstGeom>
        <a:noFill/>
        <a:ln>
          <a:noFill/>
        </a:ln>
        <a:effectLst/>
      </dsp:spPr>
      <dsp:style>
        <a:lnRef idx="0">
          <a:scrgbClr r="0" g="0" b="0"/>
        </a:lnRef>
        <a:fillRef idx="0">
          <a:scrgbClr r="0" g="0" b="0"/>
        </a:fillRef>
        <a:effectRef idx="0">
          <a:scrgbClr r="0" g="0" b="0"/>
        </a:effectRef>
        <a:fontRef idx="minor"/>
      </dsp:style>
    </dsp:sp>
    <dsp:sp modelId="{D16904A2-43A3-4302-8FAE-E4F512269A11}">
      <dsp:nvSpPr>
        <dsp:cNvPr id="0" name=""/>
        <dsp:cNvSpPr/>
      </dsp:nvSpPr>
      <dsp:spPr>
        <a:xfrm rot="5400000">
          <a:off x="2863518" y="2868057"/>
          <a:ext cx="546976" cy="62271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DB703A-94B1-43D7-80BB-5DF384BE092B}">
      <dsp:nvSpPr>
        <dsp:cNvPr id="0" name=""/>
        <dsp:cNvSpPr/>
      </dsp:nvSpPr>
      <dsp:spPr>
        <a:xfrm>
          <a:off x="2544717" y="2261723"/>
          <a:ext cx="1268557" cy="64452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dirty="0" smtClean="0"/>
            <a:t>Thử nghiệm hệ thống</a:t>
          </a:r>
          <a:endParaRPr lang="en-US" sz="1500" kern="1200" dirty="0"/>
        </a:p>
      </dsp:txBody>
      <dsp:txXfrm>
        <a:off x="2576186" y="2293192"/>
        <a:ext cx="1205619" cy="581582"/>
      </dsp:txXfrm>
    </dsp:sp>
    <dsp:sp modelId="{E0AF90E8-1479-45D5-8FF4-3D717AAFDC96}">
      <dsp:nvSpPr>
        <dsp:cNvPr id="0" name=""/>
        <dsp:cNvSpPr/>
      </dsp:nvSpPr>
      <dsp:spPr>
        <a:xfrm>
          <a:off x="3639388" y="2323193"/>
          <a:ext cx="669691" cy="520929"/>
        </a:xfrm>
        <a:prstGeom prst="rect">
          <a:avLst/>
        </a:prstGeom>
        <a:noFill/>
        <a:ln>
          <a:noFill/>
        </a:ln>
        <a:effectLst/>
      </dsp:spPr>
      <dsp:style>
        <a:lnRef idx="0">
          <a:scrgbClr r="0" g="0" b="0"/>
        </a:lnRef>
        <a:fillRef idx="0">
          <a:scrgbClr r="0" g="0" b="0"/>
        </a:fillRef>
        <a:effectRef idx="0">
          <a:scrgbClr r="0" g="0" b="0"/>
        </a:effectRef>
        <a:fontRef idx="minor"/>
      </dsp:style>
    </dsp:sp>
    <dsp:sp modelId="{7C531AE8-C055-4439-9DBB-4AE7D91FDDC2}">
      <dsp:nvSpPr>
        <dsp:cNvPr id="0" name=""/>
        <dsp:cNvSpPr/>
      </dsp:nvSpPr>
      <dsp:spPr>
        <a:xfrm rot="5400000">
          <a:off x="3710412" y="3592066"/>
          <a:ext cx="546976" cy="62271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79F809-880E-4895-85DA-61C906C27457}">
      <dsp:nvSpPr>
        <dsp:cNvPr id="0" name=""/>
        <dsp:cNvSpPr/>
      </dsp:nvSpPr>
      <dsp:spPr>
        <a:xfrm>
          <a:off x="3391611" y="2985732"/>
          <a:ext cx="1268557" cy="64452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dirty="0" smtClean="0"/>
            <a:t>Triển khai Hệ thống</a:t>
          </a:r>
          <a:endParaRPr lang="vi-VN" sz="1500" kern="1200" dirty="0"/>
        </a:p>
      </dsp:txBody>
      <dsp:txXfrm>
        <a:off x="3423080" y="3017201"/>
        <a:ext cx="1205619" cy="581582"/>
      </dsp:txXfrm>
    </dsp:sp>
    <dsp:sp modelId="{A6541055-67E0-4247-9A6C-E75C4780D949}">
      <dsp:nvSpPr>
        <dsp:cNvPr id="0" name=""/>
        <dsp:cNvSpPr/>
      </dsp:nvSpPr>
      <dsp:spPr>
        <a:xfrm>
          <a:off x="4486283" y="3047201"/>
          <a:ext cx="669691" cy="520929"/>
        </a:xfrm>
        <a:prstGeom prst="rect">
          <a:avLst/>
        </a:prstGeom>
        <a:noFill/>
        <a:ln>
          <a:noFill/>
        </a:ln>
        <a:effectLst/>
      </dsp:spPr>
      <dsp:style>
        <a:lnRef idx="0">
          <a:scrgbClr r="0" g="0" b="0"/>
        </a:lnRef>
        <a:fillRef idx="0">
          <a:scrgbClr r="0" g="0" b="0"/>
        </a:fillRef>
        <a:effectRef idx="0">
          <a:scrgbClr r="0" g="0" b="0"/>
        </a:effectRef>
        <a:fontRef idx="minor"/>
      </dsp:style>
    </dsp:sp>
    <dsp:sp modelId="{60365F3E-94AE-48CF-B10D-1DADE2240891}">
      <dsp:nvSpPr>
        <dsp:cNvPr id="0" name=""/>
        <dsp:cNvSpPr/>
      </dsp:nvSpPr>
      <dsp:spPr>
        <a:xfrm>
          <a:off x="4238506" y="3709741"/>
          <a:ext cx="1268557" cy="64452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smtClean="0"/>
            <a:t>Bảo trì hệ thống</a:t>
          </a:r>
          <a:endParaRPr lang="vi-VN" sz="1500" kern="1200"/>
        </a:p>
      </dsp:txBody>
      <dsp:txXfrm>
        <a:off x="4269975" y="3741210"/>
        <a:ext cx="1205619" cy="5815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BAF5C-F4A0-4241-90F2-27623B2F7305}">
      <dsp:nvSpPr>
        <dsp:cNvPr id="0" name=""/>
        <dsp:cNvSpPr/>
      </dsp:nvSpPr>
      <dsp:spPr>
        <a:xfrm>
          <a:off x="0" y="895564"/>
          <a:ext cx="8820472" cy="119408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1B9FFC-E477-470F-B59F-D141A850B2ED}">
      <dsp:nvSpPr>
        <dsp:cNvPr id="0" name=""/>
        <dsp:cNvSpPr/>
      </dsp:nvSpPr>
      <dsp:spPr>
        <a:xfrm>
          <a:off x="3928" y="120931"/>
          <a:ext cx="1775072" cy="710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90000"/>
            </a:lnSpc>
            <a:spcBef>
              <a:spcPct val="0"/>
            </a:spcBef>
            <a:spcAft>
              <a:spcPct val="35000"/>
            </a:spcAft>
          </a:pPr>
          <a:r>
            <a:rPr lang="en-US" sz="1400" kern="1200" dirty="0" smtClean="0">
              <a:solidFill>
                <a:schemeClr val="tx1"/>
              </a:solidFill>
            </a:rPr>
            <a:t>Khởi động dự án</a:t>
          </a:r>
        </a:p>
        <a:p>
          <a:pPr lvl="0" algn="ctr" defTabSz="622300">
            <a:lnSpc>
              <a:spcPct val="90000"/>
            </a:lnSpc>
            <a:spcBef>
              <a:spcPct val="0"/>
            </a:spcBef>
            <a:spcAft>
              <a:spcPct val="35000"/>
            </a:spcAft>
          </a:pPr>
          <a:r>
            <a:rPr lang="en-US" sz="1400" kern="1200" dirty="0" smtClean="0">
              <a:solidFill>
                <a:schemeClr val="tx1"/>
              </a:solidFill>
            </a:rPr>
            <a:t>18/10/2021</a:t>
          </a:r>
          <a:endParaRPr lang="en-US" sz="1400" kern="1200" dirty="0">
            <a:solidFill>
              <a:schemeClr val="tx1"/>
            </a:solidFill>
          </a:endParaRPr>
        </a:p>
      </dsp:txBody>
      <dsp:txXfrm>
        <a:off x="3928" y="120931"/>
        <a:ext cx="1775072" cy="710361"/>
      </dsp:txXfrm>
    </dsp:sp>
    <dsp:sp modelId="{8CA889BF-D917-4EC1-8894-5AA58221303C}">
      <dsp:nvSpPr>
        <dsp:cNvPr id="0" name=""/>
        <dsp:cNvSpPr/>
      </dsp:nvSpPr>
      <dsp:spPr>
        <a:xfrm>
          <a:off x="742203" y="1222415"/>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1212F-8C25-47B0-8F96-D9B74D5842EB}">
      <dsp:nvSpPr>
        <dsp:cNvPr id="0" name=""/>
        <dsp:cNvSpPr/>
      </dsp:nvSpPr>
      <dsp:spPr>
        <a:xfrm>
          <a:off x="1813304" y="1791128"/>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kern="1200" dirty="0" smtClean="0">
              <a:solidFill>
                <a:schemeClr val="tx1"/>
              </a:solidFill>
            </a:rPr>
            <a:t>Khảo sát</a:t>
          </a:r>
          <a:endParaRPr lang="en-US" sz="1400" kern="1200" dirty="0">
            <a:solidFill>
              <a:schemeClr val="tx1"/>
            </a:solidFill>
          </a:endParaRPr>
        </a:p>
      </dsp:txBody>
      <dsp:txXfrm>
        <a:off x="1813304" y="1791128"/>
        <a:ext cx="686084" cy="1194085"/>
      </dsp:txXfrm>
    </dsp:sp>
    <dsp:sp modelId="{E228A6BF-A0BF-4A7D-8DF8-FF8690B8C316}">
      <dsp:nvSpPr>
        <dsp:cNvPr id="0" name=""/>
        <dsp:cNvSpPr/>
      </dsp:nvSpPr>
      <dsp:spPr>
        <a:xfrm>
          <a:off x="2007086"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2973B3-AC7F-4975-B891-2FDAE51435F1}">
      <dsp:nvSpPr>
        <dsp:cNvPr id="0" name=""/>
        <dsp:cNvSpPr/>
      </dsp:nvSpPr>
      <dsp:spPr>
        <a:xfrm>
          <a:off x="2533693" y="0"/>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90000"/>
            </a:lnSpc>
            <a:spcBef>
              <a:spcPct val="0"/>
            </a:spcBef>
            <a:spcAft>
              <a:spcPct val="35000"/>
            </a:spcAft>
          </a:pPr>
          <a:r>
            <a:rPr lang="en-US" sz="1400" kern="1200" dirty="0" smtClean="0">
              <a:solidFill>
                <a:schemeClr val="tx1"/>
              </a:solidFill>
            </a:rPr>
            <a:t>Phân tích</a:t>
          </a:r>
          <a:endParaRPr lang="en-US" sz="1400" kern="1200" dirty="0">
            <a:solidFill>
              <a:schemeClr val="tx1"/>
            </a:solidFill>
          </a:endParaRPr>
        </a:p>
      </dsp:txBody>
      <dsp:txXfrm>
        <a:off x="2533693" y="0"/>
        <a:ext cx="686084" cy="1194085"/>
      </dsp:txXfrm>
    </dsp:sp>
    <dsp:sp modelId="{09E2B448-F6A0-4150-8810-7BB59B9BBF6A}">
      <dsp:nvSpPr>
        <dsp:cNvPr id="0" name=""/>
        <dsp:cNvSpPr/>
      </dsp:nvSpPr>
      <dsp:spPr>
        <a:xfrm>
          <a:off x="2727475"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1BA7A2-F0F6-4573-8944-D77540128C33}">
      <dsp:nvSpPr>
        <dsp:cNvPr id="0" name=""/>
        <dsp:cNvSpPr/>
      </dsp:nvSpPr>
      <dsp:spPr>
        <a:xfrm>
          <a:off x="3254082" y="1791128"/>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kern="1200" dirty="0" smtClean="0">
              <a:solidFill>
                <a:schemeClr val="tx1"/>
              </a:solidFill>
            </a:rPr>
            <a:t>Thiết kế</a:t>
          </a:r>
          <a:endParaRPr lang="en-US" sz="1400" kern="1200" dirty="0">
            <a:solidFill>
              <a:schemeClr val="tx1"/>
            </a:solidFill>
          </a:endParaRPr>
        </a:p>
      </dsp:txBody>
      <dsp:txXfrm>
        <a:off x="3254082" y="1791128"/>
        <a:ext cx="686084" cy="1194085"/>
      </dsp:txXfrm>
    </dsp:sp>
    <dsp:sp modelId="{B0F9F05A-831C-4301-8F4C-844A6949B318}">
      <dsp:nvSpPr>
        <dsp:cNvPr id="0" name=""/>
        <dsp:cNvSpPr/>
      </dsp:nvSpPr>
      <dsp:spPr>
        <a:xfrm>
          <a:off x="3447864"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B7984F-34D2-47E4-8813-99D8C3261EBC}">
      <dsp:nvSpPr>
        <dsp:cNvPr id="0" name=""/>
        <dsp:cNvSpPr/>
      </dsp:nvSpPr>
      <dsp:spPr>
        <a:xfrm>
          <a:off x="3974471" y="0"/>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90000"/>
            </a:lnSpc>
            <a:spcBef>
              <a:spcPct val="0"/>
            </a:spcBef>
            <a:spcAft>
              <a:spcPct val="35000"/>
            </a:spcAft>
          </a:pPr>
          <a:r>
            <a:rPr lang="en-US" sz="1400" kern="1200" dirty="0" smtClean="0">
              <a:solidFill>
                <a:schemeClr val="tx1"/>
              </a:solidFill>
            </a:rPr>
            <a:t>Lập trình</a:t>
          </a:r>
          <a:endParaRPr lang="en-US" sz="1400" kern="1200" dirty="0">
            <a:solidFill>
              <a:schemeClr val="tx1"/>
            </a:solidFill>
          </a:endParaRPr>
        </a:p>
      </dsp:txBody>
      <dsp:txXfrm>
        <a:off x="3974471" y="0"/>
        <a:ext cx="686084" cy="1194085"/>
      </dsp:txXfrm>
    </dsp:sp>
    <dsp:sp modelId="{5E5CD883-B823-4521-9DD3-A0F9EC54985C}">
      <dsp:nvSpPr>
        <dsp:cNvPr id="0" name=""/>
        <dsp:cNvSpPr/>
      </dsp:nvSpPr>
      <dsp:spPr>
        <a:xfrm>
          <a:off x="4168252"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0ED522-7BF1-4D2C-B116-33F9A470E947}">
      <dsp:nvSpPr>
        <dsp:cNvPr id="0" name=""/>
        <dsp:cNvSpPr/>
      </dsp:nvSpPr>
      <dsp:spPr>
        <a:xfrm>
          <a:off x="4694860" y="1791128"/>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kern="1200" dirty="0" smtClean="0">
              <a:solidFill>
                <a:schemeClr val="tx1"/>
              </a:solidFill>
            </a:rPr>
            <a:t>Kiểm thử</a:t>
          </a:r>
          <a:endParaRPr lang="en-US" sz="1400" kern="1200" dirty="0">
            <a:solidFill>
              <a:schemeClr val="tx1"/>
            </a:solidFill>
          </a:endParaRPr>
        </a:p>
      </dsp:txBody>
      <dsp:txXfrm>
        <a:off x="4694860" y="1791128"/>
        <a:ext cx="686084" cy="1194085"/>
      </dsp:txXfrm>
    </dsp:sp>
    <dsp:sp modelId="{E257D384-BF25-4A14-BC2B-31CC40696C3B}">
      <dsp:nvSpPr>
        <dsp:cNvPr id="0" name=""/>
        <dsp:cNvSpPr/>
      </dsp:nvSpPr>
      <dsp:spPr>
        <a:xfrm>
          <a:off x="4888641"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0C979-0FB5-4103-A39F-479E4AC75A78}">
      <dsp:nvSpPr>
        <dsp:cNvPr id="0" name=""/>
        <dsp:cNvSpPr/>
      </dsp:nvSpPr>
      <dsp:spPr>
        <a:xfrm>
          <a:off x="5415248" y="0"/>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90000"/>
            </a:lnSpc>
            <a:spcBef>
              <a:spcPct val="0"/>
            </a:spcBef>
            <a:spcAft>
              <a:spcPct val="35000"/>
            </a:spcAft>
          </a:pPr>
          <a:r>
            <a:rPr lang="en-US" sz="1400" kern="1200" dirty="0" smtClean="0">
              <a:solidFill>
                <a:schemeClr val="tx1"/>
              </a:solidFill>
            </a:rPr>
            <a:t>Triển khai </a:t>
          </a:r>
          <a:endParaRPr lang="en-US" sz="1400" kern="1200" dirty="0">
            <a:solidFill>
              <a:schemeClr val="tx1"/>
            </a:solidFill>
          </a:endParaRPr>
        </a:p>
      </dsp:txBody>
      <dsp:txXfrm>
        <a:off x="5415248" y="0"/>
        <a:ext cx="686084" cy="1194085"/>
      </dsp:txXfrm>
    </dsp:sp>
    <dsp:sp modelId="{D0645BA2-CD36-4504-B8EA-EECBBF28919F}">
      <dsp:nvSpPr>
        <dsp:cNvPr id="0" name=""/>
        <dsp:cNvSpPr/>
      </dsp:nvSpPr>
      <dsp:spPr>
        <a:xfrm>
          <a:off x="5609030"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F53A91-F71F-4278-B017-A8BE89AD8E98}">
      <dsp:nvSpPr>
        <dsp:cNvPr id="0" name=""/>
        <dsp:cNvSpPr/>
      </dsp:nvSpPr>
      <dsp:spPr>
        <a:xfrm>
          <a:off x="6135637" y="2160763"/>
          <a:ext cx="1798858" cy="701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kern="1200" dirty="0" smtClean="0">
              <a:solidFill>
                <a:schemeClr val="tx1"/>
              </a:solidFill>
            </a:rPr>
            <a:t>06/12/2021</a:t>
          </a:r>
        </a:p>
        <a:p>
          <a:pPr lvl="0" algn="ctr" defTabSz="622300">
            <a:lnSpc>
              <a:spcPct val="90000"/>
            </a:lnSpc>
            <a:spcBef>
              <a:spcPct val="0"/>
            </a:spcBef>
            <a:spcAft>
              <a:spcPct val="35000"/>
            </a:spcAft>
          </a:pPr>
          <a:r>
            <a:rPr lang="en-US" sz="1400" kern="1200" dirty="0" smtClean="0">
              <a:solidFill>
                <a:schemeClr val="tx1"/>
              </a:solidFill>
            </a:rPr>
            <a:t>Hoàn thành dự án</a:t>
          </a:r>
          <a:endParaRPr lang="en-US" sz="1400" kern="1200" dirty="0">
            <a:solidFill>
              <a:schemeClr val="tx1"/>
            </a:solidFill>
          </a:endParaRPr>
        </a:p>
      </dsp:txBody>
      <dsp:txXfrm>
        <a:off x="6135637" y="2160763"/>
        <a:ext cx="1798858" cy="701238"/>
      </dsp:txXfrm>
    </dsp:sp>
    <dsp:sp modelId="{510B2D55-A9F1-4649-B022-D92D7853ECD0}">
      <dsp:nvSpPr>
        <dsp:cNvPr id="0" name=""/>
        <dsp:cNvSpPr/>
      </dsp:nvSpPr>
      <dsp:spPr>
        <a:xfrm>
          <a:off x="6885806" y="1466558"/>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C8A32-C661-46C2-9E97-D3FA2D593F2D}" type="datetimeFigureOut">
              <a:rPr lang="vi-VN" smtClean="0"/>
              <a:t>10/11/2021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4E6C8-CCB6-4893-83AB-E4E160D98B08}" type="slidenum">
              <a:rPr lang="vi-VN" smtClean="0"/>
              <a:t>‹#›</a:t>
            </a:fld>
            <a:endParaRPr lang="vi-VN"/>
          </a:p>
        </p:txBody>
      </p:sp>
    </p:spTree>
    <p:extLst>
      <p:ext uri="{BB962C8B-B14F-4D97-AF65-F5344CB8AC3E}">
        <p14:creationId xmlns:p14="http://schemas.microsoft.com/office/powerpoint/2010/main" val="1544293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0" i="0" kern="1200" dirty="0" smtClean="0">
                <a:solidFill>
                  <a:schemeClr val="tx1"/>
                </a:solidFill>
                <a:effectLst/>
                <a:latin typeface="+mn-lt"/>
                <a:ea typeface="+mn-ea"/>
                <a:cs typeface="+mn-cs"/>
              </a:rPr>
              <a:t>Kênh bán lẻ hiện đại luôn gắn liền với hệ thống chuỗi siêu thị, cửa hàng tiện lợi và những mô hình này đang trong đà phát triển mạnh trong những năm gần đây.</a:t>
            </a:r>
            <a:endParaRPr lang="en-US" sz="1200" b="0" i="0" kern="1200" dirty="0" smtClean="0">
              <a:solidFill>
                <a:schemeClr val="tx1"/>
              </a:solidFill>
              <a:effectLst/>
              <a:latin typeface="+mn-lt"/>
              <a:ea typeface="+mn-ea"/>
              <a:cs typeface="+mn-cs"/>
            </a:endParaRPr>
          </a:p>
          <a:p>
            <a:pPr marL="171450" indent="-171450">
              <a:buFontTx/>
              <a:buChar char="-"/>
            </a:pPr>
            <a:r>
              <a:rPr lang="vi-VN" sz="1200" b="0" i="0" kern="1200" dirty="0" smtClean="0">
                <a:solidFill>
                  <a:schemeClr val="tx1"/>
                </a:solidFill>
                <a:effectLst/>
                <a:latin typeface="+mn-lt"/>
                <a:ea typeface="+mn-ea"/>
                <a:cs typeface="+mn-cs"/>
              </a:rPr>
              <a:t>Siêu thị là nơi cung cấp cho người tiêu dùng rất nhiều loại hàng hóa từ đồ gia dụng tới thực phẩm, đang được phân bổ khắp cả nước với mạng lưới rộng lớn và dày đặc.</a:t>
            </a:r>
            <a:endParaRPr lang="vi-VN" dirty="0"/>
          </a:p>
        </p:txBody>
      </p:sp>
      <p:sp>
        <p:nvSpPr>
          <p:cNvPr id="4" name="Slide Number Placeholder 3"/>
          <p:cNvSpPr>
            <a:spLocks noGrp="1"/>
          </p:cNvSpPr>
          <p:nvPr>
            <p:ph type="sldNum" sz="quarter" idx="10"/>
          </p:nvPr>
        </p:nvSpPr>
        <p:spPr/>
        <p:txBody>
          <a:bodyPr/>
          <a:lstStyle/>
          <a:p>
            <a:fld id="{A424E6C8-CCB6-4893-83AB-E4E160D98B08}" type="slidenum">
              <a:rPr lang="vi-VN" smtClean="0"/>
              <a:t>3</a:t>
            </a:fld>
            <a:endParaRPr lang="vi-VN"/>
          </a:p>
        </p:txBody>
      </p:sp>
    </p:spTree>
    <p:extLst>
      <p:ext uri="{BB962C8B-B14F-4D97-AF65-F5344CB8AC3E}">
        <p14:creationId xmlns:p14="http://schemas.microsoft.com/office/powerpoint/2010/main" val="1198160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8990C9E7-AF0D-4D82-8534-B7C2284FB834}" type="datetimeFigureOut">
              <a:rPr lang="vi-VN" smtClean="0"/>
              <a:t>10/11/2021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4FCBA18-9EE6-4D03-80DA-9EE3FA4DB690}" type="slidenum">
              <a:rPr lang="vi-VN" smtClean="0"/>
              <a:t>‹#›</a:t>
            </a:fld>
            <a:endParaRPr lang="vi-VN"/>
          </a:p>
        </p:txBody>
      </p:sp>
    </p:spTree>
    <p:extLst>
      <p:ext uri="{BB962C8B-B14F-4D97-AF65-F5344CB8AC3E}">
        <p14:creationId xmlns:p14="http://schemas.microsoft.com/office/powerpoint/2010/main" val="277202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 id="2147483674"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0.jp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1.jp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83768" y="1563638"/>
            <a:ext cx="6660232" cy="1440160"/>
          </a:xfrm>
        </p:spPr>
        <p:txBody>
          <a:bodyPr/>
          <a:lstStyle/>
          <a:p>
            <a:pPr algn="r"/>
            <a:r>
              <a:rPr lang="en-US" altLang="ko-KR" sz="3600" dirty="0"/>
              <a:t>HỆ </a:t>
            </a:r>
            <a:r>
              <a:rPr lang="en-US" altLang="ko-KR" sz="3600" dirty="0" smtClean="0"/>
              <a:t>THỐNG KINH </a:t>
            </a:r>
            <a:r>
              <a:rPr lang="en-US" altLang="ko-KR" sz="3600" dirty="0"/>
              <a:t>DOANH </a:t>
            </a:r>
            <a:endParaRPr lang="en-US" altLang="ko-KR" sz="3600" dirty="0" smtClean="0"/>
          </a:p>
          <a:p>
            <a:pPr algn="r"/>
            <a:r>
              <a:rPr lang="en-US" altLang="ko-KR" sz="3600" dirty="0" smtClean="0"/>
              <a:t>HÀNG HÓA TẠI MỘT SIÊU </a:t>
            </a:r>
            <a:r>
              <a:rPr lang="en-US" altLang="ko-KR" sz="3600" dirty="0"/>
              <a:t>THỊ</a:t>
            </a:r>
          </a:p>
        </p:txBody>
      </p:sp>
      <p:sp>
        <p:nvSpPr>
          <p:cNvPr id="4" name="Text Placeholder 3"/>
          <p:cNvSpPr>
            <a:spLocks noGrp="1"/>
          </p:cNvSpPr>
          <p:nvPr>
            <p:ph type="body" sz="quarter" idx="11"/>
          </p:nvPr>
        </p:nvSpPr>
        <p:spPr>
          <a:xfrm>
            <a:off x="3830014" y="4083918"/>
            <a:ext cx="5292080" cy="720080"/>
          </a:xfrm>
        </p:spPr>
        <p:txBody>
          <a:bodyPr/>
          <a:lstStyle/>
          <a:p>
            <a:pPr>
              <a:spcBef>
                <a:spcPts val="0"/>
              </a:spcBef>
              <a:defRPr/>
            </a:pPr>
            <a:r>
              <a:rPr lang="en-US" altLang="ko-KR" dirty="0" smtClean="0"/>
              <a:t>Sinh viên thực hiện:</a:t>
            </a:r>
          </a:p>
          <a:p>
            <a:pPr>
              <a:spcBef>
                <a:spcPts val="0"/>
              </a:spcBef>
              <a:defRPr/>
            </a:pPr>
            <a:r>
              <a:rPr lang="en-US" altLang="ko-KR" dirty="0"/>
              <a:t>	</a:t>
            </a:r>
            <a:r>
              <a:rPr lang="en-US" altLang="ko-KR" dirty="0" smtClean="0"/>
              <a:t>Ngô Duy Nam – B1809485</a:t>
            </a:r>
          </a:p>
          <a:p>
            <a:pPr>
              <a:spcBef>
                <a:spcPts val="0"/>
              </a:spcBef>
              <a:defRPr/>
            </a:pPr>
            <a:r>
              <a:rPr lang="en-US" altLang="ko-KR" dirty="0"/>
              <a:t>	</a:t>
            </a:r>
            <a:r>
              <a:rPr lang="en-US" altLang="ko-KR" dirty="0" smtClean="0"/>
              <a:t>Phan Hải Dương – B1809225</a:t>
            </a:r>
            <a:endParaRPr lang="en-US" altLang="ko-KR" dirty="0"/>
          </a:p>
        </p:txBody>
      </p:sp>
    </p:spTree>
    <p:extLst>
      <p:ext uri="{BB962C8B-B14F-4D97-AF65-F5344CB8AC3E}">
        <p14:creationId xmlns:p14="http://schemas.microsoft.com/office/powerpoint/2010/main" val="2971841378"/>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6719" y="0"/>
            <a:ext cx="1047756" cy="738664"/>
          </a:xfrm>
          <a:prstGeom prst="rect">
            <a:avLst/>
          </a:prstGeom>
          <a:noFill/>
          <a:ln>
            <a:noFill/>
          </a:ln>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smtClean="0">
                <a:solidFill>
                  <a:schemeClr val="bg1">
                    <a:lumMod val="85000"/>
                  </a:schemeClr>
                </a:solidFill>
              </a:rPr>
              <a:t>Kế hoạch</a:t>
            </a:r>
          </a:p>
          <a:p>
            <a:pPr marL="228600" indent="-228600">
              <a:buAutoNum type="arabicPeriod"/>
            </a:pPr>
            <a:r>
              <a:rPr lang="en-US" sz="1050" dirty="0" smtClean="0">
                <a:solidFill>
                  <a:schemeClr val="accent3"/>
                </a:solidFill>
              </a:rPr>
              <a:t>Kinh phí</a:t>
            </a:r>
          </a:p>
          <a:p>
            <a:pPr marL="228600" indent="-228600">
              <a:buAutoNum type="arabicPeriod"/>
            </a:pPr>
            <a:r>
              <a:rPr lang="en-US" sz="1050" dirty="0" smtClean="0">
                <a:solidFill>
                  <a:schemeClr val="bg1">
                    <a:lumMod val="85000"/>
                  </a:schemeClr>
                </a:solidFill>
              </a:rPr>
              <a:t>Rủi ro</a:t>
            </a:r>
            <a:endParaRPr lang="vi-VN" sz="1050" dirty="0">
              <a:solidFill>
                <a:schemeClr val="bg1">
                  <a:lumMod val="85000"/>
                </a:schemeClr>
              </a:solidFill>
            </a:endParaRPr>
          </a:p>
        </p:txBody>
      </p:sp>
      <p:sp>
        <p:nvSpPr>
          <p:cNvPr id="5" name="Text Placeholder 1"/>
          <p:cNvSpPr>
            <a:spLocks noGrp="1"/>
          </p:cNvSpPr>
          <p:nvPr>
            <p:ph type="body" sz="quarter" idx="10"/>
          </p:nvPr>
        </p:nvSpPr>
        <p:spPr>
          <a:xfrm>
            <a:off x="0" y="0"/>
            <a:ext cx="8100392" cy="738664"/>
          </a:xfrm>
          <a:solidFill>
            <a:schemeClr val="accent1">
              <a:lumMod val="20000"/>
              <a:lumOff val="80000"/>
            </a:schemeClr>
          </a:solidFill>
        </p:spPr>
        <p:txBody>
          <a:bodyPr/>
          <a:lstStyle/>
          <a:p>
            <a:r>
              <a:rPr lang="vi-VN" altLang="ko-KR" dirty="0" smtClean="0"/>
              <a:t>Ư</a:t>
            </a:r>
            <a:r>
              <a:rPr lang="en-US" altLang="ko-KR" dirty="0" smtClean="0"/>
              <a:t>ớc lượng chi phí</a:t>
            </a:r>
            <a:endParaRPr lang="ko-KR" altLang="en-US" dirty="0"/>
          </a:p>
        </p:txBody>
      </p:sp>
      <p:grpSp>
        <p:nvGrpSpPr>
          <p:cNvPr id="46" name="Group 45"/>
          <p:cNvGrpSpPr/>
          <p:nvPr/>
        </p:nvGrpSpPr>
        <p:grpSpPr>
          <a:xfrm>
            <a:off x="-4501008" y="183033"/>
            <a:ext cx="10155772" cy="5472816"/>
            <a:chOff x="-4501008" y="183033"/>
            <a:chExt cx="10155772" cy="5472816"/>
          </a:xfrm>
        </p:grpSpPr>
        <p:sp>
          <p:nvSpPr>
            <p:cNvPr id="28" name="Block Arc 27"/>
            <p:cNvSpPr/>
            <p:nvPr/>
          </p:nvSpPr>
          <p:spPr>
            <a:xfrm>
              <a:off x="-4501008" y="183033"/>
              <a:ext cx="5472816" cy="5472816"/>
            </a:xfrm>
            <a:prstGeom prst="blockArc">
              <a:avLst>
                <a:gd name="adj1" fmla="val 18900000"/>
                <a:gd name="adj2" fmla="val 2700000"/>
                <a:gd name="adj3" fmla="val 395"/>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40" name="Group 39"/>
            <p:cNvGrpSpPr/>
            <p:nvPr/>
          </p:nvGrpSpPr>
          <p:grpSpPr>
            <a:xfrm>
              <a:off x="160263" y="1077838"/>
              <a:ext cx="5494501" cy="635203"/>
              <a:chOff x="160263" y="1077838"/>
              <a:chExt cx="5494501" cy="635203"/>
            </a:xfrm>
          </p:grpSpPr>
          <p:sp>
            <p:nvSpPr>
              <p:cNvPr id="29" name="Freeform 28"/>
              <p:cNvSpPr/>
              <p:nvPr/>
            </p:nvSpPr>
            <p:spPr>
              <a:xfrm>
                <a:off x="477865" y="1153811"/>
                <a:ext cx="5176899" cy="508162"/>
              </a:xfrm>
              <a:custGeom>
                <a:avLst/>
                <a:gdLst>
                  <a:gd name="connsiteX0" fmla="*/ 0 w 5176899"/>
                  <a:gd name="connsiteY0" fmla="*/ 0 h 508162"/>
                  <a:gd name="connsiteX1" fmla="*/ 5176899 w 5176899"/>
                  <a:gd name="connsiteY1" fmla="*/ 0 h 508162"/>
                  <a:gd name="connsiteX2" fmla="*/ 5176899 w 5176899"/>
                  <a:gd name="connsiteY2" fmla="*/ 508162 h 508162"/>
                  <a:gd name="connsiteX3" fmla="*/ 0 w 5176899"/>
                  <a:gd name="connsiteY3" fmla="*/ 508162 h 508162"/>
                  <a:gd name="connsiteX4" fmla="*/ 0 w 5176899"/>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6899" h="508162">
                    <a:moveTo>
                      <a:pt x="0" y="0"/>
                    </a:moveTo>
                    <a:lnTo>
                      <a:pt x="5176899" y="0"/>
                    </a:lnTo>
                    <a:lnTo>
                      <a:pt x="5176899" y="508162"/>
                    </a:lnTo>
                    <a:lnTo>
                      <a:pt x="0" y="5081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3354"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Chi phí nhân công</a:t>
                </a:r>
                <a:endParaRPr lang="en-US" sz="2000" kern="1200" dirty="0"/>
              </a:p>
            </p:txBody>
          </p:sp>
          <p:sp>
            <p:nvSpPr>
              <p:cNvPr id="30" name="Oval 29"/>
              <p:cNvSpPr/>
              <p:nvPr/>
            </p:nvSpPr>
            <p:spPr>
              <a:xfrm>
                <a:off x="160263" y="1077838"/>
                <a:ext cx="635203" cy="6352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grpSp>
        <p:nvGrpSpPr>
          <p:cNvPr id="41" name="Group 40"/>
          <p:cNvGrpSpPr/>
          <p:nvPr/>
        </p:nvGrpSpPr>
        <p:grpSpPr>
          <a:xfrm>
            <a:off x="524398" y="1839838"/>
            <a:ext cx="5130365" cy="635203"/>
            <a:chOff x="524398" y="1839838"/>
            <a:chExt cx="5130365" cy="635203"/>
          </a:xfrm>
        </p:grpSpPr>
        <p:sp>
          <p:nvSpPr>
            <p:cNvPr id="31" name="Freeform 30"/>
            <p:cNvSpPr/>
            <p:nvPr/>
          </p:nvSpPr>
          <p:spPr>
            <a:xfrm>
              <a:off x="841999" y="1915811"/>
              <a:ext cx="4812764" cy="508162"/>
            </a:xfrm>
            <a:custGeom>
              <a:avLst/>
              <a:gdLst>
                <a:gd name="connsiteX0" fmla="*/ 0 w 4812764"/>
                <a:gd name="connsiteY0" fmla="*/ 0 h 508162"/>
                <a:gd name="connsiteX1" fmla="*/ 4812764 w 4812764"/>
                <a:gd name="connsiteY1" fmla="*/ 0 h 508162"/>
                <a:gd name="connsiteX2" fmla="*/ 4812764 w 4812764"/>
                <a:gd name="connsiteY2" fmla="*/ 508162 h 508162"/>
                <a:gd name="connsiteX3" fmla="*/ 0 w 4812764"/>
                <a:gd name="connsiteY3" fmla="*/ 508162 h 508162"/>
                <a:gd name="connsiteX4" fmla="*/ 0 w 4812764"/>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2764" h="508162">
                  <a:moveTo>
                    <a:pt x="0" y="0"/>
                  </a:moveTo>
                  <a:lnTo>
                    <a:pt x="4812764" y="0"/>
                  </a:lnTo>
                  <a:lnTo>
                    <a:pt x="4812764" y="508162"/>
                  </a:lnTo>
                  <a:lnTo>
                    <a:pt x="0" y="5081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3354"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Chi phí dự phòng</a:t>
              </a:r>
              <a:endParaRPr lang="en-US" sz="2000" kern="1200" dirty="0"/>
            </a:p>
          </p:txBody>
        </p:sp>
        <p:sp>
          <p:nvSpPr>
            <p:cNvPr id="32" name="Oval 31"/>
            <p:cNvSpPr/>
            <p:nvPr/>
          </p:nvSpPr>
          <p:spPr>
            <a:xfrm>
              <a:off x="524398" y="1839838"/>
              <a:ext cx="635204" cy="6352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42" name="Group 41"/>
          <p:cNvGrpSpPr/>
          <p:nvPr/>
        </p:nvGrpSpPr>
        <p:grpSpPr>
          <a:xfrm>
            <a:off x="636158" y="2601838"/>
            <a:ext cx="5018605" cy="635203"/>
            <a:chOff x="636158" y="2601838"/>
            <a:chExt cx="5018605" cy="635203"/>
          </a:xfrm>
        </p:grpSpPr>
        <p:sp>
          <p:nvSpPr>
            <p:cNvPr id="33" name="Freeform 32"/>
            <p:cNvSpPr/>
            <p:nvPr/>
          </p:nvSpPr>
          <p:spPr>
            <a:xfrm>
              <a:off x="953759" y="2677811"/>
              <a:ext cx="4701004" cy="508162"/>
            </a:xfrm>
            <a:custGeom>
              <a:avLst/>
              <a:gdLst>
                <a:gd name="connsiteX0" fmla="*/ 0 w 4701004"/>
                <a:gd name="connsiteY0" fmla="*/ 0 h 508162"/>
                <a:gd name="connsiteX1" fmla="*/ 4701004 w 4701004"/>
                <a:gd name="connsiteY1" fmla="*/ 0 h 508162"/>
                <a:gd name="connsiteX2" fmla="*/ 4701004 w 4701004"/>
                <a:gd name="connsiteY2" fmla="*/ 508162 h 508162"/>
                <a:gd name="connsiteX3" fmla="*/ 0 w 4701004"/>
                <a:gd name="connsiteY3" fmla="*/ 508162 h 508162"/>
                <a:gd name="connsiteX4" fmla="*/ 0 w 4701004"/>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1004" h="508162">
                  <a:moveTo>
                    <a:pt x="0" y="0"/>
                  </a:moveTo>
                  <a:lnTo>
                    <a:pt x="4701004" y="0"/>
                  </a:lnTo>
                  <a:lnTo>
                    <a:pt x="4701004" y="508162"/>
                  </a:lnTo>
                  <a:lnTo>
                    <a:pt x="0" y="5081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3354"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Chi phí đi lại</a:t>
              </a:r>
              <a:endParaRPr lang="en-US" sz="2000" kern="1200" dirty="0"/>
            </a:p>
          </p:txBody>
        </p:sp>
        <p:sp>
          <p:nvSpPr>
            <p:cNvPr id="34" name="Oval 33"/>
            <p:cNvSpPr/>
            <p:nvPr/>
          </p:nvSpPr>
          <p:spPr>
            <a:xfrm>
              <a:off x="636158" y="2601838"/>
              <a:ext cx="635203" cy="6352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43" name="Group 42"/>
          <p:cNvGrpSpPr/>
          <p:nvPr/>
        </p:nvGrpSpPr>
        <p:grpSpPr>
          <a:xfrm>
            <a:off x="524398" y="3363838"/>
            <a:ext cx="5130365" cy="635203"/>
            <a:chOff x="524398" y="3363838"/>
            <a:chExt cx="5130365" cy="635203"/>
          </a:xfrm>
        </p:grpSpPr>
        <p:sp>
          <p:nvSpPr>
            <p:cNvPr id="35" name="Freeform 34"/>
            <p:cNvSpPr/>
            <p:nvPr/>
          </p:nvSpPr>
          <p:spPr>
            <a:xfrm>
              <a:off x="841999" y="3439811"/>
              <a:ext cx="4812764" cy="508162"/>
            </a:xfrm>
            <a:custGeom>
              <a:avLst/>
              <a:gdLst>
                <a:gd name="connsiteX0" fmla="*/ 0 w 4812764"/>
                <a:gd name="connsiteY0" fmla="*/ 0 h 508162"/>
                <a:gd name="connsiteX1" fmla="*/ 4812764 w 4812764"/>
                <a:gd name="connsiteY1" fmla="*/ 0 h 508162"/>
                <a:gd name="connsiteX2" fmla="*/ 4812764 w 4812764"/>
                <a:gd name="connsiteY2" fmla="*/ 508162 h 508162"/>
                <a:gd name="connsiteX3" fmla="*/ 0 w 4812764"/>
                <a:gd name="connsiteY3" fmla="*/ 508162 h 508162"/>
                <a:gd name="connsiteX4" fmla="*/ 0 w 4812764"/>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2764" h="508162">
                  <a:moveTo>
                    <a:pt x="0" y="0"/>
                  </a:moveTo>
                  <a:lnTo>
                    <a:pt x="4812764" y="0"/>
                  </a:lnTo>
                  <a:lnTo>
                    <a:pt x="4812764" y="508162"/>
                  </a:lnTo>
                  <a:lnTo>
                    <a:pt x="0" y="5081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3354"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Chi phí thiết bị, phần mềm</a:t>
              </a:r>
              <a:endParaRPr lang="en-US" sz="2000" kern="1200" dirty="0"/>
            </a:p>
          </p:txBody>
        </p:sp>
        <p:sp>
          <p:nvSpPr>
            <p:cNvPr id="36" name="Oval 35"/>
            <p:cNvSpPr/>
            <p:nvPr/>
          </p:nvSpPr>
          <p:spPr>
            <a:xfrm>
              <a:off x="524398" y="3363838"/>
              <a:ext cx="635203" cy="6352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44" name="Group 43"/>
          <p:cNvGrpSpPr/>
          <p:nvPr/>
        </p:nvGrpSpPr>
        <p:grpSpPr>
          <a:xfrm>
            <a:off x="160263" y="4138291"/>
            <a:ext cx="5494501" cy="635203"/>
            <a:chOff x="160263" y="4138291"/>
            <a:chExt cx="5494501" cy="635203"/>
          </a:xfrm>
        </p:grpSpPr>
        <p:sp>
          <p:nvSpPr>
            <p:cNvPr id="37" name="Freeform 36"/>
            <p:cNvSpPr/>
            <p:nvPr/>
          </p:nvSpPr>
          <p:spPr>
            <a:xfrm>
              <a:off x="477865" y="4201811"/>
              <a:ext cx="5176899" cy="508162"/>
            </a:xfrm>
            <a:custGeom>
              <a:avLst/>
              <a:gdLst>
                <a:gd name="connsiteX0" fmla="*/ 0 w 5176899"/>
                <a:gd name="connsiteY0" fmla="*/ 0 h 508162"/>
                <a:gd name="connsiteX1" fmla="*/ 5176899 w 5176899"/>
                <a:gd name="connsiteY1" fmla="*/ 0 h 508162"/>
                <a:gd name="connsiteX2" fmla="*/ 5176899 w 5176899"/>
                <a:gd name="connsiteY2" fmla="*/ 508162 h 508162"/>
                <a:gd name="connsiteX3" fmla="*/ 0 w 5176899"/>
                <a:gd name="connsiteY3" fmla="*/ 508162 h 508162"/>
                <a:gd name="connsiteX4" fmla="*/ 0 w 5176899"/>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6899" h="508162">
                  <a:moveTo>
                    <a:pt x="0" y="0"/>
                  </a:moveTo>
                  <a:lnTo>
                    <a:pt x="5176899" y="0"/>
                  </a:lnTo>
                  <a:lnTo>
                    <a:pt x="5176899" y="508162"/>
                  </a:lnTo>
                  <a:lnTo>
                    <a:pt x="0" y="5081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3354"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Chi phí khác</a:t>
              </a:r>
              <a:endParaRPr lang="en-US" sz="2000" kern="1200" dirty="0"/>
            </a:p>
          </p:txBody>
        </p:sp>
        <p:sp>
          <p:nvSpPr>
            <p:cNvPr id="38" name="Oval 37"/>
            <p:cNvSpPr/>
            <p:nvPr/>
          </p:nvSpPr>
          <p:spPr>
            <a:xfrm>
              <a:off x="160263" y="4138291"/>
              <a:ext cx="635203" cy="6352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47" name="Cloud Callout 46"/>
          <p:cNvSpPr/>
          <p:nvPr/>
        </p:nvSpPr>
        <p:spPr>
          <a:xfrm>
            <a:off x="5724128" y="918280"/>
            <a:ext cx="3240360" cy="3156017"/>
          </a:xfrm>
          <a:prstGeom prst="cloudCallou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Chi phí cho </a:t>
            </a:r>
          </a:p>
          <a:p>
            <a:pPr algn="ctr"/>
            <a:r>
              <a:rPr lang="en-US" sz="2000" dirty="0" smtClean="0"/>
              <a:t>toàn dự án: </a:t>
            </a:r>
          </a:p>
          <a:p>
            <a:pPr algn="ctr"/>
            <a:r>
              <a:rPr lang="en-US" sz="2000" b="1" dirty="0" smtClean="0"/>
              <a:t>180 triệu đồng</a:t>
            </a:r>
            <a:endParaRPr lang="vi-VN" sz="2000" b="1" dirty="0"/>
          </a:p>
        </p:txBody>
      </p:sp>
    </p:spTree>
    <p:extLst>
      <p:ext uri="{BB962C8B-B14F-4D97-AF65-F5344CB8AC3E}">
        <p14:creationId xmlns:p14="http://schemas.microsoft.com/office/powerpoint/2010/main" val="94281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75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750" fill="hold"/>
                                        <p:tgtEl>
                                          <p:spTgt spid="41"/>
                                        </p:tgtEl>
                                        <p:attrNameLst>
                                          <p:attrName>ppt_w</p:attrName>
                                        </p:attrNameLst>
                                      </p:cBhvr>
                                      <p:tavLst>
                                        <p:tav tm="0">
                                          <p:val>
                                            <p:fltVal val="0"/>
                                          </p:val>
                                        </p:tav>
                                        <p:tav tm="100000">
                                          <p:val>
                                            <p:strVal val="#ppt_w"/>
                                          </p:val>
                                        </p:tav>
                                      </p:tavLst>
                                    </p:anim>
                                    <p:anim calcmode="lin" valueType="num">
                                      <p:cBhvr>
                                        <p:cTn id="13" dur="750" fill="hold"/>
                                        <p:tgtEl>
                                          <p:spTgt spid="41"/>
                                        </p:tgtEl>
                                        <p:attrNameLst>
                                          <p:attrName>ppt_h</p:attrName>
                                        </p:attrNameLst>
                                      </p:cBhvr>
                                      <p:tavLst>
                                        <p:tav tm="0">
                                          <p:val>
                                            <p:fltVal val="0"/>
                                          </p:val>
                                        </p:tav>
                                        <p:tav tm="100000">
                                          <p:val>
                                            <p:strVal val="#ppt_h"/>
                                          </p:val>
                                        </p:tav>
                                      </p:tavLst>
                                    </p:anim>
                                    <p:animEffect transition="in" filter="fade">
                                      <p:cBhvr>
                                        <p:cTn id="14" dur="75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p:cTn id="19" dur="750" fill="hold"/>
                                        <p:tgtEl>
                                          <p:spTgt spid="42"/>
                                        </p:tgtEl>
                                        <p:attrNameLst>
                                          <p:attrName>ppt_w</p:attrName>
                                        </p:attrNameLst>
                                      </p:cBhvr>
                                      <p:tavLst>
                                        <p:tav tm="0">
                                          <p:val>
                                            <p:fltVal val="0"/>
                                          </p:val>
                                        </p:tav>
                                        <p:tav tm="100000">
                                          <p:val>
                                            <p:strVal val="#ppt_w"/>
                                          </p:val>
                                        </p:tav>
                                      </p:tavLst>
                                    </p:anim>
                                    <p:anim calcmode="lin" valueType="num">
                                      <p:cBhvr>
                                        <p:cTn id="20" dur="750" fill="hold"/>
                                        <p:tgtEl>
                                          <p:spTgt spid="42"/>
                                        </p:tgtEl>
                                        <p:attrNameLst>
                                          <p:attrName>ppt_h</p:attrName>
                                        </p:attrNameLst>
                                      </p:cBhvr>
                                      <p:tavLst>
                                        <p:tav tm="0">
                                          <p:val>
                                            <p:fltVal val="0"/>
                                          </p:val>
                                        </p:tav>
                                        <p:tav tm="100000">
                                          <p:val>
                                            <p:strVal val="#ppt_h"/>
                                          </p:val>
                                        </p:tav>
                                      </p:tavLst>
                                    </p:anim>
                                    <p:animEffect transition="in" filter="fade">
                                      <p:cBhvr>
                                        <p:cTn id="21" dur="75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750" fill="hold"/>
                                        <p:tgtEl>
                                          <p:spTgt spid="43"/>
                                        </p:tgtEl>
                                        <p:attrNameLst>
                                          <p:attrName>ppt_w</p:attrName>
                                        </p:attrNameLst>
                                      </p:cBhvr>
                                      <p:tavLst>
                                        <p:tav tm="0">
                                          <p:val>
                                            <p:fltVal val="0"/>
                                          </p:val>
                                        </p:tav>
                                        <p:tav tm="100000">
                                          <p:val>
                                            <p:strVal val="#ppt_w"/>
                                          </p:val>
                                        </p:tav>
                                      </p:tavLst>
                                    </p:anim>
                                    <p:anim calcmode="lin" valueType="num">
                                      <p:cBhvr>
                                        <p:cTn id="27" dur="750" fill="hold"/>
                                        <p:tgtEl>
                                          <p:spTgt spid="43"/>
                                        </p:tgtEl>
                                        <p:attrNameLst>
                                          <p:attrName>ppt_h</p:attrName>
                                        </p:attrNameLst>
                                      </p:cBhvr>
                                      <p:tavLst>
                                        <p:tav tm="0">
                                          <p:val>
                                            <p:fltVal val="0"/>
                                          </p:val>
                                        </p:tav>
                                        <p:tav tm="100000">
                                          <p:val>
                                            <p:strVal val="#ppt_h"/>
                                          </p:val>
                                        </p:tav>
                                      </p:tavLst>
                                    </p:anim>
                                    <p:animEffect transition="in" filter="fade">
                                      <p:cBhvr>
                                        <p:cTn id="28" dur="75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750" fill="hold"/>
                                        <p:tgtEl>
                                          <p:spTgt spid="44"/>
                                        </p:tgtEl>
                                        <p:attrNameLst>
                                          <p:attrName>ppt_w</p:attrName>
                                        </p:attrNameLst>
                                      </p:cBhvr>
                                      <p:tavLst>
                                        <p:tav tm="0">
                                          <p:val>
                                            <p:fltVal val="0"/>
                                          </p:val>
                                        </p:tav>
                                        <p:tav tm="100000">
                                          <p:val>
                                            <p:strVal val="#ppt_w"/>
                                          </p:val>
                                        </p:tav>
                                      </p:tavLst>
                                    </p:anim>
                                    <p:anim calcmode="lin" valueType="num">
                                      <p:cBhvr>
                                        <p:cTn id="34" dur="750" fill="hold"/>
                                        <p:tgtEl>
                                          <p:spTgt spid="44"/>
                                        </p:tgtEl>
                                        <p:attrNameLst>
                                          <p:attrName>ppt_h</p:attrName>
                                        </p:attrNameLst>
                                      </p:cBhvr>
                                      <p:tavLst>
                                        <p:tav tm="0">
                                          <p:val>
                                            <p:fltVal val="0"/>
                                          </p:val>
                                        </p:tav>
                                        <p:tav tm="100000">
                                          <p:val>
                                            <p:strVal val="#ppt_h"/>
                                          </p:val>
                                        </p:tav>
                                      </p:tavLst>
                                    </p:anim>
                                    <p:animEffect transition="in" filter="fade">
                                      <p:cBhvr>
                                        <p:cTn id="35" dur="75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500"/>
                                  </p:stCondLst>
                                  <p:childTnLst>
                                    <p:set>
                                      <p:cBhvr>
                                        <p:cTn id="39" dur="1" fill="hold">
                                          <p:stCondLst>
                                            <p:cond delay="0"/>
                                          </p:stCondLst>
                                        </p:cTn>
                                        <p:tgtEl>
                                          <p:spTgt spid="47"/>
                                        </p:tgtEl>
                                        <p:attrNameLst>
                                          <p:attrName>style.visibility</p:attrName>
                                        </p:attrNameLst>
                                      </p:cBhvr>
                                      <p:to>
                                        <p:strVal val="visible"/>
                                      </p:to>
                                    </p:set>
                                    <p:anim calcmode="lin" valueType="num">
                                      <p:cBhvr>
                                        <p:cTn id="40" dur="1000" fill="hold"/>
                                        <p:tgtEl>
                                          <p:spTgt spid="47"/>
                                        </p:tgtEl>
                                        <p:attrNameLst>
                                          <p:attrName>ppt_w</p:attrName>
                                        </p:attrNameLst>
                                      </p:cBhvr>
                                      <p:tavLst>
                                        <p:tav tm="0">
                                          <p:val>
                                            <p:fltVal val="0"/>
                                          </p:val>
                                        </p:tav>
                                        <p:tav tm="100000">
                                          <p:val>
                                            <p:strVal val="#ppt_w"/>
                                          </p:val>
                                        </p:tav>
                                      </p:tavLst>
                                    </p:anim>
                                    <p:anim calcmode="lin" valueType="num">
                                      <p:cBhvr>
                                        <p:cTn id="41" dur="1000" fill="hold"/>
                                        <p:tgtEl>
                                          <p:spTgt spid="47"/>
                                        </p:tgtEl>
                                        <p:attrNameLst>
                                          <p:attrName>ppt_h</p:attrName>
                                        </p:attrNameLst>
                                      </p:cBhvr>
                                      <p:tavLst>
                                        <p:tav tm="0">
                                          <p:val>
                                            <p:fltVal val="0"/>
                                          </p:val>
                                        </p:tav>
                                        <p:tav tm="100000">
                                          <p:val>
                                            <p:strVal val="#ppt_h"/>
                                          </p:val>
                                        </p:tav>
                                      </p:tavLst>
                                    </p:anim>
                                    <p:animEffect transition="in" filter="fade">
                                      <p:cBhvr>
                                        <p:cTn id="4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smtClean="0">
                <a:cs typeface="Arial" pitchFamily="34" charset="0"/>
              </a:rPr>
              <a:t>Nội Dung</a:t>
            </a:r>
            <a:endParaRPr lang="en-US" sz="3600" dirty="0">
              <a:cs typeface="Arial" pitchFamily="34" charset="0"/>
            </a:endParaRPr>
          </a:p>
        </p:txBody>
      </p:sp>
      <p:grpSp>
        <p:nvGrpSpPr>
          <p:cNvPr id="9" name="Group 8"/>
          <p:cNvGrpSpPr/>
          <p:nvPr/>
        </p:nvGrpSpPr>
        <p:grpSpPr>
          <a:xfrm>
            <a:off x="3131840" y="1275606"/>
            <a:ext cx="5256584" cy="720000"/>
            <a:chOff x="3131840" y="1275606"/>
            <a:chExt cx="5256584" cy="720000"/>
          </a:xfrm>
        </p:grpSpPr>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30" name="TextBox 29"/>
            <p:cNvSpPr txBox="1"/>
            <p:nvPr/>
          </p:nvSpPr>
          <p:spPr>
            <a:xfrm>
              <a:off x="3851840" y="1356248"/>
              <a:ext cx="4392567" cy="461665"/>
            </a:xfrm>
            <a:prstGeom prst="rect">
              <a:avLst/>
            </a:prstGeom>
            <a:noFill/>
          </p:spPr>
          <p:txBody>
            <a:bodyPr wrap="square" rtlCol="0">
              <a:spAutoFit/>
            </a:bodyPr>
            <a:lstStyle/>
            <a:p>
              <a:r>
                <a:rPr lang="en-US" altLang="ko-KR" sz="2400" b="1" dirty="0" smtClean="0">
                  <a:solidFill>
                    <a:schemeClr val="tx1">
                      <a:lumMod val="75000"/>
                      <a:lumOff val="25000"/>
                    </a:schemeClr>
                  </a:solidFill>
                  <a:cs typeface="Arial" pitchFamily="34" charset="0"/>
                </a:rPr>
                <a:t>Giới thiệu dự án</a:t>
              </a:r>
              <a:endParaRPr lang="ko-KR" altLang="en-US" sz="2400" b="1" dirty="0">
                <a:solidFill>
                  <a:schemeClr val="tx1">
                    <a:lumMod val="75000"/>
                    <a:lumOff val="25000"/>
                  </a:schemeClr>
                </a:solidFill>
                <a:cs typeface="Arial" pitchFamily="34" charset="0"/>
              </a:endParaRPr>
            </a:p>
          </p:txBody>
        </p:sp>
      </p:grpSp>
      <p:grpSp>
        <p:nvGrpSpPr>
          <p:cNvPr id="10" name="Group 9"/>
          <p:cNvGrpSpPr/>
          <p:nvPr/>
        </p:nvGrpSpPr>
        <p:grpSpPr>
          <a:xfrm>
            <a:off x="3120330" y="2163705"/>
            <a:ext cx="5262339" cy="720000"/>
            <a:chOff x="3120330" y="2163705"/>
            <a:chExt cx="5262339" cy="720000"/>
          </a:xfrm>
        </p:grpSpPr>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7" name="TextBox 36"/>
            <p:cNvSpPr txBox="1"/>
            <p:nvPr/>
          </p:nvSpPr>
          <p:spPr>
            <a:xfrm>
              <a:off x="3851840" y="2250553"/>
              <a:ext cx="4392567" cy="461665"/>
            </a:xfrm>
            <a:prstGeom prst="rect">
              <a:avLst/>
            </a:prstGeom>
            <a:noFill/>
          </p:spPr>
          <p:txBody>
            <a:bodyPr wrap="square" rtlCol="0">
              <a:spAutoFit/>
            </a:bodyPr>
            <a:lstStyle/>
            <a:p>
              <a:r>
                <a:rPr lang="en-US" altLang="ko-KR" sz="2400" b="1" dirty="0" smtClean="0">
                  <a:solidFill>
                    <a:schemeClr val="tx1">
                      <a:lumMod val="75000"/>
                      <a:lumOff val="25000"/>
                    </a:schemeClr>
                  </a:solidFill>
                  <a:cs typeface="Arial" pitchFamily="34" charset="0"/>
                </a:rPr>
                <a:t>Kế hoạch thực hiện dự án</a:t>
              </a:r>
              <a:endParaRPr lang="ko-KR" altLang="en-US" sz="2400" b="1" dirty="0">
                <a:solidFill>
                  <a:schemeClr val="tx1">
                    <a:lumMod val="75000"/>
                    <a:lumOff val="25000"/>
                  </a:schemeClr>
                </a:solidFill>
                <a:cs typeface="Arial" pitchFamily="34" charset="0"/>
              </a:endParaRPr>
            </a:p>
          </p:txBody>
        </p:sp>
      </p:grpSp>
      <p:grpSp>
        <p:nvGrpSpPr>
          <p:cNvPr id="11" name="Group 10"/>
          <p:cNvGrpSpPr/>
          <p:nvPr/>
        </p:nvGrpSpPr>
        <p:grpSpPr>
          <a:xfrm>
            <a:off x="3108820" y="3051804"/>
            <a:ext cx="5268094" cy="720000"/>
            <a:chOff x="3108820" y="3051804"/>
            <a:chExt cx="5268094" cy="720000"/>
          </a:xfrm>
        </p:grpSpPr>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40" name="TextBox 39"/>
            <p:cNvSpPr txBox="1"/>
            <p:nvPr/>
          </p:nvSpPr>
          <p:spPr>
            <a:xfrm>
              <a:off x="3851840" y="3144858"/>
              <a:ext cx="4392567" cy="461665"/>
            </a:xfrm>
            <a:prstGeom prst="rect">
              <a:avLst/>
            </a:prstGeom>
            <a:noFill/>
          </p:spPr>
          <p:txBody>
            <a:bodyPr wrap="square" rtlCol="0">
              <a:spAutoFit/>
            </a:bodyPr>
            <a:lstStyle/>
            <a:p>
              <a:r>
                <a:rPr lang="en-US" altLang="ko-KR" sz="2400" b="1" dirty="0" smtClean="0">
                  <a:solidFill>
                    <a:schemeClr val="tx1">
                      <a:lumMod val="75000"/>
                      <a:lumOff val="25000"/>
                    </a:schemeClr>
                  </a:solidFill>
                  <a:cs typeface="Arial" pitchFamily="34" charset="0"/>
                </a:rPr>
                <a:t>Ước lượng kinh phí</a:t>
              </a:r>
              <a:endParaRPr lang="ko-KR" altLang="en-US" sz="2400" b="1" dirty="0">
                <a:solidFill>
                  <a:schemeClr val="tx1">
                    <a:lumMod val="75000"/>
                    <a:lumOff val="25000"/>
                  </a:schemeClr>
                </a:solidFill>
                <a:cs typeface="Arial" pitchFamily="34" charset="0"/>
              </a:endParaRPr>
            </a:p>
          </p:txBody>
        </p:sp>
      </p:grpSp>
      <p:grpSp>
        <p:nvGrpSpPr>
          <p:cNvPr id="13" name="Group 12"/>
          <p:cNvGrpSpPr/>
          <p:nvPr/>
        </p:nvGrpSpPr>
        <p:grpSpPr>
          <a:xfrm>
            <a:off x="3097310" y="3939902"/>
            <a:ext cx="5273849" cy="720000"/>
            <a:chOff x="3097310" y="3939902"/>
            <a:chExt cx="5273849" cy="720000"/>
          </a:xfrm>
        </p:grpSpPr>
        <p:grpSp>
          <p:nvGrpSpPr>
            <p:cNvPr id="23" name="Group 22"/>
            <p:cNvGrpSpPr/>
            <p:nvPr/>
          </p:nvGrpSpPr>
          <p:grpSpPr>
            <a:xfrm>
              <a:off x="3114575" y="3939902"/>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43" name="TextBox 42"/>
            <p:cNvSpPr txBox="1"/>
            <p:nvPr/>
          </p:nvSpPr>
          <p:spPr>
            <a:xfrm>
              <a:off x="3851840" y="4039163"/>
              <a:ext cx="4392567" cy="461665"/>
            </a:xfrm>
            <a:prstGeom prst="rect">
              <a:avLst/>
            </a:prstGeom>
            <a:noFill/>
          </p:spPr>
          <p:txBody>
            <a:bodyPr wrap="square" rtlCol="0">
              <a:spAutoFit/>
            </a:bodyPr>
            <a:lstStyle/>
            <a:p>
              <a:r>
                <a:rPr lang="en-US" altLang="ko-KR" sz="2400" b="1" dirty="0" smtClean="0">
                  <a:solidFill>
                    <a:schemeClr val="tx1">
                      <a:lumMod val="75000"/>
                      <a:lumOff val="25000"/>
                    </a:schemeClr>
                  </a:solidFill>
                  <a:cs typeface="Arial" pitchFamily="34" charset="0"/>
                </a:rPr>
                <a:t>Quản lý rủi ro</a:t>
              </a:r>
              <a:endParaRPr lang="ko-KR" altLang="en-US" sz="2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TextBox 39"/>
          <p:cNvSpPr txBox="1"/>
          <p:nvPr/>
        </p:nvSpPr>
        <p:spPr>
          <a:xfrm>
            <a:off x="8096719" y="0"/>
            <a:ext cx="1047281" cy="738664"/>
          </a:xfrm>
          <a:prstGeom prst="rect">
            <a:avLst/>
          </a:prstGeom>
          <a:noFill/>
        </p:spPr>
        <p:txBody>
          <a:bodyPr wrap="square" rtlCol="0">
            <a:spAutoFit/>
          </a:bodyPr>
          <a:lstStyle/>
          <a:p>
            <a:pPr marL="228600" indent="-228600">
              <a:buAutoNum type="arabicPeriod"/>
            </a:pPr>
            <a:r>
              <a:rPr lang="en-US" sz="1050" b="1" dirty="0" smtClean="0">
                <a:solidFill>
                  <a:schemeClr val="accent3"/>
                </a:solidFill>
              </a:rPr>
              <a:t>Giới thiệu</a:t>
            </a:r>
          </a:p>
          <a:p>
            <a:pPr marL="228600" indent="-228600">
              <a:buAutoNum type="arabicPeriod"/>
            </a:pPr>
            <a:r>
              <a:rPr lang="en-US" sz="1050" dirty="0" smtClean="0">
                <a:solidFill>
                  <a:schemeClr val="bg1">
                    <a:lumMod val="75000"/>
                  </a:schemeClr>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smtClean="0">
                <a:solidFill>
                  <a:schemeClr val="bg1">
                    <a:lumMod val="75000"/>
                  </a:schemeClr>
                </a:solidFill>
              </a:rPr>
              <a:t>Rủi ro</a:t>
            </a:r>
            <a:endParaRPr lang="vi-VN" sz="1050" dirty="0">
              <a:solidFill>
                <a:schemeClr val="bg1">
                  <a:lumMod val="75000"/>
                </a:schemeClr>
              </a:solidFill>
            </a:endParaRPr>
          </a:p>
        </p:txBody>
      </p:sp>
      <p:sp>
        <p:nvSpPr>
          <p:cNvPr id="41" name="Text Placeholder 1"/>
          <p:cNvSpPr>
            <a:spLocks noGrp="1"/>
          </p:cNvSpPr>
          <p:nvPr>
            <p:ph type="body" sz="quarter" idx="10"/>
          </p:nvPr>
        </p:nvSpPr>
        <p:spPr>
          <a:xfrm>
            <a:off x="0" y="0"/>
            <a:ext cx="8096719" cy="738664"/>
          </a:xfrm>
          <a:solidFill>
            <a:schemeClr val="accent1">
              <a:lumMod val="20000"/>
              <a:lumOff val="80000"/>
            </a:schemeClr>
          </a:solidFill>
        </p:spPr>
        <p:txBody>
          <a:bodyPr/>
          <a:lstStyle/>
          <a:p>
            <a:r>
              <a:rPr lang="en-US" altLang="ko-KR" dirty="0" smtClean="0"/>
              <a:t>Giới Thiệu</a:t>
            </a:r>
            <a:endParaRPr lang="ko-KR" altLang="en-US" dirty="0"/>
          </a:p>
        </p:txBody>
      </p: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968" y="2316480"/>
            <a:ext cx="4895850" cy="2838450"/>
          </a:xfrm>
          <a:prstGeom prst="rect">
            <a:avLst/>
          </a:prstGeom>
        </p:spPr>
      </p:pic>
      <p:sp>
        <p:nvSpPr>
          <p:cNvPr id="43" name="TextBox 42"/>
          <p:cNvSpPr txBox="1"/>
          <p:nvPr/>
        </p:nvSpPr>
        <p:spPr>
          <a:xfrm>
            <a:off x="0" y="1368794"/>
            <a:ext cx="9144000" cy="923330"/>
          </a:xfrm>
          <a:prstGeom prst="rect">
            <a:avLst/>
          </a:prstGeom>
          <a:noFill/>
        </p:spPr>
        <p:txBody>
          <a:bodyPr wrap="square" rtlCol="0">
            <a:spAutoFit/>
          </a:bodyPr>
          <a:lstStyle/>
          <a:p>
            <a:pPr marL="285750" indent="-285750">
              <a:buFontTx/>
              <a:buChar char="-"/>
            </a:pPr>
            <a:r>
              <a:rPr lang="en-US" dirty="0" smtClean="0"/>
              <a:t>Kênh bán lẽ hiện đại gắn liền với hệ thống chuỗi siêu thị.</a:t>
            </a:r>
          </a:p>
          <a:p>
            <a:pPr marL="285750" indent="-285750">
              <a:buFontTx/>
              <a:buChar char="-"/>
            </a:pPr>
            <a:r>
              <a:rPr lang="en-US" dirty="0"/>
              <a:t>Siêu thị là nơi cung cấp nhiều loại hàng hóa</a:t>
            </a:r>
            <a:endParaRPr lang="en-US" dirty="0" smtClean="0"/>
          </a:p>
          <a:p>
            <a:endParaRPr lang="vi-VN" dirty="0"/>
          </a:p>
        </p:txBody>
      </p:sp>
      <p:sp>
        <p:nvSpPr>
          <p:cNvPr id="44" name="TextBox 43"/>
          <p:cNvSpPr txBox="1"/>
          <p:nvPr/>
        </p:nvSpPr>
        <p:spPr>
          <a:xfrm>
            <a:off x="0" y="733521"/>
            <a:ext cx="9144000" cy="646331"/>
          </a:xfrm>
          <a:prstGeom prst="rect">
            <a:avLst/>
          </a:prstGeom>
          <a:noFill/>
        </p:spPr>
        <p:txBody>
          <a:bodyPr wrap="square" rtlCol="0">
            <a:spAutoFit/>
          </a:bodyPr>
          <a:lstStyle/>
          <a:p>
            <a:pPr marL="285750" indent="-285750">
              <a:buFontTx/>
              <a:buChar char="-"/>
            </a:pPr>
            <a:r>
              <a:rPr lang="en-US" dirty="0" smtClean="0"/>
              <a:t>Chúng ta đang ở thời đại công nghệ 4.0</a:t>
            </a:r>
          </a:p>
          <a:p>
            <a:pPr marL="285750" indent="-285750">
              <a:buFontTx/>
              <a:buChar char="-"/>
            </a:pPr>
            <a:r>
              <a:rPr lang="en-US" dirty="0" smtClean="0"/>
              <a:t>Công nghệ len lỏi vào mọi hoạt động đời sống</a:t>
            </a:r>
            <a:endParaRPr lang="vi-VN" dirty="0"/>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768" y="1923264"/>
            <a:ext cx="4286250" cy="2943225"/>
          </a:xfrm>
          <a:prstGeom prst="rect">
            <a:avLst/>
          </a:prstGeom>
        </p:spPr>
      </p:pic>
      <p:graphicFrame>
        <p:nvGraphicFramePr>
          <p:cNvPr id="46" name="Diagram 45"/>
          <p:cNvGraphicFramePr/>
          <p:nvPr>
            <p:extLst>
              <p:ext uri="{D42A27DB-BD31-4B8C-83A1-F6EECF244321}">
                <p14:modId xmlns:p14="http://schemas.microsoft.com/office/powerpoint/2010/main" val="860935611"/>
              </p:ext>
            </p:extLst>
          </p:nvPr>
        </p:nvGraphicFramePr>
        <p:xfrm>
          <a:off x="0" y="2045748"/>
          <a:ext cx="9144000" cy="263618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394066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1000"/>
                                        <p:tgtEl>
                                          <p:spTgt spid="44">
                                            <p:txEl>
                                              <p:pRg st="0" end="0"/>
                                            </p:txEl>
                                          </p:spTgt>
                                        </p:tgtEl>
                                      </p:cBhvr>
                                    </p:animEffect>
                                    <p:anim calcmode="lin" valueType="num">
                                      <p:cBhvr>
                                        <p:cTn id="8"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4">
                                            <p:txEl>
                                              <p:pRg st="1" end="1"/>
                                            </p:txEl>
                                          </p:spTgt>
                                        </p:tgtEl>
                                        <p:attrNameLst>
                                          <p:attrName>style.visibility</p:attrName>
                                        </p:attrNameLst>
                                      </p:cBhvr>
                                      <p:to>
                                        <p:strVal val="visible"/>
                                      </p:to>
                                    </p:set>
                                    <p:animEffect transition="in" filter="fade">
                                      <p:cBhvr>
                                        <p:cTn id="14" dur="1000"/>
                                        <p:tgtEl>
                                          <p:spTgt spid="44">
                                            <p:txEl>
                                              <p:pRg st="1" end="1"/>
                                            </p:txEl>
                                          </p:spTgt>
                                        </p:tgtEl>
                                      </p:cBhvr>
                                    </p:animEffect>
                                    <p:anim calcmode="lin" valueType="num">
                                      <p:cBhvr>
                                        <p:cTn id="15" dur="1000" fill="hold"/>
                                        <p:tgtEl>
                                          <p:spTgt spid="4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1000"/>
                                        <p:tgtEl>
                                          <p:spTgt spid="45"/>
                                        </p:tgtEl>
                                      </p:cBhvr>
                                    </p:animEffect>
                                    <p:anim calcmode="lin" valueType="num">
                                      <p:cBhvr>
                                        <p:cTn id="22" dur="1000" fill="hold"/>
                                        <p:tgtEl>
                                          <p:spTgt spid="45"/>
                                        </p:tgtEl>
                                        <p:attrNameLst>
                                          <p:attrName>ppt_x</p:attrName>
                                        </p:attrNameLst>
                                      </p:cBhvr>
                                      <p:tavLst>
                                        <p:tav tm="0">
                                          <p:val>
                                            <p:strVal val="#ppt_x"/>
                                          </p:val>
                                        </p:tav>
                                        <p:tav tm="100000">
                                          <p:val>
                                            <p:strVal val="#ppt_x"/>
                                          </p:val>
                                        </p:tav>
                                      </p:tavLst>
                                    </p:anim>
                                    <p:anim calcmode="lin" valueType="num">
                                      <p:cBhvr>
                                        <p:cTn id="2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3">
                                            <p:txEl>
                                              <p:pRg st="0" end="0"/>
                                            </p:txEl>
                                          </p:spTgt>
                                        </p:tgtEl>
                                        <p:attrNameLst>
                                          <p:attrName>style.visibility</p:attrName>
                                        </p:attrNameLst>
                                      </p:cBhvr>
                                      <p:to>
                                        <p:strVal val="visible"/>
                                      </p:to>
                                    </p:set>
                                    <p:animEffect transition="in" filter="fade">
                                      <p:cBhvr>
                                        <p:cTn id="28" dur="1000"/>
                                        <p:tgtEl>
                                          <p:spTgt spid="43">
                                            <p:txEl>
                                              <p:pRg st="0" end="0"/>
                                            </p:txEl>
                                          </p:spTgt>
                                        </p:tgtEl>
                                      </p:cBhvr>
                                    </p:animEffect>
                                    <p:anim calcmode="lin" valueType="num">
                                      <p:cBhvr>
                                        <p:cTn id="29" dur="10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nodeType="clickEffect">
                                  <p:stCondLst>
                                    <p:cond delay="0"/>
                                  </p:stCondLst>
                                  <p:childTnLst>
                                    <p:animEffect transition="out" filter="fade">
                                      <p:cBhvr>
                                        <p:cTn id="34" dur="1000"/>
                                        <p:tgtEl>
                                          <p:spTgt spid="45"/>
                                        </p:tgtEl>
                                      </p:cBhvr>
                                    </p:animEffect>
                                    <p:anim calcmode="lin" valueType="num">
                                      <p:cBhvr>
                                        <p:cTn id="35" dur="1000"/>
                                        <p:tgtEl>
                                          <p:spTgt spid="45"/>
                                        </p:tgtEl>
                                        <p:attrNameLst>
                                          <p:attrName>ppt_x</p:attrName>
                                        </p:attrNameLst>
                                      </p:cBhvr>
                                      <p:tavLst>
                                        <p:tav tm="0">
                                          <p:val>
                                            <p:strVal val="ppt_x"/>
                                          </p:val>
                                        </p:tav>
                                        <p:tav tm="100000">
                                          <p:val>
                                            <p:strVal val="ppt_x"/>
                                          </p:val>
                                        </p:tav>
                                      </p:tavLst>
                                    </p:anim>
                                    <p:anim calcmode="lin" valueType="num">
                                      <p:cBhvr>
                                        <p:cTn id="36" dur="1000"/>
                                        <p:tgtEl>
                                          <p:spTgt spid="45"/>
                                        </p:tgtEl>
                                        <p:attrNameLst>
                                          <p:attrName>ppt_y</p:attrName>
                                        </p:attrNameLst>
                                      </p:cBhvr>
                                      <p:tavLst>
                                        <p:tav tm="0">
                                          <p:val>
                                            <p:strVal val="ppt_y"/>
                                          </p:val>
                                        </p:tav>
                                        <p:tav tm="100000">
                                          <p:val>
                                            <p:strVal val="ppt_y+.1"/>
                                          </p:val>
                                        </p:tav>
                                      </p:tavLst>
                                    </p:anim>
                                    <p:set>
                                      <p:cBhvr>
                                        <p:cTn id="37" dur="1" fill="hold">
                                          <p:stCondLst>
                                            <p:cond delay="999"/>
                                          </p:stCondLst>
                                        </p:cTn>
                                        <p:tgtEl>
                                          <p:spTgt spid="4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1000"/>
                                        <p:tgtEl>
                                          <p:spTgt spid="42"/>
                                        </p:tgtEl>
                                      </p:cBhvr>
                                    </p:animEffect>
                                    <p:anim calcmode="lin" valueType="num">
                                      <p:cBhvr>
                                        <p:cTn id="43" dur="1000" fill="hold"/>
                                        <p:tgtEl>
                                          <p:spTgt spid="42"/>
                                        </p:tgtEl>
                                        <p:attrNameLst>
                                          <p:attrName>ppt_x</p:attrName>
                                        </p:attrNameLst>
                                      </p:cBhvr>
                                      <p:tavLst>
                                        <p:tav tm="0">
                                          <p:val>
                                            <p:strVal val="#ppt_x"/>
                                          </p:val>
                                        </p:tav>
                                        <p:tav tm="100000">
                                          <p:val>
                                            <p:strVal val="#ppt_x"/>
                                          </p:val>
                                        </p:tav>
                                      </p:tavLst>
                                    </p:anim>
                                    <p:anim calcmode="lin" valueType="num">
                                      <p:cBhvr>
                                        <p:cTn id="4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3">
                                            <p:txEl>
                                              <p:pRg st="1" end="1"/>
                                            </p:txEl>
                                          </p:spTgt>
                                        </p:tgtEl>
                                        <p:attrNameLst>
                                          <p:attrName>style.visibility</p:attrName>
                                        </p:attrNameLst>
                                      </p:cBhvr>
                                      <p:to>
                                        <p:strVal val="visible"/>
                                      </p:to>
                                    </p:set>
                                    <p:animEffect transition="in" filter="fade">
                                      <p:cBhvr>
                                        <p:cTn id="49" dur="1000"/>
                                        <p:tgtEl>
                                          <p:spTgt spid="43">
                                            <p:txEl>
                                              <p:pRg st="1" end="1"/>
                                            </p:txEl>
                                          </p:spTgt>
                                        </p:tgtEl>
                                      </p:cBhvr>
                                    </p:animEffect>
                                    <p:anim calcmode="lin" valueType="num">
                                      <p:cBhvr>
                                        <p:cTn id="50" dur="1000" fill="hold"/>
                                        <p:tgtEl>
                                          <p:spTgt spid="43">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xit" presetSubtype="0" fill="hold" nodeType="clickEffect">
                                  <p:stCondLst>
                                    <p:cond delay="0"/>
                                  </p:stCondLst>
                                  <p:childTnLst>
                                    <p:animEffect transition="out" filter="fade">
                                      <p:cBhvr>
                                        <p:cTn id="55" dur="1000"/>
                                        <p:tgtEl>
                                          <p:spTgt spid="42"/>
                                        </p:tgtEl>
                                      </p:cBhvr>
                                    </p:animEffect>
                                    <p:anim calcmode="lin" valueType="num">
                                      <p:cBhvr>
                                        <p:cTn id="56" dur="1000"/>
                                        <p:tgtEl>
                                          <p:spTgt spid="42"/>
                                        </p:tgtEl>
                                        <p:attrNameLst>
                                          <p:attrName>ppt_x</p:attrName>
                                        </p:attrNameLst>
                                      </p:cBhvr>
                                      <p:tavLst>
                                        <p:tav tm="0">
                                          <p:val>
                                            <p:strVal val="ppt_x"/>
                                          </p:val>
                                        </p:tav>
                                        <p:tav tm="100000">
                                          <p:val>
                                            <p:strVal val="ppt_x"/>
                                          </p:val>
                                        </p:tav>
                                      </p:tavLst>
                                    </p:anim>
                                    <p:anim calcmode="lin" valueType="num">
                                      <p:cBhvr>
                                        <p:cTn id="57" dur="1000"/>
                                        <p:tgtEl>
                                          <p:spTgt spid="42"/>
                                        </p:tgtEl>
                                        <p:attrNameLst>
                                          <p:attrName>ppt_y</p:attrName>
                                        </p:attrNameLst>
                                      </p:cBhvr>
                                      <p:tavLst>
                                        <p:tav tm="0">
                                          <p:val>
                                            <p:strVal val="ppt_y"/>
                                          </p:val>
                                        </p:tav>
                                        <p:tav tm="100000">
                                          <p:val>
                                            <p:strVal val="ppt_y+.1"/>
                                          </p:val>
                                        </p:tav>
                                      </p:tavLst>
                                    </p:anim>
                                    <p:set>
                                      <p:cBhvr>
                                        <p:cTn id="58" dur="1" fill="hold">
                                          <p:stCondLst>
                                            <p:cond delay="999"/>
                                          </p:stCondLst>
                                        </p:cTn>
                                        <p:tgtEl>
                                          <p:spTgt spid="4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additive="base">
                                        <p:cTn id="63" dur="500" fill="hold"/>
                                        <p:tgtEl>
                                          <p:spTgt spid="46"/>
                                        </p:tgtEl>
                                        <p:attrNameLst>
                                          <p:attrName>ppt_x</p:attrName>
                                        </p:attrNameLst>
                                      </p:cBhvr>
                                      <p:tavLst>
                                        <p:tav tm="0">
                                          <p:val>
                                            <p:strVal val="#ppt_x"/>
                                          </p:val>
                                        </p:tav>
                                        <p:tav tm="100000">
                                          <p:val>
                                            <p:strVal val="#ppt_x"/>
                                          </p:val>
                                        </p:tav>
                                      </p:tavLst>
                                    </p:anim>
                                    <p:anim calcmode="lin" valueType="num">
                                      <p:cBhvr additive="base">
                                        <p:cTn id="6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096719" y="0"/>
            <a:ext cx="1047756" cy="738664"/>
          </a:xfrm>
          <a:prstGeom prst="rect">
            <a:avLst/>
          </a:prstGeom>
          <a:noFill/>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smtClean="0">
                <a:solidFill>
                  <a:schemeClr val="accent3"/>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smtClean="0">
                <a:solidFill>
                  <a:schemeClr val="bg1">
                    <a:lumMod val="75000"/>
                  </a:schemeClr>
                </a:solidFill>
              </a:rPr>
              <a:t>Rủi ro</a:t>
            </a:r>
            <a:endParaRPr lang="vi-VN" sz="1050" dirty="0">
              <a:solidFill>
                <a:schemeClr val="bg1">
                  <a:lumMod val="75000"/>
                </a:schemeClr>
              </a:solidFill>
            </a:endParaRPr>
          </a:p>
        </p:txBody>
      </p:sp>
      <p:sp>
        <p:nvSpPr>
          <p:cNvPr id="11" name="Text Placeholder 1"/>
          <p:cNvSpPr>
            <a:spLocks noGrp="1"/>
          </p:cNvSpPr>
          <p:nvPr>
            <p:ph type="body" sz="quarter" idx="10"/>
          </p:nvPr>
        </p:nvSpPr>
        <p:spPr>
          <a:xfrm>
            <a:off x="0" y="0"/>
            <a:ext cx="8100392" cy="738664"/>
          </a:xfrm>
          <a:solidFill>
            <a:schemeClr val="accent1">
              <a:lumMod val="20000"/>
              <a:lumOff val="80000"/>
            </a:schemeClr>
          </a:solidFill>
          <a:ln>
            <a:solidFill>
              <a:schemeClr val="accent3">
                <a:lumMod val="20000"/>
                <a:lumOff val="80000"/>
              </a:schemeClr>
            </a:solidFill>
          </a:ln>
        </p:spPr>
        <p:txBody>
          <a:bodyPr/>
          <a:lstStyle/>
          <a:p>
            <a:r>
              <a:rPr lang="en-US" altLang="ko-KR" dirty="0" smtClean="0"/>
              <a:t>Mô hình dự án</a:t>
            </a:r>
            <a:endParaRPr lang="ko-KR" altLang="en-US" dirty="0"/>
          </a:p>
        </p:txBody>
      </p:sp>
      <p:sp>
        <p:nvSpPr>
          <p:cNvPr id="12" name="TextBox 11"/>
          <p:cNvSpPr txBox="1"/>
          <p:nvPr/>
        </p:nvSpPr>
        <p:spPr>
          <a:xfrm>
            <a:off x="2555776" y="862142"/>
            <a:ext cx="6588224" cy="2308324"/>
          </a:xfrm>
          <a:prstGeom prst="rect">
            <a:avLst/>
          </a:prstGeom>
          <a:noFill/>
        </p:spPr>
        <p:txBody>
          <a:bodyPr wrap="square" rtlCol="0">
            <a:spAutoFit/>
          </a:bodyPr>
          <a:lstStyle/>
          <a:p>
            <a:pPr marL="285750" indent="-285750">
              <a:buFontTx/>
              <a:buChar char="-"/>
            </a:pPr>
            <a:r>
              <a:rPr lang="en-US" dirty="0" smtClean="0"/>
              <a:t>Mô hình thác nước</a:t>
            </a:r>
          </a:p>
          <a:p>
            <a:pPr marL="742950" lvl="1" indent="-285750">
              <a:buFont typeface="Wingdings" panose="05000000000000000000" pitchFamily="2" charset="2"/>
              <a:buChar char="Ø"/>
            </a:pPr>
            <a:r>
              <a:rPr lang="vi-VN" dirty="0"/>
              <a:t>Yêu cầu ổn định và không thay đổi thường xuyên.</a:t>
            </a:r>
          </a:p>
          <a:p>
            <a:pPr marL="742950" lvl="1" indent="-285750">
              <a:buFont typeface="Wingdings" panose="05000000000000000000" pitchFamily="2" charset="2"/>
              <a:buChar char="Ø"/>
            </a:pPr>
            <a:r>
              <a:rPr lang="vi-VN" dirty="0"/>
              <a:t>Một ứng dụng nhỏ.</a:t>
            </a:r>
          </a:p>
          <a:p>
            <a:pPr marL="742950" lvl="1" indent="-285750">
              <a:buFont typeface="Wingdings" panose="05000000000000000000" pitchFamily="2" charset="2"/>
              <a:buChar char="Ø"/>
            </a:pPr>
            <a:r>
              <a:rPr lang="vi-VN" dirty="0"/>
              <a:t>Không có yêu cầu mà không hiểu hoặc không rõ ràng.</a:t>
            </a:r>
          </a:p>
          <a:p>
            <a:pPr marL="742950" lvl="1" indent="-285750">
              <a:buFont typeface="Wingdings" panose="05000000000000000000" pitchFamily="2" charset="2"/>
              <a:buChar char="Ø"/>
            </a:pPr>
            <a:r>
              <a:rPr lang="vi-VN" dirty="0"/>
              <a:t>Môi trường ổn định</a:t>
            </a:r>
          </a:p>
          <a:p>
            <a:pPr marL="742950" lvl="1" indent="-285750">
              <a:buFont typeface="Wingdings" panose="05000000000000000000" pitchFamily="2" charset="2"/>
              <a:buChar char="Ø"/>
            </a:pPr>
            <a:r>
              <a:rPr lang="vi-VN" dirty="0"/>
              <a:t>Các công cụ và công nghệ được sử dụng là ổn định</a:t>
            </a:r>
          </a:p>
          <a:p>
            <a:pPr marL="742950" lvl="1" indent="-285750">
              <a:buFont typeface="Wingdings" panose="05000000000000000000" pitchFamily="2" charset="2"/>
              <a:buChar char="Ø"/>
            </a:pPr>
            <a:r>
              <a:rPr lang="vi-VN" dirty="0"/>
              <a:t>Nguồn lực được đào tạo và sẵn sàng.</a:t>
            </a:r>
            <a:endParaRPr lang="en-US" dirty="0" smtClean="0"/>
          </a:p>
          <a:p>
            <a:endParaRPr lang="vi-VN" dirty="0"/>
          </a:p>
        </p:txBody>
      </p:sp>
      <p:graphicFrame>
        <p:nvGraphicFramePr>
          <p:cNvPr id="15" name="Diagram 14"/>
          <p:cNvGraphicFramePr/>
          <p:nvPr>
            <p:extLst>
              <p:ext uri="{D42A27DB-BD31-4B8C-83A1-F6EECF244321}">
                <p14:modId xmlns:p14="http://schemas.microsoft.com/office/powerpoint/2010/main" val="4044190043"/>
              </p:ext>
            </p:extLst>
          </p:nvPr>
        </p:nvGraphicFramePr>
        <p:xfrm>
          <a:off x="0" y="738664"/>
          <a:ext cx="5511097" cy="4443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772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6719" y="0"/>
            <a:ext cx="1047756" cy="738664"/>
          </a:xfrm>
          <a:prstGeom prst="rect">
            <a:avLst/>
          </a:prstGeom>
          <a:noFill/>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smtClean="0">
                <a:solidFill>
                  <a:schemeClr val="accent3"/>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smtClean="0">
                <a:solidFill>
                  <a:schemeClr val="bg1">
                    <a:lumMod val="75000"/>
                  </a:schemeClr>
                </a:solidFill>
              </a:rPr>
              <a:t>Rủi ro</a:t>
            </a:r>
            <a:endParaRPr lang="vi-VN" sz="1050" dirty="0">
              <a:solidFill>
                <a:schemeClr val="bg1">
                  <a:lumMod val="75000"/>
                </a:schemeClr>
              </a:solidFill>
            </a:endParaRPr>
          </a:p>
        </p:txBody>
      </p:sp>
      <p:sp>
        <p:nvSpPr>
          <p:cNvPr id="5" name="Text Placeholder 1"/>
          <p:cNvSpPr>
            <a:spLocks noGrp="1"/>
          </p:cNvSpPr>
          <p:nvPr>
            <p:ph type="body" sz="quarter" idx="10"/>
          </p:nvPr>
        </p:nvSpPr>
        <p:spPr>
          <a:xfrm>
            <a:off x="0" y="0"/>
            <a:ext cx="8100392" cy="738664"/>
          </a:xfrm>
          <a:solidFill>
            <a:schemeClr val="accent1">
              <a:lumMod val="20000"/>
              <a:lumOff val="80000"/>
            </a:schemeClr>
          </a:solidFill>
        </p:spPr>
        <p:txBody>
          <a:bodyPr/>
          <a:lstStyle/>
          <a:p>
            <a:r>
              <a:rPr lang="en-US" altLang="ko-KR" dirty="0" smtClean="0"/>
              <a:t>Tổ chức nhân sự</a:t>
            </a:r>
            <a:endParaRPr lang="ko-KR" altLang="en-US" dirty="0"/>
          </a:p>
        </p:txBody>
      </p:sp>
      <p:grpSp>
        <p:nvGrpSpPr>
          <p:cNvPr id="20" name="Group 19"/>
          <p:cNvGrpSpPr/>
          <p:nvPr/>
        </p:nvGrpSpPr>
        <p:grpSpPr>
          <a:xfrm>
            <a:off x="-4974417" y="-24367"/>
            <a:ext cx="14057846" cy="5930899"/>
            <a:chOff x="-4974417" y="-24367"/>
            <a:chExt cx="14057846" cy="5930899"/>
          </a:xfrm>
        </p:grpSpPr>
        <p:sp>
          <p:nvSpPr>
            <p:cNvPr id="3" name="Block Arc 2"/>
            <p:cNvSpPr/>
            <p:nvPr/>
          </p:nvSpPr>
          <p:spPr>
            <a:xfrm>
              <a:off x="-4974417" y="-24367"/>
              <a:ext cx="5930899" cy="5930899"/>
            </a:xfrm>
            <a:prstGeom prst="blockArc">
              <a:avLst>
                <a:gd name="adj1" fmla="val 18900000"/>
                <a:gd name="adj2" fmla="val 2700000"/>
                <a:gd name="adj3" fmla="val 364"/>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7" name="Freeform 6"/>
            <p:cNvSpPr/>
            <p:nvPr/>
          </p:nvSpPr>
          <p:spPr>
            <a:xfrm>
              <a:off x="360340" y="970622"/>
              <a:ext cx="8723089" cy="463741"/>
            </a:xfrm>
            <a:custGeom>
              <a:avLst/>
              <a:gdLst>
                <a:gd name="connsiteX0" fmla="*/ 0 w 8723089"/>
                <a:gd name="connsiteY0" fmla="*/ 0 h 463741"/>
                <a:gd name="connsiteX1" fmla="*/ 8723089 w 8723089"/>
                <a:gd name="connsiteY1" fmla="*/ 0 h 463741"/>
                <a:gd name="connsiteX2" fmla="*/ 8723089 w 8723089"/>
                <a:gd name="connsiteY2" fmla="*/ 463741 h 463741"/>
                <a:gd name="connsiteX3" fmla="*/ 0 w 8723089"/>
                <a:gd name="connsiteY3" fmla="*/ 463741 h 463741"/>
                <a:gd name="connsiteX4" fmla="*/ 0 w 8723089"/>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089" h="463741">
                  <a:moveTo>
                    <a:pt x="0" y="0"/>
                  </a:moveTo>
                  <a:lnTo>
                    <a:pt x="8723089" y="0"/>
                  </a:lnTo>
                  <a:lnTo>
                    <a:pt x="8723089"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Project Manager</a:t>
              </a:r>
              <a:endParaRPr lang="en-US" sz="1300" kern="1200" dirty="0"/>
            </a:p>
            <a:p>
              <a:pPr marL="57150" lvl="1" indent="-57150" algn="l" defTabSz="444500">
                <a:lnSpc>
                  <a:spcPct val="90000"/>
                </a:lnSpc>
                <a:spcBef>
                  <a:spcPct val="0"/>
                </a:spcBef>
                <a:spcAft>
                  <a:spcPct val="15000"/>
                </a:spcAft>
                <a:buChar char="••"/>
              </a:pPr>
              <a:r>
                <a:rPr lang="vi-VN" sz="1000" kern="1200" dirty="0" smtClean="0"/>
                <a:t>Quản lý toàn bộ dự án, tiếp xúc với khác hàng</a:t>
              </a:r>
              <a:endParaRPr lang="en-US" sz="1000" kern="1200" dirty="0"/>
            </a:p>
          </p:txBody>
        </p:sp>
        <p:sp>
          <p:nvSpPr>
            <p:cNvPr id="8" name="Oval 7"/>
            <p:cNvSpPr/>
            <p:nvPr/>
          </p:nvSpPr>
          <p:spPr>
            <a:xfrm>
              <a:off x="70502" y="912655"/>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oup 20"/>
          <p:cNvGrpSpPr/>
          <p:nvPr/>
        </p:nvGrpSpPr>
        <p:grpSpPr>
          <a:xfrm>
            <a:off x="451960" y="1608178"/>
            <a:ext cx="8631470" cy="579676"/>
            <a:chOff x="451960" y="1608178"/>
            <a:chExt cx="8631470" cy="579676"/>
          </a:xfrm>
        </p:grpSpPr>
        <p:sp>
          <p:nvSpPr>
            <p:cNvPr id="9" name="Freeform 8"/>
            <p:cNvSpPr/>
            <p:nvPr/>
          </p:nvSpPr>
          <p:spPr>
            <a:xfrm>
              <a:off x="741799" y="1666146"/>
              <a:ext cx="8341631" cy="463741"/>
            </a:xfrm>
            <a:custGeom>
              <a:avLst/>
              <a:gdLst>
                <a:gd name="connsiteX0" fmla="*/ 0 w 8341631"/>
                <a:gd name="connsiteY0" fmla="*/ 0 h 463741"/>
                <a:gd name="connsiteX1" fmla="*/ 8341631 w 8341631"/>
                <a:gd name="connsiteY1" fmla="*/ 0 h 463741"/>
                <a:gd name="connsiteX2" fmla="*/ 8341631 w 8341631"/>
                <a:gd name="connsiteY2" fmla="*/ 463741 h 463741"/>
                <a:gd name="connsiteX3" fmla="*/ 0 w 8341631"/>
                <a:gd name="connsiteY3" fmla="*/ 463741 h 463741"/>
                <a:gd name="connsiteX4" fmla="*/ 0 w 8341631"/>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1631" h="463741">
                  <a:moveTo>
                    <a:pt x="0" y="0"/>
                  </a:moveTo>
                  <a:lnTo>
                    <a:pt x="8341631" y="0"/>
                  </a:lnTo>
                  <a:lnTo>
                    <a:pt x="8341631"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Business Analyst</a:t>
              </a:r>
              <a:endParaRPr lang="en-US" sz="1300" kern="1200" dirty="0"/>
            </a:p>
            <a:p>
              <a:pPr marL="57150" lvl="1" indent="-57150" algn="l" defTabSz="444500">
                <a:lnSpc>
                  <a:spcPct val="90000"/>
                </a:lnSpc>
                <a:spcBef>
                  <a:spcPct val="0"/>
                </a:spcBef>
                <a:spcAft>
                  <a:spcPct val="15000"/>
                </a:spcAft>
                <a:buChar char="••"/>
              </a:pPr>
              <a:r>
                <a:rPr lang="vi-VN" sz="1000" b="0" i="0" kern="1200" dirty="0" smtClean="0"/>
                <a:t>Thu thập và Phân tích yêu cầu nghiệp vụ của hệ thống</a:t>
              </a:r>
              <a:endParaRPr lang="en-US" sz="1000" kern="1200" dirty="0"/>
            </a:p>
          </p:txBody>
        </p:sp>
        <p:sp>
          <p:nvSpPr>
            <p:cNvPr id="10" name="Oval 9"/>
            <p:cNvSpPr/>
            <p:nvPr/>
          </p:nvSpPr>
          <p:spPr>
            <a:xfrm>
              <a:off x="451960" y="1608178"/>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oup 21"/>
          <p:cNvGrpSpPr/>
          <p:nvPr/>
        </p:nvGrpSpPr>
        <p:grpSpPr>
          <a:xfrm>
            <a:off x="626392" y="2303702"/>
            <a:ext cx="8457037" cy="579676"/>
            <a:chOff x="626392" y="2303702"/>
            <a:chExt cx="8457037" cy="579676"/>
          </a:xfrm>
        </p:grpSpPr>
        <p:sp>
          <p:nvSpPr>
            <p:cNvPr id="11" name="Freeform 10"/>
            <p:cNvSpPr/>
            <p:nvPr/>
          </p:nvSpPr>
          <p:spPr>
            <a:xfrm>
              <a:off x="916230" y="2361669"/>
              <a:ext cx="8167199" cy="463741"/>
            </a:xfrm>
            <a:custGeom>
              <a:avLst/>
              <a:gdLst>
                <a:gd name="connsiteX0" fmla="*/ 0 w 8167199"/>
                <a:gd name="connsiteY0" fmla="*/ 0 h 463741"/>
                <a:gd name="connsiteX1" fmla="*/ 8167199 w 8167199"/>
                <a:gd name="connsiteY1" fmla="*/ 0 h 463741"/>
                <a:gd name="connsiteX2" fmla="*/ 8167199 w 8167199"/>
                <a:gd name="connsiteY2" fmla="*/ 463741 h 463741"/>
                <a:gd name="connsiteX3" fmla="*/ 0 w 8167199"/>
                <a:gd name="connsiteY3" fmla="*/ 463741 h 463741"/>
                <a:gd name="connsiteX4" fmla="*/ 0 w 8167199"/>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199" h="463741">
                  <a:moveTo>
                    <a:pt x="0" y="0"/>
                  </a:moveTo>
                  <a:lnTo>
                    <a:pt x="8167199" y="0"/>
                  </a:lnTo>
                  <a:lnTo>
                    <a:pt x="8167199"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Developer</a:t>
              </a:r>
              <a:endParaRPr lang="en-US" sz="1300" kern="1200" dirty="0"/>
            </a:p>
            <a:p>
              <a:pPr marL="57150" lvl="1" indent="-57150" algn="l" defTabSz="444500">
                <a:lnSpc>
                  <a:spcPct val="90000"/>
                </a:lnSpc>
                <a:spcBef>
                  <a:spcPct val="0"/>
                </a:spcBef>
                <a:spcAft>
                  <a:spcPct val="15000"/>
                </a:spcAft>
                <a:buChar char="••"/>
              </a:pPr>
              <a:r>
                <a:rPr lang="vi-VN" sz="1000" b="0" i="0" kern="1200" dirty="0" smtClean="0"/>
                <a:t>Thiết kế cơ sở dữ liệu và xây dựng phần mềm</a:t>
              </a:r>
              <a:endParaRPr lang="en-US" sz="1000" kern="1200" dirty="0"/>
            </a:p>
          </p:txBody>
        </p:sp>
        <p:sp>
          <p:nvSpPr>
            <p:cNvPr id="12" name="Oval 11"/>
            <p:cNvSpPr/>
            <p:nvPr/>
          </p:nvSpPr>
          <p:spPr>
            <a:xfrm>
              <a:off x="626392" y="2303702"/>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oup 22"/>
          <p:cNvGrpSpPr/>
          <p:nvPr/>
        </p:nvGrpSpPr>
        <p:grpSpPr>
          <a:xfrm>
            <a:off x="626392" y="2998785"/>
            <a:ext cx="8457037" cy="579676"/>
            <a:chOff x="626392" y="2998785"/>
            <a:chExt cx="8457037" cy="579676"/>
          </a:xfrm>
        </p:grpSpPr>
        <p:sp>
          <p:nvSpPr>
            <p:cNvPr id="13" name="Freeform 12"/>
            <p:cNvSpPr/>
            <p:nvPr/>
          </p:nvSpPr>
          <p:spPr>
            <a:xfrm>
              <a:off x="916230" y="3056752"/>
              <a:ext cx="8167199" cy="463741"/>
            </a:xfrm>
            <a:custGeom>
              <a:avLst/>
              <a:gdLst>
                <a:gd name="connsiteX0" fmla="*/ 0 w 8167199"/>
                <a:gd name="connsiteY0" fmla="*/ 0 h 463741"/>
                <a:gd name="connsiteX1" fmla="*/ 8167199 w 8167199"/>
                <a:gd name="connsiteY1" fmla="*/ 0 h 463741"/>
                <a:gd name="connsiteX2" fmla="*/ 8167199 w 8167199"/>
                <a:gd name="connsiteY2" fmla="*/ 463741 h 463741"/>
                <a:gd name="connsiteX3" fmla="*/ 0 w 8167199"/>
                <a:gd name="connsiteY3" fmla="*/ 463741 h 463741"/>
                <a:gd name="connsiteX4" fmla="*/ 0 w 8167199"/>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199" h="463741">
                  <a:moveTo>
                    <a:pt x="0" y="0"/>
                  </a:moveTo>
                  <a:lnTo>
                    <a:pt x="8167199" y="0"/>
                  </a:lnTo>
                  <a:lnTo>
                    <a:pt x="8167199"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Designer</a:t>
              </a:r>
              <a:endParaRPr lang="en-US" sz="1300" kern="1200" dirty="0"/>
            </a:p>
            <a:p>
              <a:pPr marL="57150" lvl="1" indent="-57150" algn="l" defTabSz="444500">
                <a:lnSpc>
                  <a:spcPct val="90000"/>
                </a:lnSpc>
                <a:spcBef>
                  <a:spcPct val="0"/>
                </a:spcBef>
                <a:spcAft>
                  <a:spcPct val="15000"/>
                </a:spcAft>
                <a:buChar char="••"/>
              </a:pPr>
              <a:r>
                <a:rPr lang="vi-VN" sz="1000" b="0" i="0" kern="1200" dirty="0" smtClean="0"/>
                <a:t>Thiết kế giao diện cho website, thiết kế đồ họa</a:t>
              </a:r>
              <a:endParaRPr lang="en-US" sz="1000" kern="1200" dirty="0"/>
            </a:p>
          </p:txBody>
        </p:sp>
        <p:sp>
          <p:nvSpPr>
            <p:cNvPr id="14" name="Oval 13"/>
            <p:cNvSpPr/>
            <p:nvPr/>
          </p:nvSpPr>
          <p:spPr>
            <a:xfrm>
              <a:off x="626392" y="2998785"/>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4" name="Group 23"/>
          <p:cNvGrpSpPr/>
          <p:nvPr/>
        </p:nvGrpSpPr>
        <p:grpSpPr>
          <a:xfrm>
            <a:off x="451960" y="3694308"/>
            <a:ext cx="8631470" cy="579676"/>
            <a:chOff x="451960" y="3694308"/>
            <a:chExt cx="8631470" cy="579676"/>
          </a:xfrm>
        </p:grpSpPr>
        <p:sp>
          <p:nvSpPr>
            <p:cNvPr id="15" name="Freeform 14"/>
            <p:cNvSpPr/>
            <p:nvPr/>
          </p:nvSpPr>
          <p:spPr>
            <a:xfrm>
              <a:off x="741799" y="3752276"/>
              <a:ext cx="8341631" cy="463741"/>
            </a:xfrm>
            <a:custGeom>
              <a:avLst/>
              <a:gdLst>
                <a:gd name="connsiteX0" fmla="*/ 0 w 8341631"/>
                <a:gd name="connsiteY0" fmla="*/ 0 h 463741"/>
                <a:gd name="connsiteX1" fmla="*/ 8341631 w 8341631"/>
                <a:gd name="connsiteY1" fmla="*/ 0 h 463741"/>
                <a:gd name="connsiteX2" fmla="*/ 8341631 w 8341631"/>
                <a:gd name="connsiteY2" fmla="*/ 463741 h 463741"/>
                <a:gd name="connsiteX3" fmla="*/ 0 w 8341631"/>
                <a:gd name="connsiteY3" fmla="*/ 463741 h 463741"/>
                <a:gd name="connsiteX4" fmla="*/ 0 w 8341631"/>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1631" h="463741">
                  <a:moveTo>
                    <a:pt x="0" y="0"/>
                  </a:moveTo>
                  <a:lnTo>
                    <a:pt x="8341631" y="0"/>
                  </a:lnTo>
                  <a:lnTo>
                    <a:pt x="8341631"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Tester</a:t>
              </a:r>
              <a:endParaRPr lang="en-US" sz="1300" kern="1200" dirty="0"/>
            </a:p>
            <a:p>
              <a:pPr marL="57150" lvl="1" indent="-57150" algn="l" defTabSz="444500">
                <a:lnSpc>
                  <a:spcPct val="90000"/>
                </a:lnSpc>
                <a:spcBef>
                  <a:spcPct val="0"/>
                </a:spcBef>
                <a:spcAft>
                  <a:spcPct val="15000"/>
                </a:spcAft>
                <a:buChar char="••"/>
              </a:pPr>
              <a:r>
                <a:rPr lang="vi-VN" sz="1000" kern="1200" dirty="0" smtClean="0"/>
                <a:t>Kiểm thử</a:t>
              </a:r>
              <a:endParaRPr lang="en-US" sz="1000" kern="1200" dirty="0"/>
            </a:p>
          </p:txBody>
        </p:sp>
        <p:sp>
          <p:nvSpPr>
            <p:cNvPr id="16" name="Oval 15"/>
            <p:cNvSpPr/>
            <p:nvPr/>
          </p:nvSpPr>
          <p:spPr>
            <a:xfrm>
              <a:off x="451960" y="3694308"/>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5" name="Group 24"/>
          <p:cNvGrpSpPr/>
          <p:nvPr/>
        </p:nvGrpSpPr>
        <p:grpSpPr>
          <a:xfrm>
            <a:off x="70502" y="4389832"/>
            <a:ext cx="9012927" cy="579676"/>
            <a:chOff x="70502" y="4389832"/>
            <a:chExt cx="9012927" cy="579676"/>
          </a:xfrm>
        </p:grpSpPr>
        <p:sp>
          <p:nvSpPr>
            <p:cNvPr id="17" name="Freeform 16"/>
            <p:cNvSpPr/>
            <p:nvPr/>
          </p:nvSpPr>
          <p:spPr>
            <a:xfrm>
              <a:off x="360340" y="4447800"/>
              <a:ext cx="8723089" cy="463741"/>
            </a:xfrm>
            <a:custGeom>
              <a:avLst/>
              <a:gdLst>
                <a:gd name="connsiteX0" fmla="*/ 0 w 8723089"/>
                <a:gd name="connsiteY0" fmla="*/ 0 h 463741"/>
                <a:gd name="connsiteX1" fmla="*/ 8723089 w 8723089"/>
                <a:gd name="connsiteY1" fmla="*/ 0 h 463741"/>
                <a:gd name="connsiteX2" fmla="*/ 8723089 w 8723089"/>
                <a:gd name="connsiteY2" fmla="*/ 463741 h 463741"/>
                <a:gd name="connsiteX3" fmla="*/ 0 w 8723089"/>
                <a:gd name="connsiteY3" fmla="*/ 463741 h 463741"/>
                <a:gd name="connsiteX4" fmla="*/ 0 w 8723089"/>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089" h="463741">
                  <a:moveTo>
                    <a:pt x="0" y="0"/>
                  </a:moveTo>
                  <a:lnTo>
                    <a:pt x="8723089" y="0"/>
                  </a:lnTo>
                  <a:lnTo>
                    <a:pt x="8723089"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Technical leader</a:t>
              </a:r>
              <a:endParaRPr lang="en-US" sz="1300" kern="1200" dirty="0"/>
            </a:p>
            <a:p>
              <a:pPr marL="57150" lvl="1" indent="-57150" algn="l" defTabSz="444500">
                <a:lnSpc>
                  <a:spcPct val="90000"/>
                </a:lnSpc>
                <a:spcBef>
                  <a:spcPct val="0"/>
                </a:spcBef>
                <a:spcAft>
                  <a:spcPct val="15000"/>
                </a:spcAft>
                <a:buChar char="••"/>
              </a:pPr>
              <a:r>
                <a:rPr lang="vi-VN" sz="1000" b="0" i="0" kern="1200" dirty="0" smtClean="0"/>
                <a:t>Nghiên cứu và đánh giá chi tiết cách phát triển các dự án công nghệ theo yêu cầu của khách hàng</a:t>
              </a:r>
              <a:endParaRPr lang="en-US" sz="1000" kern="1200" dirty="0"/>
            </a:p>
          </p:txBody>
        </p:sp>
        <p:sp>
          <p:nvSpPr>
            <p:cNvPr id="18" name="Oval 17"/>
            <p:cNvSpPr/>
            <p:nvPr/>
          </p:nvSpPr>
          <p:spPr>
            <a:xfrm>
              <a:off x="70502" y="4389832"/>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68959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1000"/>
                                        <p:tgtEl>
                                          <p:spTgt spid="25"/>
                                        </p:tgtEl>
                                      </p:cBhvr>
                                    </p:animEffect>
                                    <p:anim calcmode="lin" valueType="num">
                                      <p:cBhvr>
                                        <p:cTn id="41" dur="1000" fill="hold"/>
                                        <p:tgtEl>
                                          <p:spTgt spid="25"/>
                                        </p:tgtEl>
                                        <p:attrNameLst>
                                          <p:attrName>ppt_x</p:attrName>
                                        </p:attrNameLst>
                                      </p:cBhvr>
                                      <p:tavLst>
                                        <p:tav tm="0">
                                          <p:val>
                                            <p:strVal val="#ppt_x"/>
                                          </p:val>
                                        </p:tav>
                                        <p:tav tm="100000">
                                          <p:val>
                                            <p:strVal val="#ppt_x"/>
                                          </p:val>
                                        </p:tav>
                                      </p:tavLst>
                                    </p:anim>
                                    <p:anim calcmode="lin" valueType="num">
                                      <p:cBhvr>
                                        <p:cTn id="4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6719" y="0"/>
            <a:ext cx="1047756" cy="738664"/>
          </a:xfrm>
          <a:prstGeom prst="rect">
            <a:avLst/>
          </a:prstGeom>
          <a:noFill/>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smtClean="0">
                <a:solidFill>
                  <a:schemeClr val="accent3"/>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smtClean="0">
                <a:solidFill>
                  <a:schemeClr val="bg1">
                    <a:lumMod val="75000"/>
                  </a:schemeClr>
                </a:solidFill>
              </a:rPr>
              <a:t>Rủi ro</a:t>
            </a:r>
            <a:endParaRPr lang="vi-VN" sz="1050" dirty="0">
              <a:solidFill>
                <a:schemeClr val="bg1">
                  <a:lumMod val="75000"/>
                </a:schemeClr>
              </a:solidFill>
            </a:endParaRPr>
          </a:p>
        </p:txBody>
      </p:sp>
      <p:sp>
        <p:nvSpPr>
          <p:cNvPr id="5" name="Text Placeholder 1"/>
          <p:cNvSpPr>
            <a:spLocks noGrp="1"/>
          </p:cNvSpPr>
          <p:nvPr>
            <p:ph type="body" sz="quarter" idx="10"/>
          </p:nvPr>
        </p:nvSpPr>
        <p:spPr>
          <a:xfrm>
            <a:off x="0" y="0"/>
            <a:ext cx="8100392" cy="738664"/>
          </a:xfrm>
          <a:solidFill>
            <a:schemeClr val="accent1">
              <a:lumMod val="20000"/>
              <a:lumOff val="80000"/>
            </a:schemeClr>
          </a:solidFill>
        </p:spPr>
        <p:txBody>
          <a:bodyPr/>
          <a:lstStyle/>
          <a:p>
            <a:r>
              <a:rPr lang="en-US" altLang="ko-KR" dirty="0" smtClean="0"/>
              <a:t>Quản lý thời gian</a:t>
            </a:r>
            <a:endParaRPr lang="ko-KR" altLang="en-US" dirty="0"/>
          </a:p>
        </p:txBody>
      </p:sp>
      <p:graphicFrame>
        <p:nvGraphicFramePr>
          <p:cNvPr id="7" name="Diagram 6"/>
          <p:cNvGraphicFramePr/>
          <p:nvPr>
            <p:extLst>
              <p:ext uri="{D42A27DB-BD31-4B8C-83A1-F6EECF244321}">
                <p14:modId xmlns:p14="http://schemas.microsoft.com/office/powerpoint/2010/main" val="56168337"/>
              </p:ext>
            </p:extLst>
          </p:nvPr>
        </p:nvGraphicFramePr>
        <p:xfrm>
          <a:off x="107504" y="738664"/>
          <a:ext cx="8820472" cy="2985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Group 11"/>
          <p:cNvGrpSpPr/>
          <p:nvPr/>
        </p:nvGrpSpPr>
        <p:grpSpPr>
          <a:xfrm>
            <a:off x="467163" y="3219822"/>
            <a:ext cx="8101154" cy="1397769"/>
            <a:chOff x="467163" y="3219822"/>
            <a:chExt cx="8101154" cy="1397769"/>
          </a:xfrm>
        </p:grpSpPr>
        <p:sp>
          <p:nvSpPr>
            <p:cNvPr id="10" name="Right Brace 9"/>
            <p:cNvSpPr/>
            <p:nvPr/>
          </p:nvSpPr>
          <p:spPr>
            <a:xfrm rot="5400000">
              <a:off x="4103694" y="-416709"/>
              <a:ext cx="828092" cy="8101154"/>
            </a:xfrm>
            <a:prstGeom prst="rightBrace">
              <a:avLst>
                <a:gd name="adj1" fmla="val 1728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11" name="TextBox 10"/>
            <p:cNvSpPr txBox="1"/>
            <p:nvPr/>
          </p:nvSpPr>
          <p:spPr>
            <a:xfrm>
              <a:off x="2207030" y="4155926"/>
              <a:ext cx="4621420" cy="461665"/>
            </a:xfrm>
            <a:prstGeom prst="rect">
              <a:avLst/>
            </a:prstGeom>
            <a:noFill/>
          </p:spPr>
          <p:txBody>
            <a:bodyPr wrap="square" rtlCol="0">
              <a:spAutoFit/>
            </a:bodyPr>
            <a:lstStyle/>
            <a:p>
              <a:r>
                <a:rPr lang="en-US" sz="2400" dirty="0" smtClean="0"/>
                <a:t>Hoàn thành dự án trong 44 ngày</a:t>
              </a:r>
              <a:endParaRPr lang="vi-VN" sz="2400" dirty="0"/>
            </a:p>
          </p:txBody>
        </p:sp>
      </p:grpSp>
    </p:spTree>
    <p:extLst>
      <p:ext uri="{BB962C8B-B14F-4D97-AF65-F5344CB8AC3E}">
        <p14:creationId xmlns:p14="http://schemas.microsoft.com/office/powerpoint/2010/main" val="112956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6719" y="0"/>
            <a:ext cx="1047756" cy="738664"/>
          </a:xfrm>
          <a:prstGeom prst="rect">
            <a:avLst/>
          </a:prstGeom>
          <a:noFill/>
          <a:ln>
            <a:noFill/>
          </a:ln>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smtClean="0">
                <a:solidFill>
                  <a:schemeClr val="accent3"/>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smtClean="0">
                <a:solidFill>
                  <a:schemeClr val="bg1">
                    <a:lumMod val="75000"/>
                  </a:schemeClr>
                </a:solidFill>
              </a:rPr>
              <a:t>Rủi ro</a:t>
            </a:r>
            <a:endParaRPr lang="vi-VN" sz="1050" dirty="0">
              <a:solidFill>
                <a:schemeClr val="bg1">
                  <a:lumMod val="75000"/>
                </a:schemeClr>
              </a:solidFill>
            </a:endParaRPr>
          </a:p>
        </p:txBody>
      </p:sp>
      <p:sp>
        <p:nvSpPr>
          <p:cNvPr id="5" name="Text Placeholder 1"/>
          <p:cNvSpPr>
            <a:spLocks noGrp="1"/>
          </p:cNvSpPr>
          <p:nvPr>
            <p:ph type="body" sz="quarter" idx="10"/>
          </p:nvPr>
        </p:nvSpPr>
        <p:spPr>
          <a:xfrm>
            <a:off x="0" y="0"/>
            <a:ext cx="8100392" cy="738664"/>
          </a:xfrm>
          <a:solidFill>
            <a:schemeClr val="accent1">
              <a:lumMod val="20000"/>
              <a:lumOff val="80000"/>
            </a:schemeClr>
          </a:solidFill>
        </p:spPr>
        <p:txBody>
          <a:bodyPr/>
          <a:lstStyle/>
          <a:p>
            <a:r>
              <a:rPr lang="en-US" altLang="ko-KR" dirty="0" smtClean="0"/>
              <a:t>Ước lượng thời gian</a:t>
            </a:r>
            <a:endParaRPr lang="ko-KR" altLang="en-US" dirty="0"/>
          </a:p>
        </p:txBody>
      </p:sp>
      <p:graphicFrame>
        <p:nvGraphicFramePr>
          <p:cNvPr id="6" name="Table 5"/>
          <p:cNvGraphicFramePr>
            <a:graphicFrameLocks noGrp="1"/>
          </p:cNvGraphicFramePr>
          <p:nvPr>
            <p:extLst>
              <p:ext uri="{D42A27DB-BD31-4B8C-83A1-F6EECF244321}">
                <p14:modId xmlns:p14="http://schemas.microsoft.com/office/powerpoint/2010/main" val="2023546224"/>
              </p:ext>
            </p:extLst>
          </p:nvPr>
        </p:nvGraphicFramePr>
        <p:xfrm>
          <a:off x="0" y="738664"/>
          <a:ext cx="4074703" cy="4393248"/>
        </p:xfrm>
        <a:graphic>
          <a:graphicData uri="http://schemas.openxmlformats.org/drawingml/2006/table">
            <a:tbl>
              <a:tblPr firstRow="1" firstCol="1" bandRow="1">
                <a:tableStyleId>{5C22544A-7EE6-4342-B048-85BDC9FD1C3A}</a:tableStyleId>
              </a:tblPr>
              <a:tblGrid>
                <a:gridCol w="207893">
                  <a:extLst>
                    <a:ext uri="{9D8B030D-6E8A-4147-A177-3AD203B41FA5}">
                      <a16:colId xmlns:a16="http://schemas.microsoft.com/office/drawing/2014/main" val="993252977"/>
                    </a:ext>
                  </a:extLst>
                </a:gridCol>
                <a:gridCol w="1987843">
                  <a:extLst>
                    <a:ext uri="{9D8B030D-6E8A-4147-A177-3AD203B41FA5}">
                      <a16:colId xmlns:a16="http://schemas.microsoft.com/office/drawing/2014/main" val="1322109277"/>
                    </a:ext>
                  </a:extLst>
                </a:gridCol>
                <a:gridCol w="936104">
                  <a:extLst>
                    <a:ext uri="{9D8B030D-6E8A-4147-A177-3AD203B41FA5}">
                      <a16:colId xmlns:a16="http://schemas.microsoft.com/office/drawing/2014/main" val="965916880"/>
                    </a:ext>
                  </a:extLst>
                </a:gridCol>
                <a:gridCol w="942863">
                  <a:extLst>
                    <a:ext uri="{9D8B030D-6E8A-4147-A177-3AD203B41FA5}">
                      <a16:colId xmlns:a16="http://schemas.microsoft.com/office/drawing/2014/main" val="3826113273"/>
                    </a:ext>
                  </a:extLst>
                </a:gridCol>
              </a:tblGrid>
              <a:tr h="320918">
                <a:tc>
                  <a:txBody>
                    <a:bodyPr/>
                    <a:lstStyle/>
                    <a:p>
                      <a:pPr algn="ctr">
                        <a:lnSpc>
                          <a:spcPct val="120000"/>
                        </a:lnSpc>
                        <a:spcBef>
                          <a:spcPts val="300"/>
                        </a:spcBef>
                        <a:spcAft>
                          <a:spcPts val="300"/>
                        </a:spcAft>
                      </a:pPr>
                      <a:r>
                        <a:rPr lang="en-US" sz="1000" dirty="0">
                          <a:effectLst/>
                        </a:rPr>
                        <a:t>STT</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Công việc</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Thời gian</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Công việc </a:t>
                      </a:r>
                      <a:endParaRPr lang="en-US" sz="1000" dirty="0" smtClean="0">
                        <a:effectLst/>
                      </a:endParaRPr>
                    </a:p>
                    <a:p>
                      <a:pPr algn="ctr">
                        <a:lnSpc>
                          <a:spcPct val="120000"/>
                        </a:lnSpc>
                        <a:spcBef>
                          <a:spcPts val="300"/>
                        </a:spcBef>
                        <a:spcAft>
                          <a:spcPts val="300"/>
                        </a:spcAft>
                      </a:pPr>
                      <a:r>
                        <a:rPr lang="en-US" sz="1000" dirty="0" smtClean="0">
                          <a:effectLst/>
                        </a:rPr>
                        <a:t>trước </a:t>
                      </a:r>
                      <a:r>
                        <a:rPr lang="en-US" sz="1000" dirty="0">
                          <a:effectLst/>
                        </a:rPr>
                        <a:t>đó</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1029573305"/>
                  </a:ext>
                </a:extLst>
              </a:tr>
              <a:tr h="393068">
                <a:tc>
                  <a:txBody>
                    <a:bodyPr/>
                    <a:lstStyle/>
                    <a:p>
                      <a:pPr algn="ctr">
                        <a:lnSpc>
                          <a:spcPct val="120000"/>
                        </a:lnSpc>
                        <a:spcBef>
                          <a:spcPts val="300"/>
                        </a:spcBef>
                        <a:spcAft>
                          <a:spcPts val="300"/>
                        </a:spcAft>
                      </a:pPr>
                      <a:r>
                        <a:rPr lang="en-US" sz="1000">
                          <a:effectLst/>
                        </a:rPr>
                        <a:t>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Phân tích yêu cầu khách hàng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4</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450903129"/>
                  </a:ext>
                </a:extLst>
              </a:tr>
              <a:tr h="438123">
                <a:tc>
                  <a:txBody>
                    <a:bodyPr/>
                    <a:lstStyle/>
                    <a:p>
                      <a:pPr algn="ctr">
                        <a:lnSpc>
                          <a:spcPct val="120000"/>
                        </a:lnSpc>
                        <a:spcBef>
                          <a:spcPts val="300"/>
                        </a:spcBef>
                        <a:spcAft>
                          <a:spcPts val="300"/>
                        </a:spcAft>
                      </a:pPr>
                      <a:r>
                        <a:rPr lang="en-US" sz="1000">
                          <a:effectLst/>
                        </a:rPr>
                        <a:t>2</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Tìm hiểu nhu cầu về giao diện tính năng phù hợp của phần mềm</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1 ngày</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934985046"/>
                  </a:ext>
                </a:extLst>
              </a:tr>
              <a:tr h="319747">
                <a:tc>
                  <a:txBody>
                    <a:bodyPr/>
                    <a:lstStyle/>
                    <a:p>
                      <a:pPr algn="ctr">
                        <a:lnSpc>
                          <a:spcPct val="120000"/>
                        </a:lnSpc>
                        <a:spcBef>
                          <a:spcPts val="300"/>
                        </a:spcBef>
                        <a:spcAft>
                          <a:spcPts val="300"/>
                        </a:spcAft>
                      </a:pPr>
                      <a:r>
                        <a:rPr lang="en-US" sz="1000">
                          <a:effectLst/>
                        </a:rPr>
                        <a:t>3</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Ước lượng thời gian thực hiện</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507756792"/>
                  </a:ext>
                </a:extLst>
              </a:tr>
              <a:tr h="196531">
                <a:tc>
                  <a:txBody>
                    <a:bodyPr/>
                    <a:lstStyle/>
                    <a:p>
                      <a:pPr algn="ctr">
                        <a:lnSpc>
                          <a:spcPct val="120000"/>
                        </a:lnSpc>
                        <a:spcBef>
                          <a:spcPts val="300"/>
                        </a:spcBef>
                        <a:spcAft>
                          <a:spcPts val="300"/>
                        </a:spcAft>
                      </a:pPr>
                      <a:r>
                        <a:rPr lang="en-US" sz="1000">
                          <a:effectLst/>
                        </a:rPr>
                        <a:t>4</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Ước lượng kinh phí</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996940151"/>
                  </a:ext>
                </a:extLst>
              </a:tr>
              <a:tr h="196531">
                <a:tc>
                  <a:txBody>
                    <a:bodyPr/>
                    <a:lstStyle/>
                    <a:p>
                      <a:pPr algn="ctr">
                        <a:lnSpc>
                          <a:spcPct val="120000"/>
                        </a:lnSpc>
                        <a:spcBef>
                          <a:spcPts val="300"/>
                        </a:spcBef>
                        <a:spcAft>
                          <a:spcPts val="300"/>
                        </a:spcAft>
                      </a:pPr>
                      <a:r>
                        <a:rPr lang="en-US" sz="1000">
                          <a:effectLst/>
                        </a:rPr>
                        <a:t>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Đặc tả dữ liệu</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951058208"/>
                  </a:ext>
                </a:extLst>
              </a:tr>
              <a:tr h="196531">
                <a:tc>
                  <a:txBody>
                    <a:bodyPr/>
                    <a:lstStyle/>
                    <a:p>
                      <a:pPr algn="ctr">
                        <a:lnSpc>
                          <a:spcPct val="120000"/>
                        </a:lnSpc>
                        <a:spcBef>
                          <a:spcPts val="300"/>
                        </a:spcBef>
                        <a:spcAft>
                          <a:spcPts val="300"/>
                        </a:spcAft>
                      </a:pPr>
                      <a:r>
                        <a:rPr lang="en-US" sz="1000">
                          <a:effectLst/>
                        </a:rPr>
                        <a:t>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Đặc tả xử lý</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217075677"/>
                  </a:ext>
                </a:extLst>
              </a:tr>
              <a:tr h="196531">
                <a:tc>
                  <a:txBody>
                    <a:bodyPr/>
                    <a:lstStyle/>
                    <a:p>
                      <a:pPr algn="ctr">
                        <a:lnSpc>
                          <a:spcPct val="120000"/>
                        </a:lnSpc>
                        <a:spcBef>
                          <a:spcPts val="300"/>
                        </a:spcBef>
                        <a:spcAft>
                          <a:spcPts val="300"/>
                        </a:spcAft>
                      </a:pPr>
                      <a:r>
                        <a:rPr lang="en-US" sz="1000">
                          <a:effectLst/>
                        </a:rPr>
                        <a:t>7</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Đặc tả chức năng</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255415068"/>
                  </a:ext>
                </a:extLst>
              </a:tr>
              <a:tr h="393068">
                <a:tc>
                  <a:txBody>
                    <a:bodyPr/>
                    <a:lstStyle/>
                    <a:p>
                      <a:pPr algn="ctr">
                        <a:lnSpc>
                          <a:spcPct val="120000"/>
                        </a:lnSpc>
                        <a:spcBef>
                          <a:spcPts val="300"/>
                        </a:spcBef>
                        <a:spcAft>
                          <a:spcPts val="300"/>
                        </a:spcAft>
                      </a:pPr>
                      <a:r>
                        <a:rPr lang="en-US" sz="1000">
                          <a:effectLst/>
                        </a:rPr>
                        <a:t>8</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Xây dựng ER - Use case</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7</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511100479"/>
                  </a:ext>
                </a:extLst>
              </a:tr>
              <a:tr h="196531">
                <a:tc>
                  <a:txBody>
                    <a:bodyPr/>
                    <a:lstStyle/>
                    <a:p>
                      <a:pPr algn="ctr">
                        <a:lnSpc>
                          <a:spcPct val="120000"/>
                        </a:lnSpc>
                        <a:spcBef>
                          <a:spcPts val="300"/>
                        </a:spcBef>
                        <a:spcAft>
                          <a:spcPts val="300"/>
                        </a:spcAft>
                      </a:pPr>
                      <a:r>
                        <a:rPr lang="en-US" sz="1000">
                          <a:effectLst/>
                        </a:rPr>
                        <a:t>9</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Thiết kế cơ sở dữ liệu</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5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8</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426890671"/>
                  </a:ext>
                </a:extLst>
              </a:tr>
              <a:tr h="393068">
                <a:tc>
                  <a:txBody>
                    <a:bodyPr/>
                    <a:lstStyle/>
                    <a:p>
                      <a:pPr algn="ctr">
                        <a:lnSpc>
                          <a:spcPct val="120000"/>
                        </a:lnSpc>
                        <a:spcBef>
                          <a:spcPts val="300"/>
                        </a:spcBef>
                        <a:spcAft>
                          <a:spcPts val="300"/>
                        </a:spcAft>
                      </a:pPr>
                      <a:r>
                        <a:rPr lang="en-US" sz="1000">
                          <a:effectLst/>
                        </a:rPr>
                        <a:t>10</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Xây dựng CSDL hoàn chỉnh</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9</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079778918"/>
                  </a:ext>
                </a:extLst>
              </a:tr>
              <a:tr h="393068">
                <a:tc>
                  <a:txBody>
                    <a:bodyPr/>
                    <a:lstStyle/>
                    <a:p>
                      <a:pPr algn="ctr">
                        <a:lnSpc>
                          <a:spcPct val="120000"/>
                        </a:lnSpc>
                        <a:spcBef>
                          <a:spcPts val="300"/>
                        </a:spcBef>
                        <a:spcAft>
                          <a:spcPts val="300"/>
                        </a:spcAft>
                      </a:pPr>
                      <a:r>
                        <a:rPr lang="en-US" sz="1000">
                          <a:effectLst/>
                        </a:rPr>
                        <a:t>11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Truy vấn hàm - thủ tục và </a:t>
                      </a:r>
                      <a:endParaRPr lang="en-US" sz="1000" dirty="0" smtClean="0">
                        <a:effectLst/>
                      </a:endParaRPr>
                    </a:p>
                    <a:p>
                      <a:pPr>
                        <a:lnSpc>
                          <a:spcPct val="120000"/>
                        </a:lnSpc>
                        <a:spcBef>
                          <a:spcPts val="300"/>
                        </a:spcBef>
                        <a:spcAft>
                          <a:spcPts val="300"/>
                        </a:spcAft>
                      </a:pPr>
                      <a:r>
                        <a:rPr lang="en-US" sz="1000" dirty="0" smtClean="0">
                          <a:effectLst/>
                        </a:rPr>
                        <a:t>ràng </a:t>
                      </a:r>
                      <a:r>
                        <a:rPr lang="en-US" sz="1000" dirty="0">
                          <a:effectLst/>
                        </a:rPr>
                        <a:t>buộc</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10</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998932665"/>
                  </a:ext>
                </a:extLst>
              </a:tr>
              <a:tr h="393068">
                <a:tc>
                  <a:txBody>
                    <a:bodyPr/>
                    <a:lstStyle/>
                    <a:p>
                      <a:pPr algn="ctr">
                        <a:lnSpc>
                          <a:spcPct val="120000"/>
                        </a:lnSpc>
                        <a:spcBef>
                          <a:spcPts val="300"/>
                        </a:spcBef>
                        <a:spcAft>
                          <a:spcPts val="300"/>
                        </a:spcAft>
                      </a:pPr>
                      <a:r>
                        <a:rPr lang="en-US" sz="1000">
                          <a:effectLst/>
                        </a:rPr>
                        <a:t>12</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Thiết kế các chức năng của chương trình</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626392403"/>
                  </a:ext>
                </a:extLst>
              </a:tr>
              <a:tr h="196531">
                <a:tc>
                  <a:txBody>
                    <a:bodyPr/>
                    <a:lstStyle/>
                    <a:p>
                      <a:pPr algn="ctr">
                        <a:lnSpc>
                          <a:spcPct val="120000"/>
                        </a:lnSpc>
                        <a:spcBef>
                          <a:spcPts val="300"/>
                        </a:spcBef>
                        <a:spcAft>
                          <a:spcPts val="300"/>
                        </a:spcAft>
                      </a:pPr>
                      <a:r>
                        <a:rPr lang="en-US" sz="1000">
                          <a:effectLst/>
                        </a:rPr>
                        <a:t>13</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Kiểm soát lỗi</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12</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98738292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46670421"/>
              </p:ext>
            </p:extLst>
          </p:nvPr>
        </p:nvGraphicFramePr>
        <p:xfrm>
          <a:off x="4139953" y="738669"/>
          <a:ext cx="4997152" cy="4393246"/>
        </p:xfrm>
        <a:graphic>
          <a:graphicData uri="http://schemas.openxmlformats.org/drawingml/2006/table">
            <a:tbl>
              <a:tblPr firstRow="1" firstCol="1" bandRow="1">
                <a:tableStyleId>{5C22544A-7EE6-4342-B048-85BDC9FD1C3A}</a:tableStyleId>
              </a:tblPr>
              <a:tblGrid>
                <a:gridCol w="254956">
                  <a:extLst>
                    <a:ext uri="{9D8B030D-6E8A-4147-A177-3AD203B41FA5}">
                      <a16:colId xmlns:a16="http://schemas.microsoft.com/office/drawing/2014/main" val="3467281822"/>
                    </a:ext>
                  </a:extLst>
                </a:gridCol>
                <a:gridCol w="2937668">
                  <a:extLst>
                    <a:ext uri="{9D8B030D-6E8A-4147-A177-3AD203B41FA5}">
                      <a16:colId xmlns:a16="http://schemas.microsoft.com/office/drawing/2014/main" val="3343962413"/>
                    </a:ext>
                  </a:extLst>
                </a:gridCol>
                <a:gridCol w="971669">
                  <a:extLst>
                    <a:ext uri="{9D8B030D-6E8A-4147-A177-3AD203B41FA5}">
                      <a16:colId xmlns:a16="http://schemas.microsoft.com/office/drawing/2014/main" val="1795382390"/>
                    </a:ext>
                  </a:extLst>
                </a:gridCol>
                <a:gridCol w="832859">
                  <a:extLst>
                    <a:ext uri="{9D8B030D-6E8A-4147-A177-3AD203B41FA5}">
                      <a16:colId xmlns:a16="http://schemas.microsoft.com/office/drawing/2014/main" val="1953180135"/>
                    </a:ext>
                  </a:extLst>
                </a:gridCol>
              </a:tblGrid>
              <a:tr h="426710">
                <a:tc>
                  <a:txBody>
                    <a:bodyPr/>
                    <a:lstStyle/>
                    <a:p>
                      <a:pPr algn="ctr">
                        <a:lnSpc>
                          <a:spcPct val="120000"/>
                        </a:lnSpc>
                        <a:spcBef>
                          <a:spcPts val="300"/>
                        </a:spcBef>
                        <a:spcAft>
                          <a:spcPts val="300"/>
                        </a:spcAft>
                      </a:pPr>
                      <a:r>
                        <a:rPr lang="en-US" sz="1000" dirty="0">
                          <a:effectLst/>
                        </a:rPr>
                        <a:t>STT</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Công việc</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Thời gian</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Công việc </a:t>
                      </a:r>
                      <a:endParaRPr lang="en-US" sz="1000" dirty="0" smtClean="0">
                        <a:effectLst/>
                      </a:endParaRPr>
                    </a:p>
                    <a:p>
                      <a:pPr algn="ctr">
                        <a:lnSpc>
                          <a:spcPct val="120000"/>
                        </a:lnSpc>
                        <a:spcBef>
                          <a:spcPts val="300"/>
                        </a:spcBef>
                        <a:spcAft>
                          <a:spcPts val="300"/>
                        </a:spcAft>
                      </a:pPr>
                      <a:r>
                        <a:rPr lang="en-US" sz="1000" dirty="0" smtClean="0">
                          <a:effectLst/>
                        </a:rPr>
                        <a:t>trước </a:t>
                      </a:r>
                      <a:r>
                        <a:rPr lang="en-US" sz="1000" dirty="0">
                          <a:effectLst/>
                        </a:rPr>
                        <a:t>đó</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1476789936"/>
                  </a:ext>
                </a:extLst>
              </a:tr>
              <a:tr h="283218">
                <a:tc>
                  <a:txBody>
                    <a:bodyPr/>
                    <a:lstStyle/>
                    <a:p>
                      <a:pPr algn="ctr">
                        <a:lnSpc>
                          <a:spcPct val="120000"/>
                        </a:lnSpc>
                        <a:spcBef>
                          <a:spcPts val="300"/>
                        </a:spcBef>
                        <a:spcAft>
                          <a:spcPts val="300"/>
                        </a:spcAft>
                      </a:pPr>
                      <a:r>
                        <a:rPr lang="en-US" sz="1000" dirty="0" smtClean="0">
                          <a:effectLst/>
                        </a:rPr>
                        <a:t>14</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Phân tích hình mẫu giao diện</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8</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235205793"/>
                  </a:ext>
                </a:extLst>
              </a:tr>
              <a:tr h="176570">
                <a:tc>
                  <a:txBody>
                    <a:bodyPr/>
                    <a:lstStyle/>
                    <a:p>
                      <a:pPr algn="ctr">
                        <a:lnSpc>
                          <a:spcPct val="120000"/>
                        </a:lnSpc>
                        <a:spcBef>
                          <a:spcPts val="300"/>
                        </a:spcBef>
                        <a:spcAft>
                          <a:spcPts val="300"/>
                        </a:spcAft>
                      </a:pPr>
                      <a:r>
                        <a:rPr lang="en-US" sz="1000">
                          <a:effectLst/>
                        </a:rPr>
                        <a:t>15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Thiết kế các giao diện</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6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14</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260336039"/>
                  </a:ext>
                </a:extLst>
              </a:tr>
              <a:tr h="283218">
                <a:tc>
                  <a:txBody>
                    <a:bodyPr/>
                    <a:lstStyle/>
                    <a:p>
                      <a:pPr algn="ctr">
                        <a:lnSpc>
                          <a:spcPct val="120000"/>
                        </a:lnSpc>
                        <a:spcBef>
                          <a:spcPts val="300"/>
                        </a:spcBef>
                        <a:spcAft>
                          <a:spcPts val="300"/>
                        </a:spcAft>
                      </a:pPr>
                      <a:r>
                        <a:rPr lang="en-US" sz="1000">
                          <a:effectLst/>
                        </a:rPr>
                        <a:t>16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Xây dựng cách chức năng quản trị</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622292242"/>
                  </a:ext>
                </a:extLst>
              </a:tr>
              <a:tr h="176570">
                <a:tc>
                  <a:txBody>
                    <a:bodyPr/>
                    <a:lstStyle/>
                    <a:p>
                      <a:pPr algn="ctr">
                        <a:lnSpc>
                          <a:spcPct val="120000"/>
                        </a:lnSpc>
                        <a:spcBef>
                          <a:spcPts val="300"/>
                        </a:spcBef>
                        <a:spcAft>
                          <a:spcPts val="300"/>
                        </a:spcAft>
                      </a:pPr>
                      <a:r>
                        <a:rPr lang="en-US" sz="1000">
                          <a:effectLst/>
                        </a:rPr>
                        <a:t>17</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Lập trình các module</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6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366861278"/>
                  </a:ext>
                </a:extLst>
              </a:tr>
              <a:tr h="176570">
                <a:tc>
                  <a:txBody>
                    <a:bodyPr/>
                    <a:lstStyle/>
                    <a:p>
                      <a:pPr algn="ctr">
                        <a:lnSpc>
                          <a:spcPct val="120000"/>
                        </a:lnSpc>
                        <a:spcBef>
                          <a:spcPts val="300"/>
                        </a:spcBef>
                        <a:spcAft>
                          <a:spcPts val="300"/>
                        </a:spcAft>
                      </a:pPr>
                      <a:r>
                        <a:rPr lang="en-US" sz="1000">
                          <a:effectLst/>
                        </a:rPr>
                        <a:t>18</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Tích hợp hệ thống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17</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925908686"/>
                  </a:ext>
                </a:extLst>
              </a:tr>
              <a:tr h="283218">
                <a:tc>
                  <a:txBody>
                    <a:bodyPr/>
                    <a:lstStyle/>
                    <a:p>
                      <a:pPr algn="ctr">
                        <a:lnSpc>
                          <a:spcPct val="120000"/>
                        </a:lnSpc>
                        <a:spcBef>
                          <a:spcPts val="300"/>
                        </a:spcBef>
                        <a:spcAft>
                          <a:spcPts val="300"/>
                        </a:spcAft>
                      </a:pPr>
                      <a:r>
                        <a:rPr lang="en-US" sz="1000">
                          <a:effectLst/>
                        </a:rPr>
                        <a:t>19</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Lựa chọn công cụ kiểm thử</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778334257"/>
                  </a:ext>
                </a:extLst>
              </a:tr>
              <a:tr h="283218">
                <a:tc>
                  <a:txBody>
                    <a:bodyPr/>
                    <a:lstStyle/>
                    <a:p>
                      <a:pPr algn="ctr">
                        <a:lnSpc>
                          <a:spcPct val="120000"/>
                        </a:lnSpc>
                        <a:spcBef>
                          <a:spcPts val="300"/>
                        </a:spcBef>
                        <a:spcAft>
                          <a:spcPts val="300"/>
                        </a:spcAft>
                      </a:pPr>
                      <a:r>
                        <a:rPr lang="en-US" sz="1000">
                          <a:effectLst/>
                        </a:rPr>
                        <a:t>20</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Kiểm thử mức hệ thống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18, 19</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684376204"/>
                  </a:ext>
                </a:extLst>
              </a:tr>
              <a:tr h="283218">
                <a:tc>
                  <a:txBody>
                    <a:bodyPr/>
                    <a:lstStyle/>
                    <a:p>
                      <a:pPr algn="ctr">
                        <a:lnSpc>
                          <a:spcPct val="120000"/>
                        </a:lnSpc>
                        <a:spcBef>
                          <a:spcPts val="300"/>
                        </a:spcBef>
                        <a:spcAft>
                          <a:spcPts val="300"/>
                        </a:spcAft>
                      </a:pPr>
                      <a:r>
                        <a:rPr lang="en-US" sz="1000">
                          <a:effectLst/>
                        </a:rPr>
                        <a:t>21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Kiểm thử mức giao diện</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20</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390676083"/>
                  </a:ext>
                </a:extLst>
              </a:tr>
              <a:tr h="283218">
                <a:tc>
                  <a:txBody>
                    <a:bodyPr/>
                    <a:lstStyle/>
                    <a:p>
                      <a:pPr algn="ctr">
                        <a:lnSpc>
                          <a:spcPct val="120000"/>
                        </a:lnSpc>
                        <a:spcBef>
                          <a:spcPts val="300"/>
                        </a:spcBef>
                        <a:spcAft>
                          <a:spcPts val="300"/>
                        </a:spcAft>
                      </a:pPr>
                      <a:r>
                        <a:rPr lang="en-US" sz="1000">
                          <a:effectLst/>
                        </a:rPr>
                        <a:t>22</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Kiểm chứng các modules chức năng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136304490"/>
                  </a:ext>
                </a:extLst>
              </a:tr>
              <a:tr h="283218">
                <a:tc>
                  <a:txBody>
                    <a:bodyPr/>
                    <a:lstStyle/>
                    <a:p>
                      <a:pPr algn="ctr">
                        <a:lnSpc>
                          <a:spcPct val="120000"/>
                        </a:lnSpc>
                        <a:spcBef>
                          <a:spcPts val="300"/>
                        </a:spcBef>
                        <a:spcAft>
                          <a:spcPts val="300"/>
                        </a:spcAft>
                      </a:pPr>
                      <a:r>
                        <a:rPr lang="en-US" sz="1000">
                          <a:effectLst/>
                        </a:rPr>
                        <a:t>23</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Khắc phục lỗi và viết test case</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22</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292214949"/>
                  </a:ext>
                </a:extLst>
              </a:tr>
              <a:tr h="176570">
                <a:tc>
                  <a:txBody>
                    <a:bodyPr/>
                    <a:lstStyle/>
                    <a:p>
                      <a:pPr algn="ctr">
                        <a:lnSpc>
                          <a:spcPct val="120000"/>
                        </a:lnSpc>
                        <a:spcBef>
                          <a:spcPts val="300"/>
                        </a:spcBef>
                        <a:spcAft>
                          <a:spcPts val="300"/>
                        </a:spcAft>
                      </a:pPr>
                      <a:r>
                        <a:rPr lang="en-US" sz="1000">
                          <a:effectLst/>
                        </a:rPr>
                        <a:t>24</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Lắp đặt phần cứng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23</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414929653"/>
                  </a:ext>
                </a:extLst>
              </a:tr>
              <a:tr h="286468">
                <a:tc>
                  <a:txBody>
                    <a:bodyPr/>
                    <a:lstStyle/>
                    <a:p>
                      <a:pPr algn="ctr">
                        <a:lnSpc>
                          <a:spcPct val="120000"/>
                        </a:lnSpc>
                        <a:spcBef>
                          <a:spcPts val="300"/>
                        </a:spcBef>
                        <a:spcAft>
                          <a:spcPts val="300"/>
                        </a:spcAft>
                      </a:pPr>
                      <a:r>
                        <a:rPr lang="en-US" sz="1000">
                          <a:effectLst/>
                        </a:rPr>
                        <a:t>25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Cài đặt phần mềm</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24</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863797402"/>
                  </a:ext>
                </a:extLst>
              </a:tr>
              <a:tr h="283218">
                <a:tc>
                  <a:txBody>
                    <a:bodyPr/>
                    <a:lstStyle/>
                    <a:p>
                      <a:pPr algn="ctr">
                        <a:lnSpc>
                          <a:spcPct val="120000"/>
                        </a:lnSpc>
                        <a:spcBef>
                          <a:spcPts val="300"/>
                        </a:spcBef>
                        <a:spcAft>
                          <a:spcPts val="300"/>
                        </a:spcAft>
                      </a:pPr>
                      <a:r>
                        <a:rPr lang="en-US" sz="1000">
                          <a:effectLst/>
                        </a:rPr>
                        <a:t>26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Kiểm tra sai sót - khuyết điểm của hệ thống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1 ngày</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004843992"/>
                  </a:ext>
                </a:extLst>
              </a:tr>
              <a:tr h="283218">
                <a:tc>
                  <a:txBody>
                    <a:bodyPr/>
                    <a:lstStyle/>
                    <a:p>
                      <a:pPr algn="ctr">
                        <a:lnSpc>
                          <a:spcPct val="120000"/>
                        </a:lnSpc>
                        <a:spcBef>
                          <a:spcPts val="300"/>
                        </a:spcBef>
                        <a:spcAft>
                          <a:spcPts val="300"/>
                        </a:spcAft>
                      </a:pPr>
                      <a:r>
                        <a:rPr lang="en-US" sz="1000">
                          <a:effectLst/>
                        </a:rPr>
                        <a:t>27</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Khắc phục lỗi sau khi kiểm tra</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2 ngày</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26</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1025222931"/>
                  </a:ext>
                </a:extLst>
              </a:tr>
              <a:tr h="424826">
                <a:tc>
                  <a:txBody>
                    <a:bodyPr/>
                    <a:lstStyle/>
                    <a:p>
                      <a:pPr algn="ctr">
                        <a:lnSpc>
                          <a:spcPct val="120000"/>
                        </a:lnSpc>
                        <a:spcBef>
                          <a:spcPts val="300"/>
                        </a:spcBef>
                        <a:spcAft>
                          <a:spcPts val="300"/>
                        </a:spcAft>
                      </a:pPr>
                      <a:r>
                        <a:rPr lang="en-US" sz="1000">
                          <a:effectLst/>
                        </a:rPr>
                        <a:t>28</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Đào tạo - cải tiến - bảo hành - nâng cấp hệ thống</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1 ngày</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26</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1571836593"/>
                  </a:ext>
                </a:extLst>
              </a:tr>
            </a:tbl>
          </a:graphicData>
        </a:graphic>
      </p:graphicFrame>
    </p:spTree>
    <p:extLst>
      <p:ext uri="{BB962C8B-B14F-4D97-AF65-F5344CB8AC3E}">
        <p14:creationId xmlns:p14="http://schemas.microsoft.com/office/powerpoint/2010/main" val="2805803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ounded Rectangle 3"/>
          <p:cNvSpPr/>
          <p:nvPr/>
        </p:nvSpPr>
        <p:spPr>
          <a:xfrm>
            <a:off x="291792"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4</a:t>
            </a:r>
            <a:endParaRPr lang="vi-VN" sz="1000" dirty="0">
              <a:solidFill>
                <a:schemeClr val="tx1"/>
              </a:solidFill>
            </a:endParaRPr>
          </a:p>
        </p:txBody>
      </p:sp>
      <p:sp>
        <p:nvSpPr>
          <p:cNvPr id="5" name="Rounded Rectangle 4"/>
          <p:cNvSpPr/>
          <p:nvPr/>
        </p:nvSpPr>
        <p:spPr>
          <a:xfrm>
            <a:off x="1454858" y="2058608"/>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a:t>
            </a:r>
            <a:endParaRPr lang="vi-VN" sz="1000" dirty="0">
              <a:solidFill>
                <a:schemeClr val="tx1"/>
              </a:solidFill>
            </a:endParaRPr>
          </a:p>
        </p:txBody>
      </p:sp>
      <p:sp>
        <p:nvSpPr>
          <p:cNvPr id="6" name="Rounded Rectangle 5"/>
          <p:cNvSpPr/>
          <p:nvPr/>
        </p:nvSpPr>
        <p:spPr>
          <a:xfrm>
            <a:off x="291793" y="122123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3</a:t>
            </a:r>
            <a:endParaRPr lang="vi-VN" sz="1000" dirty="0">
              <a:solidFill>
                <a:schemeClr val="tx1"/>
              </a:solidFill>
            </a:endParaRPr>
          </a:p>
        </p:txBody>
      </p:sp>
      <p:sp>
        <p:nvSpPr>
          <p:cNvPr id="7" name="Rounded Rectangle 6"/>
          <p:cNvSpPr/>
          <p:nvPr/>
        </p:nvSpPr>
        <p:spPr>
          <a:xfrm>
            <a:off x="2550275" y="3790901"/>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28</a:t>
            </a:r>
            <a:endParaRPr lang="vi-VN" sz="1000" dirty="0">
              <a:solidFill>
                <a:schemeClr val="tx1"/>
              </a:solidFill>
            </a:endParaRPr>
          </a:p>
        </p:txBody>
      </p:sp>
      <p:sp>
        <p:nvSpPr>
          <p:cNvPr id="8" name="Rounded Rectangle 7"/>
          <p:cNvSpPr/>
          <p:nvPr/>
        </p:nvSpPr>
        <p:spPr>
          <a:xfrm>
            <a:off x="1454858" y="4649788"/>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27</a:t>
            </a:r>
            <a:endParaRPr lang="vi-VN" sz="1000" dirty="0">
              <a:solidFill>
                <a:schemeClr val="tx1"/>
              </a:solidFill>
            </a:endParaRPr>
          </a:p>
        </p:txBody>
      </p:sp>
      <p:sp>
        <p:nvSpPr>
          <p:cNvPr id="9" name="Rounded Rectangle 8"/>
          <p:cNvSpPr/>
          <p:nvPr/>
        </p:nvSpPr>
        <p:spPr>
          <a:xfrm>
            <a:off x="2548409"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26</a:t>
            </a:r>
            <a:endParaRPr lang="vi-VN" sz="1000" dirty="0">
              <a:solidFill>
                <a:schemeClr val="tx1"/>
              </a:solidFill>
            </a:endParaRPr>
          </a:p>
        </p:txBody>
      </p:sp>
      <p:sp>
        <p:nvSpPr>
          <p:cNvPr id="10" name="Rounded Rectangle 9"/>
          <p:cNvSpPr/>
          <p:nvPr/>
        </p:nvSpPr>
        <p:spPr>
          <a:xfrm>
            <a:off x="3635896"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25</a:t>
            </a:r>
            <a:endParaRPr lang="vi-VN" sz="1000" dirty="0">
              <a:solidFill>
                <a:schemeClr val="tx1"/>
              </a:solidFill>
            </a:endParaRPr>
          </a:p>
        </p:txBody>
      </p:sp>
      <p:sp>
        <p:nvSpPr>
          <p:cNvPr id="11" name="Rounded Rectangle 10"/>
          <p:cNvSpPr/>
          <p:nvPr/>
        </p:nvSpPr>
        <p:spPr>
          <a:xfrm>
            <a:off x="4723382"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24</a:t>
            </a:r>
            <a:endParaRPr lang="vi-VN" sz="1000" dirty="0">
              <a:solidFill>
                <a:schemeClr val="tx1"/>
              </a:solidFill>
            </a:endParaRPr>
          </a:p>
        </p:txBody>
      </p:sp>
      <p:sp>
        <p:nvSpPr>
          <p:cNvPr id="12" name="Rounded Rectangle 11"/>
          <p:cNvSpPr/>
          <p:nvPr/>
        </p:nvSpPr>
        <p:spPr>
          <a:xfrm>
            <a:off x="5807598"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23</a:t>
            </a:r>
            <a:endParaRPr lang="vi-VN" sz="1000" dirty="0">
              <a:solidFill>
                <a:schemeClr val="tx1"/>
              </a:solidFill>
            </a:endParaRPr>
          </a:p>
        </p:txBody>
      </p:sp>
      <p:sp>
        <p:nvSpPr>
          <p:cNvPr id="13" name="Rounded Rectangle 12"/>
          <p:cNvSpPr/>
          <p:nvPr/>
        </p:nvSpPr>
        <p:spPr>
          <a:xfrm>
            <a:off x="6901148"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22</a:t>
            </a:r>
            <a:endParaRPr lang="vi-VN" sz="1000" dirty="0">
              <a:solidFill>
                <a:schemeClr val="tx1"/>
              </a:solidFill>
            </a:endParaRPr>
          </a:p>
        </p:txBody>
      </p:sp>
      <p:sp>
        <p:nvSpPr>
          <p:cNvPr id="14" name="Rounded Rectangle 13"/>
          <p:cNvSpPr/>
          <p:nvPr/>
        </p:nvSpPr>
        <p:spPr>
          <a:xfrm>
            <a:off x="6901149" y="2931541"/>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19</a:t>
            </a:r>
            <a:endParaRPr lang="vi-VN" sz="1000" dirty="0">
              <a:solidFill>
                <a:schemeClr val="tx1"/>
              </a:solidFill>
            </a:endParaRPr>
          </a:p>
        </p:txBody>
      </p:sp>
      <p:sp>
        <p:nvSpPr>
          <p:cNvPr id="15" name="Rounded Rectangle 14"/>
          <p:cNvSpPr/>
          <p:nvPr/>
        </p:nvSpPr>
        <p:spPr>
          <a:xfrm>
            <a:off x="3639165" y="2925016"/>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13</a:t>
            </a:r>
            <a:endParaRPr lang="vi-VN" sz="1000" dirty="0">
              <a:solidFill>
                <a:schemeClr val="tx1"/>
              </a:solidFill>
            </a:endParaRPr>
          </a:p>
        </p:txBody>
      </p:sp>
      <p:sp>
        <p:nvSpPr>
          <p:cNvPr id="16" name="Rounded Rectangle 15"/>
          <p:cNvSpPr/>
          <p:nvPr/>
        </p:nvSpPr>
        <p:spPr>
          <a:xfrm>
            <a:off x="4723382" y="2921753"/>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12</a:t>
            </a:r>
            <a:endParaRPr lang="vi-VN" sz="1000" dirty="0">
              <a:solidFill>
                <a:schemeClr val="tx1"/>
              </a:solidFill>
            </a:endParaRPr>
          </a:p>
        </p:txBody>
      </p:sp>
      <p:sp>
        <p:nvSpPr>
          <p:cNvPr id="17" name="Rounded Rectangle 16"/>
          <p:cNvSpPr/>
          <p:nvPr/>
        </p:nvSpPr>
        <p:spPr>
          <a:xfrm>
            <a:off x="5807599"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10</a:t>
            </a:r>
            <a:endParaRPr lang="vi-VN" sz="1000" dirty="0">
              <a:solidFill>
                <a:schemeClr val="tx1"/>
              </a:solidFill>
            </a:endParaRPr>
          </a:p>
        </p:txBody>
      </p:sp>
      <p:sp>
        <p:nvSpPr>
          <p:cNvPr id="18" name="Rounded Rectangle 17"/>
          <p:cNvSpPr/>
          <p:nvPr/>
        </p:nvSpPr>
        <p:spPr>
          <a:xfrm>
            <a:off x="5807599" y="292918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11</a:t>
            </a:r>
            <a:endParaRPr lang="vi-VN" sz="1000" dirty="0">
              <a:solidFill>
                <a:schemeClr val="tx1"/>
              </a:solidFill>
            </a:endParaRPr>
          </a:p>
        </p:txBody>
      </p:sp>
      <p:sp>
        <p:nvSpPr>
          <p:cNvPr id="19" name="Rounded Rectangle 18"/>
          <p:cNvSpPr/>
          <p:nvPr/>
        </p:nvSpPr>
        <p:spPr>
          <a:xfrm>
            <a:off x="7994698" y="4649790"/>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21</a:t>
            </a:r>
            <a:endParaRPr lang="vi-VN" sz="1000" dirty="0">
              <a:solidFill>
                <a:schemeClr val="tx1"/>
              </a:solidFill>
            </a:endParaRPr>
          </a:p>
        </p:txBody>
      </p:sp>
      <p:sp>
        <p:nvSpPr>
          <p:cNvPr id="20" name="Rounded Rectangle 19"/>
          <p:cNvSpPr/>
          <p:nvPr/>
        </p:nvSpPr>
        <p:spPr>
          <a:xfrm>
            <a:off x="7994699" y="2925946"/>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18</a:t>
            </a:r>
            <a:endParaRPr lang="vi-VN" sz="1000" dirty="0">
              <a:solidFill>
                <a:schemeClr val="tx1"/>
              </a:solidFill>
            </a:endParaRPr>
          </a:p>
        </p:txBody>
      </p:sp>
      <p:sp>
        <p:nvSpPr>
          <p:cNvPr id="21" name="Rounded Rectangle 20"/>
          <p:cNvSpPr/>
          <p:nvPr/>
        </p:nvSpPr>
        <p:spPr>
          <a:xfrm>
            <a:off x="7994700"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17</a:t>
            </a:r>
            <a:endParaRPr lang="vi-VN" sz="1000" dirty="0">
              <a:solidFill>
                <a:schemeClr val="tx1"/>
              </a:solidFill>
            </a:endParaRPr>
          </a:p>
        </p:txBody>
      </p:sp>
      <p:sp>
        <p:nvSpPr>
          <p:cNvPr id="22" name="Rounded Rectangle 21"/>
          <p:cNvSpPr/>
          <p:nvPr/>
        </p:nvSpPr>
        <p:spPr>
          <a:xfrm>
            <a:off x="7995618" y="122123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16</a:t>
            </a:r>
            <a:endParaRPr lang="vi-VN" sz="1000" dirty="0">
              <a:solidFill>
                <a:schemeClr val="tx1"/>
              </a:solidFill>
            </a:endParaRPr>
          </a:p>
        </p:txBody>
      </p:sp>
      <p:sp>
        <p:nvSpPr>
          <p:cNvPr id="23" name="Rounded Rectangle 22"/>
          <p:cNvSpPr/>
          <p:nvPr/>
        </p:nvSpPr>
        <p:spPr>
          <a:xfrm>
            <a:off x="7994699" y="37909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20</a:t>
            </a:r>
            <a:endParaRPr lang="vi-VN" sz="1000" dirty="0">
              <a:solidFill>
                <a:schemeClr val="tx1"/>
              </a:solidFill>
            </a:endParaRPr>
          </a:p>
        </p:txBody>
      </p:sp>
      <p:sp>
        <p:nvSpPr>
          <p:cNvPr id="24" name="Rounded Rectangle 23"/>
          <p:cNvSpPr/>
          <p:nvPr/>
        </p:nvSpPr>
        <p:spPr>
          <a:xfrm>
            <a:off x="6904886"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14</a:t>
            </a:r>
            <a:endParaRPr lang="vi-VN" sz="1000" dirty="0">
              <a:solidFill>
                <a:schemeClr val="tx1"/>
              </a:solidFill>
            </a:endParaRPr>
          </a:p>
        </p:txBody>
      </p:sp>
      <p:sp>
        <p:nvSpPr>
          <p:cNvPr id="25" name="Rounded Rectangle 24"/>
          <p:cNvSpPr/>
          <p:nvPr/>
        </p:nvSpPr>
        <p:spPr>
          <a:xfrm>
            <a:off x="2548409"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5</a:t>
            </a:r>
            <a:endParaRPr lang="vi-VN" sz="1000" dirty="0">
              <a:solidFill>
                <a:schemeClr val="tx1"/>
              </a:solidFill>
            </a:endParaRPr>
          </a:p>
        </p:txBody>
      </p:sp>
      <p:sp>
        <p:nvSpPr>
          <p:cNvPr id="26" name="Rounded Rectangle 25"/>
          <p:cNvSpPr/>
          <p:nvPr/>
        </p:nvSpPr>
        <p:spPr>
          <a:xfrm>
            <a:off x="1457657" y="339503"/>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a:t>
            </a:r>
            <a:endParaRPr lang="vi-VN" sz="1000" dirty="0">
              <a:solidFill>
                <a:schemeClr val="tx1"/>
              </a:solidFill>
            </a:endParaRPr>
          </a:p>
        </p:txBody>
      </p:sp>
      <p:sp>
        <p:nvSpPr>
          <p:cNvPr id="27" name="Rounded Rectangle 26"/>
          <p:cNvSpPr/>
          <p:nvPr/>
        </p:nvSpPr>
        <p:spPr>
          <a:xfrm>
            <a:off x="216682" y="339501"/>
            <a:ext cx="515983" cy="3592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Start</a:t>
            </a:r>
            <a:endParaRPr lang="vi-VN" sz="1000" dirty="0">
              <a:solidFill>
                <a:schemeClr val="tx1"/>
              </a:solidFill>
            </a:endParaRPr>
          </a:p>
        </p:txBody>
      </p:sp>
      <p:sp>
        <p:nvSpPr>
          <p:cNvPr id="28" name="Rounded Rectangle 27"/>
          <p:cNvSpPr/>
          <p:nvPr/>
        </p:nvSpPr>
        <p:spPr>
          <a:xfrm>
            <a:off x="7998904"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15</a:t>
            </a:r>
            <a:endParaRPr lang="vi-VN" sz="1000" dirty="0">
              <a:solidFill>
                <a:schemeClr val="tx1"/>
              </a:solidFill>
            </a:endParaRPr>
          </a:p>
        </p:txBody>
      </p:sp>
      <p:sp>
        <p:nvSpPr>
          <p:cNvPr id="29" name="Rounded Rectangle 28"/>
          <p:cNvSpPr/>
          <p:nvPr/>
        </p:nvSpPr>
        <p:spPr>
          <a:xfrm>
            <a:off x="5810868" y="119930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9</a:t>
            </a:r>
            <a:endParaRPr lang="vi-VN" sz="1000" dirty="0">
              <a:solidFill>
                <a:schemeClr val="tx1"/>
              </a:solidFill>
            </a:endParaRPr>
          </a:p>
        </p:txBody>
      </p:sp>
      <p:sp>
        <p:nvSpPr>
          <p:cNvPr id="30" name="Rounded Rectangle 29"/>
          <p:cNvSpPr/>
          <p:nvPr/>
        </p:nvSpPr>
        <p:spPr>
          <a:xfrm>
            <a:off x="5810869"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8</a:t>
            </a:r>
            <a:endParaRPr lang="vi-VN" sz="1000" dirty="0">
              <a:solidFill>
                <a:schemeClr val="tx1"/>
              </a:solidFill>
            </a:endParaRPr>
          </a:p>
        </p:txBody>
      </p:sp>
      <p:sp>
        <p:nvSpPr>
          <p:cNvPr id="31" name="Rounded Rectangle 30"/>
          <p:cNvSpPr/>
          <p:nvPr/>
        </p:nvSpPr>
        <p:spPr>
          <a:xfrm>
            <a:off x="4723382" y="34043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7</a:t>
            </a:r>
            <a:endParaRPr lang="vi-VN" sz="1000" dirty="0">
              <a:solidFill>
                <a:schemeClr val="tx1"/>
              </a:solidFill>
            </a:endParaRPr>
          </a:p>
        </p:txBody>
      </p:sp>
      <p:sp>
        <p:nvSpPr>
          <p:cNvPr id="32" name="Rounded Rectangle 31"/>
          <p:cNvSpPr/>
          <p:nvPr/>
        </p:nvSpPr>
        <p:spPr>
          <a:xfrm>
            <a:off x="3635896"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6</a:t>
            </a:r>
            <a:endParaRPr lang="vi-VN" sz="1000" dirty="0">
              <a:solidFill>
                <a:schemeClr val="tx1"/>
              </a:solidFill>
            </a:endParaRPr>
          </a:p>
        </p:txBody>
      </p:sp>
      <p:cxnSp>
        <p:nvCxnSpPr>
          <p:cNvPr id="33" name="Straight Arrow Connector 32"/>
          <p:cNvCxnSpPr>
            <a:stCxn id="27" idx="3"/>
            <a:endCxn id="26" idx="1"/>
          </p:cNvCxnSpPr>
          <p:nvPr/>
        </p:nvCxnSpPr>
        <p:spPr>
          <a:xfrm>
            <a:off x="732664" y="519116"/>
            <a:ext cx="72499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3"/>
            <a:endCxn id="25" idx="1"/>
          </p:cNvCxnSpPr>
          <p:nvPr/>
        </p:nvCxnSpPr>
        <p:spPr>
          <a:xfrm flipV="1">
            <a:off x="1823416" y="519116"/>
            <a:ext cx="72499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216682" y="3790902"/>
            <a:ext cx="515983" cy="3592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End</a:t>
            </a:r>
            <a:endParaRPr lang="vi-VN" sz="1000" dirty="0">
              <a:solidFill>
                <a:schemeClr val="tx1"/>
              </a:solidFill>
            </a:endParaRPr>
          </a:p>
        </p:txBody>
      </p:sp>
      <p:cxnSp>
        <p:nvCxnSpPr>
          <p:cNvPr id="36" name="Straight Arrow Connector 35"/>
          <p:cNvCxnSpPr>
            <a:stCxn id="25" idx="3"/>
            <a:endCxn id="32" idx="1"/>
          </p:cNvCxnSpPr>
          <p:nvPr/>
        </p:nvCxnSpPr>
        <p:spPr>
          <a:xfrm>
            <a:off x="2914169" y="519116"/>
            <a:ext cx="7217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3"/>
            <a:endCxn id="31" idx="1"/>
          </p:cNvCxnSpPr>
          <p:nvPr/>
        </p:nvCxnSpPr>
        <p:spPr>
          <a:xfrm>
            <a:off x="4001655" y="519116"/>
            <a:ext cx="721727" cy="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3"/>
            <a:endCxn id="30" idx="1"/>
          </p:cNvCxnSpPr>
          <p:nvPr/>
        </p:nvCxnSpPr>
        <p:spPr>
          <a:xfrm flipV="1">
            <a:off x="5089142" y="519116"/>
            <a:ext cx="721727" cy="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0" idx="3"/>
            <a:endCxn id="24" idx="1"/>
          </p:cNvCxnSpPr>
          <p:nvPr/>
        </p:nvCxnSpPr>
        <p:spPr>
          <a:xfrm>
            <a:off x="6176628" y="519116"/>
            <a:ext cx="7282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4" idx="3"/>
            <a:endCxn id="28" idx="1"/>
          </p:cNvCxnSpPr>
          <p:nvPr/>
        </p:nvCxnSpPr>
        <p:spPr>
          <a:xfrm>
            <a:off x="7270646" y="519116"/>
            <a:ext cx="7282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8" idx="2"/>
            <a:endCxn id="22" idx="0"/>
          </p:cNvCxnSpPr>
          <p:nvPr/>
        </p:nvCxnSpPr>
        <p:spPr>
          <a:xfrm flipH="1">
            <a:off x="8178498" y="698730"/>
            <a:ext cx="3286" cy="5225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2" idx="2"/>
            <a:endCxn id="21" idx="0"/>
          </p:cNvCxnSpPr>
          <p:nvPr/>
        </p:nvCxnSpPr>
        <p:spPr>
          <a:xfrm flipH="1">
            <a:off x="8177580" y="1580465"/>
            <a:ext cx="918" cy="4805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0" idx="0"/>
          </p:cNvCxnSpPr>
          <p:nvPr/>
        </p:nvCxnSpPr>
        <p:spPr>
          <a:xfrm flipH="1">
            <a:off x="8177579" y="2420213"/>
            <a:ext cx="1" cy="505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0" idx="2"/>
            <a:endCxn id="23" idx="0"/>
          </p:cNvCxnSpPr>
          <p:nvPr/>
        </p:nvCxnSpPr>
        <p:spPr>
          <a:xfrm flipH="1">
            <a:off x="8177578" y="3285174"/>
            <a:ext cx="1" cy="505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3" idx="2"/>
            <a:endCxn id="19" idx="0"/>
          </p:cNvCxnSpPr>
          <p:nvPr/>
        </p:nvCxnSpPr>
        <p:spPr>
          <a:xfrm flipH="1">
            <a:off x="8177578" y="4150130"/>
            <a:ext cx="1" cy="4996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1"/>
            <a:endCxn id="13" idx="3"/>
          </p:cNvCxnSpPr>
          <p:nvPr/>
        </p:nvCxnSpPr>
        <p:spPr>
          <a:xfrm flipH="1" flipV="1">
            <a:off x="7266908" y="4829404"/>
            <a:ext cx="72779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1"/>
            <a:endCxn id="12" idx="3"/>
          </p:cNvCxnSpPr>
          <p:nvPr/>
        </p:nvCxnSpPr>
        <p:spPr>
          <a:xfrm flipH="1" flipV="1">
            <a:off x="6173357" y="4829403"/>
            <a:ext cx="72779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2" idx="1"/>
            <a:endCxn id="11" idx="3"/>
          </p:cNvCxnSpPr>
          <p:nvPr/>
        </p:nvCxnSpPr>
        <p:spPr>
          <a:xfrm flipH="1">
            <a:off x="5089141" y="4829403"/>
            <a:ext cx="7184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1"/>
            <a:endCxn id="10" idx="3"/>
          </p:cNvCxnSpPr>
          <p:nvPr/>
        </p:nvCxnSpPr>
        <p:spPr>
          <a:xfrm flipH="1">
            <a:off x="4001654" y="4829403"/>
            <a:ext cx="7217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0" idx="1"/>
            <a:endCxn id="9" idx="3"/>
          </p:cNvCxnSpPr>
          <p:nvPr/>
        </p:nvCxnSpPr>
        <p:spPr>
          <a:xfrm flipH="1">
            <a:off x="2914167" y="4829403"/>
            <a:ext cx="7217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9" idx="1"/>
            <a:endCxn id="8" idx="3"/>
          </p:cNvCxnSpPr>
          <p:nvPr/>
        </p:nvCxnSpPr>
        <p:spPr>
          <a:xfrm flipH="1" flipV="1">
            <a:off x="1820617" y="4829402"/>
            <a:ext cx="72779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9" idx="0"/>
            <a:endCxn id="7" idx="2"/>
          </p:cNvCxnSpPr>
          <p:nvPr/>
        </p:nvCxnSpPr>
        <p:spPr>
          <a:xfrm flipV="1">
            <a:off x="2731288" y="4150129"/>
            <a:ext cx="1867" cy="499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7" idx="1"/>
            <a:endCxn id="35" idx="3"/>
          </p:cNvCxnSpPr>
          <p:nvPr/>
        </p:nvCxnSpPr>
        <p:spPr>
          <a:xfrm flipH="1">
            <a:off x="732664" y="3970516"/>
            <a:ext cx="18176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6" idx="2"/>
            <a:endCxn id="5" idx="0"/>
          </p:cNvCxnSpPr>
          <p:nvPr/>
        </p:nvCxnSpPr>
        <p:spPr>
          <a:xfrm flipH="1">
            <a:off x="1637737" y="698731"/>
            <a:ext cx="2800" cy="13598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6" idx="2"/>
            <a:endCxn id="4" idx="0"/>
          </p:cNvCxnSpPr>
          <p:nvPr/>
        </p:nvCxnSpPr>
        <p:spPr>
          <a:xfrm flipH="1">
            <a:off x="474672" y="1580465"/>
            <a:ext cx="1" cy="4805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0" idx="2"/>
            <a:endCxn id="29" idx="0"/>
          </p:cNvCxnSpPr>
          <p:nvPr/>
        </p:nvCxnSpPr>
        <p:spPr>
          <a:xfrm flipH="1">
            <a:off x="5993748" y="698730"/>
            <a:ext cx="1" cy="50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9" idx="2"/>
            <a:endCxn id="17" idx="0"/>
          </p:cNvCxnSpPr>
          <p:nvPr/>
        </p:nvCxnSpPr>
        <p:spPr>
          <a:xfrm flipH="1">
            <a:off x="5990479" y="1558537"/>
            <a:ext cx="3269" cy="502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7" idx="2"/>
            <a:endCxn id="18" idx="0"/>
          </p:cNvCxnSpPr>
          <p:nvPr/>
        </p:nvCxnSpPr>
        <p:spPr>
          <a:xfrm>
            <a:off x="5990478" y="2420212"/>
            <a:ext cx="0" cy="5089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8" idx="1"/>
            <a:endCxn id="16" idx="3"/>
          </p:cNvCxnSpPr>
          <p:nvPr/>
        </p:nvCxnSpPr>
        <p:spPr>
          <a:xfrm flipH="1" flipV="1">
            <a:off x="5089140" y="3101367"/>
            <a:ext cx="718458" cy="7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6" idx="1"/>
            <a:endCxn id="15" idx="3"/>
          </p:cNvCxnSpPr>
          <p:nvPr/>
        </p:nvCxnSpPr>
        <p:spPr>
          <a:xfrm flipH="1">
            <a:off x="4004924" y="3101367"/>
            <a:ext cx="718457" cy="32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6" idx="2"/>
            <a:endCxn id="6" idx="0"/>
          </p:cNvCxnSpPr>
          <p:nvPr/>
        </p:nvCxnSpPr>
        <p:spPr>
          <a:xfrm rot="5400000">
            <a:off x="796352" y="377051"/>
            <a:ext cx="522506" cy="116586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22" idx="1"/>
            <a:endCxn id="14" idx="0"/>
          </p:cNvCxnSpPr>
          <p:nvPr/>
        </p:nvCxnSpPr>
        <p:spPr>
          <a:xfrm rot="10800000" flipV="1">
            <a:off x="7084029" y="1400851"/>
            <a:ext cx="911589" cy="153068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14" idx="2"/>
            <a:endCxn id="23" idx="1"/>
          </p:cNvCxnSpPr>
          <p:nvPr/>
        </p:nvCxnSpPr>
        <p:spPr>
          <a:xfrm rot="16200000" flipH="1">
            <a:off x="7199489" y="3175307"/>
            <a:ext cx="679748" cy="9106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5" idx="1"/>
            <a:endCxn id="35" idx="3"/>
          </p:cNvCxnSpPr>
          <p:nvPr/>
        </p:nvCxnSpPr>
        <p:spPr>
          <a:xfrm rot="10800000" flipV="1">
            <a:off x="732664" y="3104630"/>
            <a:ext cx="2906501" cy="865886"/>
          </a:xfrm>
          <a:prstGeom prst="bentConnector3">
            <a:avLst>
              <a:gd name="adj1" fmla="val 627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 idx="2"/>
            <a:endCxn id="35" idx="0"/>
          </p:cNvCxnSpPr>
          <p:nvPr/>
        </p:nvCxnSpPr>
        <p:spPr>
          <a:xfrm rot="16200000" flipH="1">
            <a:off x="-210672" y="3105555"/>
            <a:ext cx="1370690" cy="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5" idx="2"/>
            <a:endCxn id="35" idx="0"/>
          </p:cNvCxnSpPr>
          <p:nvPr/>
        </p:nvCxnSpPr>
        <p:spPr>
          <a:xfrm rot="5400000">
            <a:off x="369673" y="2522836"/>
            <a:ext cx="1373066" cy="1163064"/>
          </a:xfrm>
          <a:prstGeom prst="bentConnector3">
            <a:avLst>
              <a:gd name="adj1" fmla="val 7347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8" idx="1"/>
            <a:endCxn id="35" idx="2"/>
          </p:cNvCxnSpPr>
          <p:nvPr/>
        </p:nvCxnSpPr>
        <p:spPr>
          <a:xfrm rot="10800000">
            <a:off x="474674" y="4150132"/>
            <a:ext cx="980185" cy="67927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447990" y="1426117"/>
            <a:ext cx="210037" cy="253916"/>
          </a:xfrm>
          <a:prstGeom prst="rect">
            <a:avLst/>
          </a:prstGeom>
          <a:noFill/>
          <a:ln>
            <a:noFill/>
          </a:ln>
        </p:spPr>
        <p:txBody>
          <a:bodyPr wrap="square" rtlCol="0">
            <a:spAutoFit/>
          </a:bodyPr>
          <a:lstStyle/>
          <a:p>
            <a:r>
              <a:rPr lang="en-GB" sz="1000" dirty="0"/>
              <a:t>2</a:t>
            </a:r>
            <a:endParaRPr lang="vi-VN" sz="1000" dirty="0"/>
          </a:p>
        </p:txBody>
      </p:sp>
      <p:sp>
        <p:nvSpPr>
          <p:cNvPr id="69" name="TextBox 68"/>
          <p:cNvSpPr txBox="1"/>
          <p:nvPr/>
        </p:nvSpPr>
        <p:spPr>
          <a:xfrm>
            <a:off x="951187" y="737468"/>
            <a:ext cx="210037" cy="253916"/>
          </a:xfrm>
          <a:prstGeom prst="rect">
            <a:avLst/>
          </a:prstGeom>
          <a:noFill/>
          <a:ln>
            <a:noFill/>
          </a:ln>
        </p:spPr>
        <p:txBody>
          <a:bodyPr wrap="square" rtlCol="0">
            <a:spAutoFit/>
          </a:bodyPr>
          <a:lstStyle/>
          <a:p>
            <a:r>
              <a:rPr lang="en-GB" sz="1000" dirty="0"/>
              <a:t>2</a:t>
            </a:r>
            <a:endParaRPr lang="vi-VN" sz="1000" dirty="0"/>
          </a:p>
        </p:txBody>
      </p:sp>
      <p:sp>
        <p:nvSpPr>
          <p:cNvPr id="70" name="TextBox 69"/>
          <p:cNvSpPr txBox="1"/>
          <p:nvPr/>
        </p:nvSpPr>
        <p:spPr>
          <a:xfrm>
            <a:off x="2077529" y="460469"/>
            <a:ext cx="210037" cy="253916"/>
          </a:xfrm>
          <a:prstGeom prst="rect">
            <a:avLst/>
          </a:prstGeom>
          <a:noFill/>
          <a:ln>
            <a:noFill/>
          </a:ln>
        </p:spPr>
        <p:txBody>
          <a:bodyPr wrap="square" rtlCol="0">
            <a:spAutoFit/>
          </a:bodyPr>
          <a:lstStyle/>
          <a:p>
            <a:r>
              <a:rPr lang="en-GB" sz="1000" dirty="0"/>
              <a:t>2</a:t>
            </a:r>
            <a:endParaRPr lang="vi-VN" sz="1000" dirty="0"/>
          </a:p>
        </p:txBody>
      </p:sp>
      <p:sp>
        <p:nvSpPr>
          <p:cNvPr id="71" name="TextBox 70"/>
          <p:cNvSpPr txBox="1"/>
          <p:nvPr/>
        </p:nvSpPr>
        <p:spPr>
          <a:xfrm>
            <a:off x="3173279"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2" name="TextBox 71"/>
          <p:cNvSpPr txBox="1"/>
          <p:nvPr/>
        </p:nvSpPr>
        <p:spPr>
          <a:xfrm>
            <a:off x="4262395"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3" name="TextBox 72"/>
          <p:cNvSpPr txBox="1"/>
          <p:nvPr/>
        </p:nvSpPr>
        <p:spPr>
          <a:xfrm>
            <a:off x="5349882"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4" name="TextBox 73"/>
          <p:cNvSpPr txBox="1"/>
          <p:nvPr/>
        </p:nvSpPr>
        <p:spPr>
          <a:xfrm>
            <a:off x="447514" y="1644977"/>
            <a:ext cx="210037" cy="253916"/>
          </a:xfrm>
          <a:prstGeom prst="rect">
            <a:avLst/>
          </a:prstGeom>
          <a:noFill/>
          <a:ln>
            <a:noFill/>
          </a:ln>
        </p:spPr>
        <p:txBody>
          <a:bodyPr wrap="square" rtlCol="0">
            <a:spAutoFit/>
          </a:bodyPr>
          <a:lstStyle/>
          <a:p>
            <a:r>
              <a:rPr lang="en-GB" sz="1000" dirty="0"/>
              <a:t>2</a:t>
            </a:r>
            <a:endParaRPr lang="vi-VN" sz="1000" dirty="0"/>
          </a:p>
        </p:txBody>
      </p:sp>
      <p:sp>
        <p:nvSpPr>
          <p:cNvPr id="75" name="TextBox 74"/>
          <p:cNvSpPr txBox="1"/>
          <p:nvPr/>
        </p:nvSpPr>
        <p:spPr>
          <a:xfrm>
            <a:off x="447514" y="2781293"/>
            <a:ext cx="210037" cy="253916"/>
          </a:xfrm>
          <a:prstGeom prst="rect">
            <a:avLst/>
          </a:prstGeom>
          <a:noFill/>
          <a:ln>
            <a:noFill/>
          </a:ln>
        </p:spPr>
        <p:txBody>
          <a:bodyPr wrap="square" rtlCol="0">
            <a:spAutoFit/>
          </a:bodyPr>
          <a:lstStyle/>
          <a:p>
            <a:r>
              <a:rPr lang="en-GB" sz="1000" dirty="0"/>
              <a:t>1</a:t>
            </a:r>
            <a:endParaRPr lang="vi-VN" sz="1000" dirty="0"/>
          </a:p>
        </p:txBody>
      </p:sp>
      <p:sp>
        <p:nvSpPr>
          <p:cNvPr id="76" name="TextBox 75"/>
          <p:cNvSpPr txBox="1"/>
          <p:nvPr/>
        </p:nvSpPr>
        <p:spPr>
          <a:xfrm>
            <a:off x="1463203" y="2781293"/>
            <a:ext cx="210037" cy="253916"/>
          </a:xfrm>
          <a:prstGeom prst="rect">
            <a:avLst/>
          </a:prstGeom>
          <a:noFill/>
          <a:ln>
            <a:noFill/>
          </a:ln>
        </p:spPr>
        <p:txBody>
          <a:bodyPr wrap="square" rtlCol="0">
            <a:spAutoFit/>
          </a:bodyPr>
          <a:lstStyle/>
          <a:p>
            <a:r>
              <a:rPr lang="en-GB" sz="1000" dirty="0"/>
              <a:t>1</a:t>
            </a:r>
            <a:endParaRPr lang="vi-VN" sz="1000" dirty="0"/>
          </a:p>
        </p:txBody>
      </p:sp>
      <p:sp>
        <p:nvSpPr>
          <p:cNvPr id="77" name="TextBox 76"/>
          <p:cNvSpPr txBox="1"/>
          <p:nvPr/>
        </p:nvSpPr>
        <p:spPr>
          <a:xfrm>
            <a:off x="6436661" y="467924"/>
            <a:ext cx="210037" cy="253916"/>
          </a:xfrm>
          <a:prstGeom prst="rect">
            <a:avLst/>
          </a:prstGeom>
          <a:noFill/>
          <a:ln>
            <a:noFill/>
          </a:ln>
        </p:spPr>
        <p:txBody>
          <a:bodyPr wrap="square" rtlCol="0">
            <a:spAutoFit/>
          </a:bodyPr>
          <a:lstStyle/>
          <a:p>
            <a:r>
              <a:rPr lang="en-GB" sz="1000" dirty="0"/>
              <a:t>3</a:t>
            </a:r>
            <a:endParaRPr lang="vi-VN" sz="1000" dirty="0"/>
          </a:p>
        </p:txBody>
      </p:sp>
      <p:sp>
        <p:nvSpPr>
          <p:cNvPr id="78" name="TextBox 77"/>
          <p:cNvSpPr txBox="1"/>
          <p:nvPr/>
        </p:nvSpPr>
        <p:spPr>
          <a:xfrm>
            <a:off x="7525549" y="467924"/>
            <a:ext cx="210037" cy="253916"/>
          </a:xfrm>
          <a:prstGeom prst="rect">
            <a:avLst/>
          </a:prstGeom>
          <a:noFill/>
          <a:ln>
            <a:noFill/>
          </a:ln>
        </p:spPr>
        <p:txBody>
          <a:bodyPr wrap="square" rtlCol="0">
            <a:spAutoFit/>
          </a:bodyPr>
          <a:lstStyle/>
          <a:p>
            <a:r>
              <a:rPr lang="en-GB" sz="1000" dirty="0"/>
              <a:t>3</a:t>
            </a:r>
            <a:endParaRPr lang="vi-VN" sz="1000" dirty="0"/>
          </a:p>
        </p:txBody>
      </p:sp>
      <p:sp>
        <p:nvSpPr>
          <p:cNvPr id="79" name="TextBox 78"/>
          <p:cNvSpPr txBox="1"/>
          <p:nvPr/>
        </p:nvSpPr>
        <p:spPr>
          <a:xfrm>
            <a:off x="8150420" y="821483"/>
            <a:ext cx="210037" cy="253916"/>
          </a:xfrm>
          <a:prstGeom prst="rect">
            <a:avLst/>
          </a:prstGeom>
          <a:noFill/>
          <a:ln>
            <a:noFill/>
          </a:ln>
        </p:spPr>
        <p:txBody>
          <a:bodyPr wrap="square" rtlCol="0">
            <a:spAutoFit/>
          </a:bodyPr>
          <a:lstStyle/>
          <a:p>
            <a:r>
              <a:rPr lang="en-GB" sz="1000" dirty="0"/>
              <a:t>6</a:t>
            </a:r>
            <a:endParaRPr lang="vi-VN" sz="1000" dirty="0"/>
          </a:p>
        </p:txBody>
      </p:sp>
      <p:sp>
        <p:nvSpPr>
          <p:cNvPr id="80" name="TextBox 79"/>
          <p:cNvSpPr txBox="1"/>
          <p:nvPr/>
        </p:nvSpPr>
        <p:spPr>
          <a:xfrm>
            <a:off x="8142626" y="1662040"/>
            <a:ext cx="210037" cy="253916"/>
          </a:xfrm>
          <a:prstGeom prst="rect">
            <a:avLst/>
          </a:prstGeom>
          <a:noFill/>
          <a:ln>
            <a:noFill/>
          </a:ln>
        </p:spPr>
        <p:txBody>
          <a:bodyPr wrap="square" rtlCol="0">
            <a:spAutoFit/>
          </a:bodyPr>
          <a:lstStyle/>
          <a:p>
            <a:r>
              <a:rPr lang="en-GB" sz="1000" dirty="0"/>
              <a:t>3</a:t>
            </a:r>
            <a:endParaRPr lang="vi-VN" sz="1000" dirty="0"/>
          </a:p>
        </p:txBody>
      </p:sp>
      <p:sp>
        <p:nvSpPr>
          <p:cNvPr id="81" name="TextBox 80"/>
          <p:cNvSpPr txBox="1"/>
          <p:nvPr/>
        </p:nvSpPr>
        <p:spPr>
          <a:xfrm>
            <a:off x="8155510" y="2534579"/>
            <a:ext cx="210037" cy="253916"/>
          </a:xfrm>
          <a:prstGeom prst="rect">
            <a:avLst/>
          </a:prstGeom>
          <a:noFill/>
          <a:ln>
            <a:noFill/>
          </a:ln>
        </p:spPr>
        <p:txBody>
          <a:bodyPr wrap="square" rtlCol="0">
            <a:spAutoFit/>
          </a:bodyPr>
          <a:lstStyle/>
          <a:p>
            <a:r>
              <a:rPr lang="en-GB" sz="1000" dirty="0"/>
              <a:t>6</a:t>
            </a:r>
            <a:endParaRPr lang="vi-VN" sz="1000" dirty="0"/>
          </a:p>
        </p:txBody>
      </p:sp>
      <p:sp>
        <p:nvSpPr>
          <p:cNvPr id="82" name="TextBox 81"/>
          <p:cNvSpPr txBox="1"/>
          <p:nvPr/>
        </p:nvSpPr>
        <p:spPr>
          <a:xfrm>
            <a:off x="8150420" y="3399072"/>
            <a:ext cx="210037" cy="253916"/>
          </a:xfrm>
          <a:prstGeom prst="rect">
            <a:avLst/>
          </a:prstGeom>
          <a:noFill/>
          <a:ln>
            <a:noFill/>
          </a:ln>
        </p:spPr>
        <p:txBody>
          <a:bodyPr wrap="square" rtlCol="0">
            <a:spAutoFit/>
          </a:bodyPr>
          <a:lstStyle/>
          <a:p>
            <a:r>
              <a:rPr lang="en-GB" sz="1000" dirty="0"/>
              <a:t>3</a:t>
            </a:r>
            <a:endParaRPr lang="vi-VN" sz="1000" dirty="0"/>
          </a:p>
        </p:txBody>
      </p:sp>
      <p:sp>
        <p:nvSpPr>
          <p:cNvPr id="83" name="TextBox 82"/>
          <p:cNvSpPr txBox="1"/>
          <p:nvPr/>
        </p:nvSpPr>
        <p:spPr>
          <a:xfrm>
            <a:off x="8155510" y="4247674"/>
            <a:ext cx="210037" cy="253916"/>
          </a:xfrm>
          <a:prstGeom prst="rect">
            <a:avLst/>
          </a:prstGeom>
          <a:noFill/>
          <a:ln>
            <a:noFill/>
          </a:ln>
        </p:spPr>
        <p:txBody>
          <a:bodyPr wrap="square" rtlCol="0">
            <a:spAutoFit/>
          </a:bodyPr>
          <a:lstStyle/>
          <a:p>
            <a:r>
              <a:rPr lang="en-GB" sz="1000" dirty="0"/>
              <a:t>2</a:t>
            </a:r>
            <a:endParaRPr lang="vi-VN" sz="1000" dirty="0"/>
          </a:p>
        </p:txBody>
      </p:sp>
      <p:sp>
        <p:nvSpPr>
          <p:cNvPr id="84" name="TextBox 83"/>
          <p:cNvSpPr txBox="1"/>
          <p:nvPr/>
        </p:nvSpPr>
        <p:spPr>
          <a:xfrm>
            <a:off x="7053602" y="2057552"/>
            <a:ext cx="210037" cy="253916"/>
          </a:xfrm>
          <a:prstGeom prst="rect">
            <a:avLst/>
          </a:prstGeom>
          <a:noFill/>
          <a:ln>
            <a:noFill/>
          </a:ln>
        </p:spPr>
        <p:txBody>
          <a:bodyPr wrap="square" rtlCol="0">
            <a:spAutoFit/>
          </a:bodyPr>
          <a:lstStyle/>
          <a:p>
            <a:r>
              <a:rPr lang="en-GB" sz="1000" dirty="0"/>
              <a:t>3</a:t>
            </a:r>
            <a:endParaRPr lang="vi-VN" sz="1000" dirty="0"/>
          </a:p>
        </p:txBody>
      </p:sp>
      <p:sp>
        <p:nvSpPr>
          <p:cNvPr id="85" name="TextBox 84"/>
          <p:cNvSpPr txBox="1"/>
          <p:nvPr/>
        </p:nvSpPr>
        <p:spPr>
          <a:xfrm>
            <a:off x="6898345" y="3611012"/>
            <a:ext cx="210037" cy="253916"/>
          </a:xfrm>
          <a:prstGeom prst="rect">
            <a:avLst/>
          </a:prstGeom>
          <a:noFill/>
          <a:ln>
            <a:noFill/>
          </a:ln>
        </p:spPr>
        <p:txBody>
          <a:bodyPr wrap="square" rtlCol="0">
            <a:spAutoFit/>
          </a:bodyPr>
          <a:lstStyle/>
          <a:p>
            <a:r>
              <a:rPr lang="en-GB" sz="1000" dirty="0"/>
              <a:t>1</a:t>
            </a:r>
            <a:endParaRPr lang="vi-VN" sz="1000" dirty="0"/>
          </a:p>
        </p:txBody>
      </p:sp>
      <p:sp>
        <p:nvSpPr>
          <p:cNvPr id="86" name="TextBox 85"/>
          <p:cNvSpPr txBox="1"/>
          <p:nvPr/>
        </p:nvSpPr>
        <p:spPr>
          <a:xfrm>
            <a:off x="752554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87" name="TextBox 86"/>
          <p:cNvSpPr txBox="1"/>
          <p:nvPr/>
        </p:nvSpPr>
        <p:spPr>
          <a:xfrm>
            <a:off x="643199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88" name="TextBox 87"/>
          <p:cNvSpPr txBox="1"/>
          <p:nvPr/>
        </p:nvSpPr>
        <p:spPr>
          <a:xfrm>
            <a:off x="5349881" y="4599638"/>
            <a:ext cx="210037" cy="253916"/>
          </a:xfrm>
          <a:prstGeom prst="rect">
            <a:avLst/>
          </a:prstGeom>
          <a:noFill/>
          <a:ln>
            <a:noFill/>
          </a:ln>
        </p:spPr>
        <p:txBody>
          <a:bodyPr wrap="square" rtlCol="0">
            <a:spAutoFit/>
          </a:bodyPr>
          <a:lstStyle/>
          <a:p>
            <a:r>
              <a:rPr lang="en-GB" sz="1000" dirty="0"/>
              <a:t>3</a:t>
            </a:r>
            <a:endParaRPr lang="vi-VN" sz="1000" dirty="0"/>
          </a:p>
        </p:txBody>
      </p:sp>
      <p:sp>
        <p:nvSpPr>
          <p:cNvPr id="89" name="TextBox 88"/>
          <p:cNvSpPr txBox="1"/>
          <p:nvPr/>
        </p:nvSpPr>
        <p:spPr>
          <a:xfrm>
            <a:off x="422182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0" name="TextBox 89"/>
          <p:cNvSpPr txBox="1"/>
          <p:nvPr/>
        </p:nvSpPr>
        <p:spPr>
          <a:xfrm>
            <a:off x="3134341"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1" name="TextBox 90"/>
          <p:cNvSpPr txBox="1"/>
          <p:nvPr/>
        </p:nvSpPr>
        <p:spPr>
          <a:xfrm>
            <a:off x="2077528"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2" name="TextBox 91"/>
          <p:cNvSpPr txBox="1"/>
          <p:nvPr/>
        </p:nvSpPr>
        <p:spPr>
          <a:xfrm>
            <a:off x="588855" y="4605740"/>
            <a:ext cx="210037" cy="253916"/>
          </a:xfrm>
          <a:prstGeom prst="rect">
            <a:avLst/>
          </a:prstGeom>
          <a:noFill/>
          <a:ln>
            <a:noFill/>
          </a:ln>
        </p:spPr>
        <p:txBody>
          <a:bodyPr wrap="square" rtlCol="0">
            <a:spAutoFit/>
          </a:bodyPr>
          <a:lstStyle/>
          <a:p>
            <a:r>
              <a:rPr lang="en-GB" sz="1000" dirty="0"/>
              <a:t>2</a:t>
            </a:r>
            <a:endParaRPr lang="vi-VN" sz="1000" dirty="0"/>
          </a:p>
        </p:txBody>
      </p:sp>
      <p:sp>
        <p:nvSpPr>
          <p:cNvPr id="93" name="TextBox 92"/>
          <p:cNvSpPr txBox="1"/>
          <p:nvPr/>
        </p:nvSpPr>
        <p:spPr>
          <a:xfrm>
            <a:off x="2704131" y="4261459"/>
            <a:ext cx="210037" cy="253916"/>
          </a:xfrm>
          <a:prstGeom prst="rect">
            <a:avLst/>
          </a:prstGeom>
          <a:noFill/>
          <a:ln>
            <a:noFill/>
          </a:ln>
        </p:spPr>
        <p:txBody>
          <a:bodyPr wrap="square" rtlCol="0">
            <a:spAutoFit/>
          </a:bodyPr>
          <a:lstStyle/>
          <a:p>
            <a:r>
              <a:rPr lang="en-GB" sz="1000" dirty="0"/>
              <a:t>1</a:t>
            </a:r>
            <a:endParaRPr lang="vi-VN" sz="1000" dirty="0"/>
          </a:p>
        </p:txBody>
      </p:sp>
      <p:sp>
        <p:nvSpPr>
          <p:cNvPr id="94" name="TextBox 93"/>
          <p:cNvSpPr txBox="1"/>
          <p:nvPr/>
        </p:nvSpPr>
        <p:spPr>
          <a:xfrm>
            <a:off x="2084293" y="3749512"/>
            <a:ext cx="210037" cy="253916"/>
          </a:xfrm>
          <a:prstGeom prst="rect">
            <a:avLst/>
          </a:prstGeom>
          <a:noFill/>
          <a:ln>
            <a:noFill/>
          </a:ln>
        </p:spPr>
        <p:txBody>
          <a:bodyPr wrap="square" rtlCol="0">
            <a:spAutoFit/>
          </a:bodyPr>
          <a:lstStyle/>
          <a:p>
            <a:r>
              <a:rPr lang="en-GB" sz="1000" dirty="0"/>
              <a:t>1</a:t>
            </a:r>
            <a:endParaRPr lang="vi-VN" sz="1000" dirty="0"/>
          </a:p>
        </p:txBody>
      </p:sp>
      <p:sp>
        <p:nvSpPr>
          <p:cNvPr id="95" name="TextBox 94"/>
          <p:cNvSpPr txBox="1"/>
          <p:nvPr/>
        </p:nvSpPr>
        <p:spPr>
          <a:xfrm>
            <a:off x="2574577" y="2884778"/>
            <a:ext cx="210037" cy="253916"/>
          </a:xfrm>
          <a:prstGeom prst="rect">
            <a:avLst/>
          </a:prstGeom>
          <a:noFill/>
          <a:ln>
            <a:noFill/>
          </a:ln>
        </p:spPr>
        <p:txBody>
          <a:bodyPr wrap="square" rtlCol="0">
            <a:spAutoFit/>
          </a:bodyPr>
          <a:lstStyle/>
          <a:p>
            <a:r>
              <a:rPr lang="en-GB" sz="1000" dirty="0"/>
              <a:t>1</a:t>
            </a:r>
            <a:endParaRPr lang="vi-VN" sz="1000" dirty="0"/>
          </a:p>
        </p:txBody>
      </p:sp>
      <p:sp>
        <p:nvSpPr>
          <p:cNvPr id="96" name="TextBox 95"/>
          <p:cNvSpPr txBox="1"/>
          <p:nvPr/>
        </p:nvSpPr>
        <p:spPr>
          <a:xfrm>
            <a:off x="5990477" y="812050"/>
            <a:ext cx="210037" cy="253916"/>
          </a:xfrm>
          <a:prstGeom prst="rect">
            <a:avLst/>
          </a:prstGeom>
          <a:noFill/>
          <a:ln>
            <a:noFill/>
          </a:ln>
        </p:spPr>
        <p:txBody>
          <a:bodyPr wrap="square" rtlCol="0">
            <a:spAutoFit/>
          </a:bodyPr>
          <a:lstStyle/>
          <a:p>
            <a:r>
              <a:rPr lang="en-GB" sz="1000" dirty="0"/>
              <a:t>3</a:t>
            </a:r>
            <a:endParaRPr lang="vi-VN" sz="1000" dirty="0"/>
          </a:p>
        </p:txBody>
      </p:sp>
      <p:sp>
        <p:nvSpPr>
          <p:cNvPr id="97" name="TextBox 96"/>
          <p:cNvSpPr txBox="1"/>
          <p:nvPr/>
        </p:nvSpPr>
        <p:spPr>
          <a:xfrm>
            <a:off x="5990477" y="1675121"/>
            <a:ext cx="210037" cy="253916"/>
          </a:xfrm>
          <a:prstGeom prst="rect">
            <a:avLst/>
          </a:prstGeom>
          <a:noFill/>
          <a:ln>
            <a:noFill/>
          </a:ln>
        </p:spPr>
        <p:txBody>
          <a:bodyPr wrap="square" rtlCol="0">
            <a:spAutoFit/>
          </a:bodyPr>
          <a:lstStyle/>
          <a:p>
            <a:r>
              <a:rPr lang="en-GB" sz="1000" dirty="0"/>
              <a:t>5</a:t>
            </a:r>
            <a:endParaRPr lang="vi-VN" sz="1000" dirty="0"/>
          </a:p>
        </p:txBody>
      </p:sp>
      <p:sp>
        <p:nvSpPr>
          <p:cNvPr id="98" name="TextBox 97"/>
          <p:cNvSpPr txBox="1"/>
          <p:nvPr/>
        </p:nvSpPr>
        <p:spPr>
          <a:xfrm>
            <a:off x="5968410" y="2542461"/>
            <a:ext cx="210037" cy="253916"/>
          </a:xfrm>
          <a:prstGeom prst="rect">
            <a:avLst/>
          </a:prstGeom>
          <a:noFill/>
          <a:ln>
            <a:noFill/>
          </a:ln>
        </p:spPr>
        <p:txBody>
          <a:bodyPr wrap="square" rtlCol="0">
            <a:spAutoFit/>
          </a:bodyPr>
          <a:lstStyle/>
          <a:p>
            <a:r>
              <a:rPr lang="en-GB" sz="1000" dirty="0"/>
              <a:t>2</a:t>
            </a:r>
            <a:endParaRPr lang="vi-VN" sz="1000" dirty="0"/>
          </a:p>
        </p:txBody>
      </p:sp>
      <p:sp>
        <p:nvSpPr>
          <p:cNvPr id="99" name="TextBox 98"/>
          <p:cNvSpPr txBox="1"/>
          <p:nvPr/>
        </p:nvSpPr>
        <p:spPr>
          <a:xfrm>
            <a:off x="5348017" y="2884778"/>
            <a:ext cx="210037" cy="253916"/>
          </a:xfrm>
          <a:prstGeom prst="rect">
            <a:avLst/>
          </a:prstGeom>
          <a:noFill/>
          <a:ln>
            <a:noFill/>
          </a:ln>
        </p:spPr>
        <p:txBody>
          <a:bodyPr wrap="square" rtlCol="0">
            <a:spAutoFit/>
          </a:bodyPr>
          <a:lstStyle/>
          <a:p>
            <a:r>
              <a:rPr lang="en-GB" sz="1000" dirty="0"/>
              <a:t>2</a:t>
            </a:r>
            <a:endParaRPr lang="vi-VN" sz="1000" dirty="0"/>
          </a:p>
        </p:txBody>
      </p:sp>
      <p:sp>
        <p:nvSpPr>
          <p:cNvPr id="100" name="TextBox 99"/>
          <p:cNvSpPr txBox="1"/>
          <p:nvPr/>
        </p:nvSpPr>
        <p:spPr>
          <a:xfrm>
            <a:off x="4257499" y="2818194"/>
            <a:ext cx="210037" cy="253916"/>
          </a:xfrm>
          <a:prstGeom prst="rect">
            <a:avLst/>
          </a:prstGeom>
          <a:noFill/>
          <a:ln>
            <a:noFill/>
          </a:ln>
        </p:spPr>
        <p:txBody>
          <a:bodyPr wrap="square" rtlCol="0">
            <a:spAutoFit/>
          </a:bodyPr>
          <a:lstStyle/>
          <a:p>
            <a:r>
              <a:rPr lang="en-GB" sz="1000" dirty="0"/>
              <a:t>3</a:t>
            </a:r>
            <a:endParaRPr lang="vi-VN" sz="1000" dirty="0"/>
          </a:p>
        </p:txBody>
      </p:sp>
      <p:sp>
        <p:nvSpPr>
          <p:cNvPr id="3" name="TextBox 2"/>
          <p:cNvSpPr txBox="1"/>
          <p:nvPr/>
        </p:nvSpPr>
        <p:spPr>
          <a:xfrm>
            <a:off x="1454392" y="104196"/>
            <a:ext cx="360040" cy="246221"/>
          </a:xfrm>
          <a:prstGeom prst="rect">
            <a:avLst/>
          </a:prstGeom>
          <a:noFill/>
        </p:spPr>
        <p:txBody>
          <a:bodyPr wrap="square" rtlCol="0">
            <a:spAutoFit/>
          </a:bodyPr>
          <a:lstStyle/>
          <a:p>
            <a:r>
              <a:rPr lang="en-GB" sz="1000" b="1" dirty="0" smtClean="0"/>
              <a:t>0/0</a:t>
            </a:r>
            <a:endParaRPr lang="vi-VN" sz="1000" b="1" dirty="0"/>
          </a:p>
        </p:txBody>
      </p:sp>
      <p:sp>
        <p:nvSpPr>
          <p:cNvPr id="101" name="TextBox 100"/>
          <p:cNvSpPr txBox="1"/>
          <p:nvPr/>
        </p:nvSpPr>
        <p:spPr>
          <a:xfrm>
            <a:off x="267494" y="69928"/>
            <a:ext cx="360040" cy="246221"/>
          </a:xfrm>
          <a:prstGeom prst="rect">
            <a:avLst/>
          </a:prstGeom>
          <a:noFill/>
        </p:spPr>
        <p:txBody>
          <a:bodyPr wrap="square" rtlCol="0">
            <a:spAutoFit/>
          </a:bodyPr>
          <a:lstStyle/>
          <a:p>
            <a:r>
              <a:rPr lang="en-GB" sz="1000" b="1" dirty="0" smtClean="0"/>
              <a:t>0/0</a:t>
            </a:r>
            <a:endParaRPr lang="vi-VN" sz="1000" b="1" dirty="0"/>
          </a:p>
        </p:txBody>
      </p:sp>
      <p:sp>
        <p:nvSpPr>
          <p:cNvPr id="102" name="TextBox 101"/>
          <p:cNvSpPr txBox="1"/>
          <p:nvPr/>
        </p:nvSpPr>
        <p:spPr>
          <a:xfrm>
            <a:off x="2574577" y="100147"/>
            <a:ext cx="360040" cy="246221"/>
          </a:xfrm>
          <a:prstGeom prst="rect">
            <a:avLst/>
          </a:prstGeom>
          <a:noFill/>
        </p:spPr>
        <p:txBody>
          <a:bodyPr wrap="square" rtlCol="0">
            <a:spAutoFit/>
          </a:bodyPr>
          <a:lstStyle/>
          <a:p>
            <a:r>
              <a:rPr lang="en-GB" sz="1000" b="1" dirty="0" smtClean="0"/>
              <a:t>2/2</a:t>
            </a:r>
            <a:endParaRPr lang="vi-VN" sz="1000" b="1" dirty="0"/>
          </a:p>
        </p:txBody>
      </p:sp>
      <p:sp>
        <p:nvSpPr>
          <p:cNvPr id="103" name="TextBox 102"/>
          <p:cNvSpPr txBox="1"/>
          <p:nvPr/>
        </p:nvSpPr>
        <p:spPr>
          <a:xfrm>
            <a:off x="3630642" y="96371"/>
            <a:ext cx="360040" cy="246221"/>
          </a:xfrm>
          <a:prstGeom prst="rect">
            <a:avLst/>
          </a:prstGeom>
          <a:noFill/>
        </p:spPr>
        <p:txBody>
          <a:bodyPr wrap="square" rtlCol="0">
            <a:spAutoFit/>
          </a:bodyPr>
          <a:lstStyle/>
          <a:p>
            <a:r>
              <a:rPr lang="en-GB" sz="1000" b="1" dirty="0" smtClean="0"/>
              <a:t>4/4</a:t>
            </a:r>
            <a:endParaRPr lang="vi-VN" sz="1000" b="1" dirty="0"/>
          </a:p>
        </p:txBody>
      </p:sp>
      <p:sp>
        <p:nvSpPr>
          <p:cNvPr id="104" name="TextBox 103"/>
          <p:cNvSpPr txBox="1"/>
          <p:nvPr/>
        </p:nvSpPr>
        <p:spPr>
          <a:xfrm>
            <a:off x="4738259" y="112154"/>
            <a:ext cx="360040" cy="246221"/>
          </a:xfrm>
          <a:prstGeom prst="rect">
            <a:avLst/>
          </a:prstGeom>
          <a:noFill/>
        </p:spPr>
        <p:txBody>
          <a:bodyPr wrap="square" rtlCol="0">
            <a:spAutoFit/>
          </a:bodyPr>
          <a:lstStyle/>
          <a:p>
            <a:r>
              <a:rPr lang="en-GB" sz="1000" b="1" dirty="0" smtClean="0"/>
              <a:t>6/6</a:t>
            </a:r>
            <a:endParaRPr lang="vi-VN" sz="1000" b="1" dirty="0"/>
          </a:p>
        </p:txBody>
      </p:sp>
      <p:sp>
        <p:nvSpPr>
          <p:cNvPr id="105" name="TextBox 104"/>
          <p:cNvSpPr txBox="1"/>
          <p:nvPr/>
        </p:nvSpPr>
        <p:spPr>
          <a:xfrm>
            <a:off x="5810868" y="104196"/>
            <a:ext cx="360040" cy="246221"/>
          </a:xfrm>
          <a:prstGeom prst="rect">
            <a:avLst/>
          </a:prstGeom>
          <a:noFill/>
        </p:spPr>
        <p:txBody>
          <a:bodyPr wrap="square" rtlCol="0">
            <a:spAutoFit/>
          </a:bodyPr>
          <a:lstStyle/>
          <a:p>
            <a:r>
              <a:rPr lang="en-GB" sz="1000" b="1" dirty="0" smtClean="0"/>
              <a:t>8/8</a:t>
            </a:r>
            <a:endParaRPr lang="vi-VN" sz="1000" b="1" dirty="0"/>
          </a:p>
        </p:txBody>
      </p:sp>
      <p:sp>
        <p:nvSpPr>
          <p:cNvPr id="106" name="TextBox 105"/>
          <p:cNvSpPr txBox="1"/>
          <p:nvPr/>
        </p:nvSpPr>
        <p:spPr>
          <a:xfrm>
            <a:off x="641883" y="1255558"/>
            <a:ext cx="441266" cy="246221"/>
          </a:xfrm>
          <a:prstGeom prst="rect">
            <a:avLst/>
          </a:prstGeom>
          <a:noFill/>
        </p:spPr>
        <p:txBody>
          <a:bodyPr wrap="square" rtlCol="0">
            <a:spAutoFit/>
          </a:bodyPr>
          <a:lstStyle/>
          <a:p>
            <a:r>
              <a:rPr lang="en-GB" sz="1000" b="1" dirty="0" smtClean="0"/>
              <a:t>2/41</a:t>
            </a:r>
            <a:endParaRPr lang="vi-VN" sz="1000" b="1" dirty="0"/>
          </a:p>
        </p:txBody>
      </p:sp>
      <p:sp>
        <p:nvSpPr>
          <p:cNvPr id="107" name="TextBox 106"/>
          <p:cNvSpPr txBox="1"/>
          <p:nvPr/>
        </p:nvSpPr>
        <p:spPr>
          <a:xfrm>
            <a:off x="641883" y="2112094"/>
            <a:ext cx="467344" cy="246221"/>
          </a:xfrm>
          <a:prstGeom prst="rect">
            <a:avLst/>
          </a:prstGeom>
          <a:noFill/>
        </p:spPr>
        <p:txBody>
          <a:bodyPr wrap="square" rtlCol="0">
            <a:spAutoFit/>
          </a:bodyPr>
          <a:lstStyle/>
          <a:p>
            <a:r>
              <a:rPr lang="en-GB" sz="1000" b="1" dirty="0" smtClean="0"/>
              <a:t>4/43</a:t>
            </a:r>
            <a:endParaRPr lang="vi-VN" sz="1000" b="1" dirty="0"/>
          </a:p>
        </p:txBody>
      </p:sp>
      <p:sp>
        <p:nvSpPr>
          <p:cNvPr id="108" name="TextBox 107"/>
          <p:cNvSpPr txBox="1"/>
          <p:nvPr/>
        </p:nvSpPr>
        <p:spPr>
          <a:xfrm>
            <a:off x="1775135" y="2112094"/>
            <a:ext cx="477905" cy="246221"/>
          </a:xfrm>
          <a:prstGeom prst="rect">
            <a:avLst/>
          </a:prstGeom>
          <a:noFill/>
        </p:spPr>
        <p:txBody>
          <a:bodyPr wrap="square" rtlCol="0">
            <a:spAutoFit/>
          </a:bodyPr>
          <a:lstStyle/>
          <a:p>
            <a:r>
              <a:rPr lang="en-GB" sz="1000" b="1" dirty="0" smtClean="0"/>
              <a:t>2/43</a:t>
            </a:r>
            <a:endParaRPr lang="vi-VN" sz="1000" b="1" dirty="0"/>
          </a:p>
        </p:txBody>
      </p:sp>
      <p:sp>
        <p:nvSpPr>
          <p:cNvPr id="109" name="TextBox 108"/>
          <p:cNvSpPr txBox="1"/>
          <p:nvPr/>
        </p:nvSpPr>
        <p:spPr>
          <a:xfrm>
            <a:off x="6871340" y="114925"/>
            <a:ext cx="548313" cy="246221"/>
          </a:xfrm>
          <a:prstGeom prst="rect">
            <a:avLst/>
          </a:prstGeom>
          <a:noFill/>
        </p:spPr>
        <p:txBody>
          <a:bodyPr wrap="square" rtlCol="0">
            <a:spAutoFit/>
          </a:bodyPr>
          <a:lstStyle/>
          <a:p>
            <a:r>
              <a:rPr lang="en-GB" sz="1000" b="1" dirty="0" smtClean="0"/>
              <a:t>11/11</a:t>
            </a:r>
            <a:endParaRPr lang="vi-VN" sz="1000" b="1" dirty="0"/>
          </a:p>
        </p:txBody>
      </p:sp>
      <p:sp>
        <p:nvSpPr>
          <p:cNvPr id="110" name="TextBox 109"/>
          <p:cNvSpPr txBox="1"/>
          <p:nvPr/>
        </p:nvSpPr>
        <p:spPr>
          <a:xfrm>
            <a:off x="8000417" y="97216"/>
            <a:ext cx="614020" cy="246221"/>
          </a:xfrm>
          <a:prstGeom prst="rect">
            <a:avLst/>
          </a:prstGeom>
          <a:noFill/>
        </p:spPr>
        <p:txBody>
          <a:bodyPr wrap="square" rtlCol="0">
            <a:spAutoFit/>
          </a:bodyPr>
          <a:lstStyle/>
          <a:p>
            <a:r>
              <a:rPr lang="en-GB" sz="1000" b="1" dirty="0" smtClean="0"/>
              <a:t>14/14</a:t>
            </a:r>
            <a:endParaRPr lang="vi-VN" sz="1000" b="1" dirty="0"/>
          </a:p>
        </p:txBody>
      </p:sp>
      <p:sp>
        <p:nvSpPr>
          <p:cNvPr id="111" name="TextBox 110"/>
          <p:cNvSpPr txBox="1"/>
          <p:nvPr/>
        </p:nvSpPr>
        <p:spPr>
          <a:xfrm>
            <a:off x="5253011" y="1255558"/>
            <a:ext cx="575346" cy="246221"/>
          </a:xfrm>
          <a:prstGeom prst="rect">
            <a:avLst/>
          </a:prstGeom>
          <a:noFill/>
        </p:spPr>
        <p:txBody>
          <a:bodyPr wrap="square" rtlCol="0">
            <a:spAutoFit/>
          </a:bodyPr>
          <a:lstStyle/>
          <a:p>
            <a:r>
              <a:rPr lang="en-GB" sz="1000" b="1" dirty="0" smtClean="0"/>
              <a:t>11/31</a:t>
            </a:r>
            <a:endParaRPr lang="vi-VN" sz="1000" b="1" dirty="0"/>
          </a:p>
        </p:txBody>
      </p:sp>
      <p:sp>
        <p:nvSpPr>
          <p:cNvPr id="112" name="TextBox 111"/>
          <p:cNvSpPr txBox="1"/>
          <p:nvPr/>
        </p:nvSpPr>
        <p:spPr>
          <a:xfrm>
            <a:off x="5279088" y="2071057"/>
            <a:ext cx="548639" cy="246221"/>
          </a:xfrm>
          <a:prstGeom prst="rect">
            <a:avLst/>
          </a:prstGeom>
          <a:noFill/>
        </p:spPr>
        <p:txBody>
          <a:bodyPr wrap="square" rtlCol="0">
            <a:spAutoFit/>
          </a:bodyPr>
          <a:lstStyle/>
          <a:p>
            <a:r>
              <a:rPr lang="en-GB" sz="1000" b="1" dirty="0" smtClean="0"/>
              <a:t>16/36</a:t>
            </a:r>
            <a:endParaRPr lang="vi-VN" sz="1000" b="1" dirty="0"/>
          </a:p>
        </p:txBody>
      </p:sp>
      <p:sp>
        <p:nvSpPr>
          <p:cNvPr id="113" name="TextBox 112"/>
          <p:cNvSpPr txBox="1"/>
          <p:nvPr/>
        </p:nvSpPr>
        <p:spPr>
          <a:xfrm>
            <a:off x="8316416" y="1277739"/>
            <a:ext cx="504056" cy="246221"/>
          </a:xfrm>
          <a:prstGeom prst="rect">
            <a:avLst/>
          </a:prstGeom>
          <a:noFill/>
        </p:spPr>
        <p:txBody>
          <a:bodyPr wrap="square" rtlCol="0">
            <a:spAutoFit/>
          </a:bodyPr>
          <a:lstStyle/>
          <a:p>
            <a:r>
              <a:rPr lang="en-GB" sz="1000" b="1" dirty="0" smtClean="0"/>
              <a:t>20/20</a:t>
            </a:r>
            <a:endParaRPr lang="vi-VN" sz="1000" b="1" dirty="0"/>
          </a:p>
        </p:txBody>
      </p:sp>
      <p:sp>
        <p:nvSpPr>
          <p:cNvPr id="114" name="TextBox 113"/>
          <p:cNvSpPr txBox="1"/>
          <p:nvPr/>
        </p:nvSpPr>
        <p:spPr>
          <a:xfrm>
            <a:off x="8366639" y="2106917"/>
            <a:ext cx="512494" cy="246221"/>
          </a:xfrm>
          <a:prstGeom prst="rect">
            <a:avLst/>
          </a:prstGeom>
          <a:noFill/>
        </p:spPr>
        <p:txBody>
          <a:bodyPr wrap="square" rtlCol="0">
            <a:spAutoFit/>
          </a:bodyPr>
          <a:lstStyle/>
          <a:p>
            <a:r>
              <a:rPr lang="en-GB" sz="1000" b="1" dirty="0" smtClean="0"/>
              <a:t>23/23</a:t>
            </a:r>
            <a:endParaRPr lang="vi-VN" sz="1000" b="1" dirty="0"/>
          </a:p>
        </p:txBody>
      </p:sp>
      <p:sp>
        <p:nvSpPr>
          <p:cNvPr id="115" name="TextBox 114"/>
          <p:cNvSpPr txBox="1"/>
          <p:nvPr/>
        </p:nvSpPr>
        <p:spPr>
          <a:xfrm>
            <a:off x="8366638" y="2992017"/>
            <a:ext cx="520063" cy="246221"/>
          </a:xfrm>
          <a:prstGeom prst="rect">
            <a:avLst/>
          </a:prstGeom>
          <a:noFill/>
        </p:spPr>
        <p:txBody>
          <a:bodyPr wrap="square" rtlCol="0">
            <a:spAutoFit/>
          </a:bodyPr>
          <a:lstStyle/>
          <a:p>
            <a:r>
              <a:rPr lang="en-GB" sz="1000" b="1" dirty="0" smtClean="0"/>
              <a:t>29/29</a:t>
            </a:r>
            <a:endParaRPr lang="vi-VN" sz="1000" b="1" dirty="0"/>
          </a:p>
        </p:txBody>
      </p:sp>
      <p:sp>
        <p:nvSpPr>
          <p:cNvPr id="116" name="TextBox 115"/>
          <p:cNvSpPr txBox="1"/>
          <p:nvPr/>
        </p:nvSpPr>
        <p:spPr>
          <a:xfrm>
            <a:off x="8352663" y="3848040"/>
            <a:ext cx="526470" cy="246221"/>
          </a:xfrm>
          <a:prstGeom prst="rect">
            <a:avLst/>
          </a:prstGeom>
          <a:noFill/>
        </p:spPr>
        <p:txBody>
          <a:bodyPr wrap="square" rtlCol="0">
            <a:spAutoFit/>
          </a:bodyPr>
          <a:lstStyle/>
          <a:p>
            <a:r>
              <a:rPr lang="en-GB" sz="1000" b="1" dirty="0" smtClean="0"/>
              <a:t>32/32</a:t>
            </a:r>
            <a:endParaRPr lang="vi-VN" sz="1000" b="1" dirty="0"/>
          </a:p>
        </p:txBody>
      </p:sp>
      <p:sp>
        <p:nvSpPr>
          <p:cNvPr id="117" name="TextBox 116"/>
          <p:cNvSpPr txBox="1"/>
          <p:nvPr/>
        </p:nvSpPr>
        <p:spPr>
          <a:xfrm>
            <a:off x="8388423" y="4663924"/>
            <a:ext cx="498277" cy="246221"/>
          </a:xfrm>
          <a:prstGeom prst="rect">
            <a:avLst/>
          </a:prstGeom>
          <a:noFill/>
        </p:spPr>
        <p:txBody>
          <a:bodyPr wrap="square" rtlCol="0">
            <a:spAutoFit/>
          </a:bodyPr>
          <a:lstStyle/>
          <a:p>
            <a:r>
              <a:rPr lang="en-GB" sz="1000" b="1" dirty="0" smtClean="0"/>
              <a:t>34/34</a:t>
            </a:r>
            <a:endParaRPr lang="vi-VN" sz="1000" b="1" dirty="0"/>
          </a:p>
        </p:txBody>
      </p:sp>
      <p:sp>
        <p:nvSpPr>
          <p:cNvPr id="118" name="TextBox 117"/>
          <p:cNvSpPr txBox="1"/>
          <p:nvPr/>
        </p:nvSpPr>
        <p:spPr>
          <a:xfrm>
            <a:off x="6910604" y="4379418"/>
            <a:ext cx="539181" cy="246221"/>
          </a:xfrm>
          <a:prstGeom prst="rect">
            <a:avLst/>
          </a:prstGeom>
          <a:noFill/>
        </p:spPr>
        <p:txBody>
          <a:bodyPr wrap="square" rtlCol="0">
            <a:spAutoFit/>
          </a:bodyPr>
          <a:lstStyle/>
          <a:p>
            <a:r>
              <a:rPr lang="en-GB" sz="1000" b="1" dirty="0" smtClean="0"/>
              <a:t>35/35</a:t>
            </a:r>
            <a:endParaRPr lang="vi-VN" sz="1000" b="1" dirty="0"/>
          </a:p>
        </p:txBody>
      </p:sp>
      <p:sp>
        <p:nvSpPr>
          <p:cNvPr id="119" name="TextBox 118"/>
          <p:cNvSpPr txBox="1"/>
          <p:nvPr/>
        </p:nvSpPr>
        <p:spPr>
          <a:xfrm>
            <a:off x="5818407" y="4357979"/>
            <a:ext cx="537828" cy="246221"/>
          </a:xfrm>
          <a:prstGeom prst="rect">
            <a:avLst/>
          </a:prstGeom>
          <a:noFill/>
        </p:spPr>
        <p:txBody>
          <a:bodyPr wrap="square" rtlCol="0">
            <a:spAutoFit/>
          </a:bodyPr>
          <a:lstStyle/>
          <a:p>
            <a:r>
              <a:rPr lang="en-GB" sz="1000" b="1" dirty="0" smtClean="0"/>
              <a:t>36/36</a:t>
            </a:r>
            <a:endParaRPr lang="vi-VN" sz="1000" b="1" dirty="0"/>
          </a:p>
        </p:txBody>
      </p:sp>
      <p:sp>
        <p:nvSpPr>
          <p:cNvPr id="120" name="TextBox 119"/>
          <p:cNvSpPr txBox="1"/>
          <p:nvPr/>
        </p:nvSpPr>
        <p:spPr>
          <a:xfrm>
            <a:off x="4738259" y="4380893"/>
            <a:ext cx="514970" cy="246221"/>
          </a:xfrm>
          <a:prstGeom prst="rect">
            <a:avLst/>
          </a:prstGeom>
          <a:noFill/>
        </p:spPr>
        <p:txBody>
          <a:bodyPr wrap="square" rtlCol="0">
            <a:spAutoFit/>
          </a:bodyPr>
          <a:lstStyle/>
          <a:p>
            <a:r>
              <a:rPr lang="en-GB" sz="1000" b="1" dirty="0" smtClean="0"/>
              <a:t>39/39</a:t>
            </a:r>
            <a:endParaRPr lang="vi-VN" sz="1000" b="1" dirty="0"/>
          </a:p>
        </p:txBody>
      </p:sp>
      <p:sp>
        <p:nvSpPr>
          <p:cNvPr id="121" name="TextBox 120"/>
          <p:cNvSpPr txBox="1"/>
          <p:nvPr/>
        </p:nvSpPr>
        <p:spPr>
          <a:xfrm>
            <a:off x="3636429" y="4411090"/>
            <a:ext cx="509636" cy="246221"/>
          </a:xfrm>
          <a:prstGeom prst="rect">
            <a:avLst/>
          </a:prstGeom>
          <a:noFill/>
        </p:spPr>
        <p:txBody>
          <a:bodyPr wrap="square" rtlCol="0">
            <a:spAutoFit/>
          </a:bodyPr>
          <a:lstStyle/>
          <a:p>
            <a:r>
              <a:rPr lang="en-GB" sz="1000" b="1" dirty="0" smtClean="0"/>
              <a:t>40/40</a:t>
            </a:r>
            <a:endParaRPr lang="vi-VN" sz="1000" b="1" dirty="0"/>
          </a:p>
        </p:txBody>
      </p:sp>
      <p:sp>
        <p:nvSpPr>
          <p:cNvPr id="122" name="TextBox 121"/>
          <p:cNvSpPr txBox="1"/>
          <p:nvPr/>
        </p:nvSpPr>
        <p:spPr>
          <a:xfrm>
            <a:off x="2289888" y="4417703"/>
            <a:ext cx="538059" cy="246221"/>
          </a:xfrm>
          <a:prstGeom prst="rect">
            <a:avLst/>
          </a:prstGeom>
          <a:noFill/>
        </p:spPr>
        <p:txBody>
          <a:bodyPr wrap="square" rtlCol="0">
            <a:spAutoFit/>
          </a:bodyPr>
          <a:lstStyle/>
          <a:p>
            <a:r>
              <a:rPr lang="en-GB" sz="1000" b="1" dirty="0" smtClean="0"/>
              <a:t>41/41</a:t>
            </a:r>
            <a:endParaRPr lang="vi-VN" sz="1000" b="1" dirty="0"/>
          </a:p>
        </p:txBody>
      </p:sp>
      <p:sp>
        <p:nvSpPr>
          <p:cNvPr id="123" name="TextBox 122"/>
          <p:cNvSpPr txBox="1"/>
          <p:nvPr/>
        </p:nvSpPr>
        <p:spPr>
          <a:xfrm>
            <a:off x="2574577" y="3556460"/>
            <a:ext cx="524336" cy="246221"/>
          </a:xfrm>
          <a:prstGeom prst="rect">
            <a:avLst/>
          </a:prstGeom>
          <a:noFill/>
        </p:spPr>
        <p:txBody>
          <a:bodyPr wrap="square" rtlCol="0">
            <a:spAutoFit/>
          </a:bodyPr>
          <a:lstStyle/>
          <a:p>
            <a:r>
              <a:rPr lang="en-GB" sz="1000" b="1" dirty="0" smtClean="0"/>
              <a:t>42/43</a:t>
            </a:r>
            <a:endParaRPr lang="vi-VN" sz="1000" b="1" dirty="0"/>
          </a:p>
        </p:txBody>
      </p:sp>
      <p:sp>
        <p:nvSpPr>
          <p:cNvPr id="124" name="TextBox 123"/>
          <p:cNvSpPr txBox="1"/>
          <p:nvPr/>
        </p:nvSpPr>
        <p:spPr>
          <a:xfrm>
            <a:off x="1461842" y="4417703"/>
            <a:ext cx="520894" cy="246221"/>
          </a:xfrm>
          <a:prstGeom prst="rect">
            <a:avLst/>
          </a:prstGeom>
          <a:noFill/>
        </p:spPr>
        <p:txBody>
          <a:bodyPr wrap="square" rtlCol="0">
            <a:spAutoFit/>
          </a:bodyPr>
          <a:lstStyle/>
          <a:p>
            <a:r>
              <a:rPr lang="en-GB" sz="1000" b="1" dirty="0" smtClean="0"/>
              <a:t>42/42</a:t>
            </a:r>
            <a:endParaRPr lang="vi-VN" sz="1000" b="1" dirty="0"/>
          </a:p>
        </p:txBody>
      </p:sp>
      <p:sp>
        <p:nvSpPr>
          <p:cNvPr id="125" name="TextBox 124"/>
          <p:cNvSpPr txBox="1"/>
          <p:nvPr/>
        </p:nvSpPr>
        <p:spPr>
          <a:xfrm>
            <a:off x="7222346" y="2912098"/>
            <a:ext cx="513240" cy="246221"/>
          </a:xfrm>
          <a:prstGeom prst="rect">
            <a:avLst/>
          </a:prstGeom>
          <a:noFill/>
        </p:spPr>
        <p:txBody>
          <a:bodyPr wrap="square" rtlCol="0">
            <a:spAutoFit/>
          </a:bodyPr>
          <a:lstStyle/>
          <a:p>
            <a:r>
              <a:rPr lang="en-GB" sz="1000" b="1" dirty="0" smtClean="0"/>
              <a:t>23/31</a:t>
            </a:r>
            <a:endParaRPr lang="vi-VN" sz="1000" b="1" dirty="0"/>
          </a:p>
        </p:txBody>
      </p:sp>
      <p:sp>
        <p:nvSpPr>
          <p:cNvPr id="126" name="TextBox 125"/>
          <p:cNvSpPr txBox="1"/>
          <p:nvPr/>
        </p:nvSpPr>
        <p:spPr>
          <a:xfrm>
            <a:off x="517931" y="3567040"/>
            <a:ext cx="512548" cy="246221"/>
          </a:xfrm>
          <a:prstGeom prst="rect">
            <a:avLst/>
          </a:prstGeom>
          <a:noFill/>
        </p:spPr>
        <p:txBody>
          <a:bodyPr wrap="square" rtlCol="0">
            <a:spAutoFit/>
          </a:bodyPr>
          <a:lstStyle/>
          <a:p>
            <a:r>
              <a:rPr lang="en-GB" sz="1000" b="1" dirty="0" smtClean="0"/>
              <a:t>44/44</a:t>
            </a:r>
            <a:endParaRPr lang="vi-VN" sz="1000" b="1" dirty="0"/>
          </a:p>
        </p:txBody>
      </p:sp>
      <p:sp>
        <p:nvSpPr>
          <p:cNvPr id="127" name="TextBox 126"/>
          <p:cNvSpPr txBox="1"/>
          <p:nvPr/>
        </p:nvSpPr>
        <p:spPr>
          <a:xfrm>
            <a:off x="5757567" y="3308072"/>
            <a:ext cx="513562" cy="246221"/>
          </a:xfrm>
          <a:prstGeom prst="rect">
            <a:avLst/>
          </a:prstGeom>
          <a:noFill/>
        </p:spPr>
        <p:txBody>
          <a:bodyPr wrap="square" rtlCol="0">
            <a:spAutoFit/>
          </a:bodyPr>
          <a:lstStyle/>
          <a:p>
            <a:r>
              <a:rPr lang="en-GB" sz="1000" b="1" dirty="0" smtClean="0"/>
              <a:t>18/38</a:t>
            </a:r>
            <a:endParaRPr lang="vi-VN" sz="1000" b="1" dirty="0"/>
          </a:p>
        </p:txBody>
      </p:sp>
      <p:sp>
        <p:nvSpPr>
          <p:cNvPr id="128" name="TextBox 127"/>
          <p:cNvSpPr txBox="1"/>
          <p:nvPr/>
        </p:nvSpPr>
        <p:spPr>
          <a:xfrm>
            <a:off x="4692979" y="3330399"/>
            <a:ext cx="524336" cy="246221"/>
          </a:xfrm>
          <a:prstGeom prst="rect">
            <a:avLst/>
          </a:prstGeom>
          <a:noFill/>
        </p:spPr>
        <p:txBody>
          <a:bodyPr wrap="square" rtlCol="0">
            <a:spAutoFit/>
          </a:bodyPr>
          <a:lstStyle/>
          <a:p>
            <a:r>
              <a:rPr lang="en-GB" sz="1000" b="1" dirty="0" smtClean="0"/>
              <a:t>16/40</a:t>
            </a:r>
            <a:endParaRPr lang="vi-VN" sz="1000" b="1" dirty="0"/>
          </a:p>
        </p:txBody>
      </p:sp>
      <p:sp>
        <p:nvSpPr>
          <p:cNvPr id="129" name="TextBox 128"/>
          <p:cNvSpPr txBox="1"/>
          <p:nvPr/>
        </p:nvSpPr>
        <p:spPr>
          <a:xfrm>
            <a:off x="3590081" y="3318181"/>
            <a:ext cx="519502" cy="246221"/>
          </a:xfrm>
          <a:prstGeom prst="rect">
            <a:avLst/>
          </a:prstGeom>
          <a:noFill/>
        </p:spPr>
        <p:txBody>
          <a:bodyPr wrap="square" rtlCol="0">
            <a:spAutoFit/>
          </a:bodyPr>
          <a:lstStyle/>
          <a:p>
            <a:r>
              <a:rPr lang="en-GB" sz="1000" b="1" dirty="0" smtClean="0"/>
              <a:t>16/43</a:t>
            </a:r>
            <a:endParaRPr lang="vi-VN" sz="1000" b="1" dirty="0"/>
          </a:p>
        </p:txBody>
      </p:sp>
    </p:spTree>
    <p:extLst>
      <p:ext uri="{BB962C8B-B14F-4D97-AF65-F5344CB8AC3E}">
        <p14:creationId xmlns:p14="http://schemas.microsoft.com/office/powerpoint/2010/main" val="1474185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ounded Rectangle 3"/>
          <p:cNvSpPr/>
          <p:nvPr/>
        </p:nvSpPr>
        <p:spPr>
          <a:xfrm>
            <a:off x="291792"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4</a:t>
            </a:r>
            <a:endParaRPr lang="vi-VN" sz="1000" dirty="0">
              <a:solidFill>
                <a:schemeClr val="tx1"/>
              </a:solidFill>
            </a:endParaRPr>
          </a:p>
        </p:txBody>
      </p:sp>
      <p:sp>
        <p:nvSpPr>
          <p:cNvPr id="5" name="Rounded Rectangle 4"/>
          <p:cNvSpPr/>
          <p:nvPr/>
        </p:nvSpPr>
        <p:spPr>
          <a:xfrm>
            <a:off x="1454858" y="2058608"/>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a:t>
            </a:r>
            <a:endParaRPr lang="vi-VN" sz="1000" dirty="0">
              <a:solidFill>
                <a:schemeClr val="tx1"/>
              </a:solidFill>
            </a:endParaRPr>
          </a:p>
        </p:txBody>
      </p:sp>
      <p:sp>
        <p:nvSpPr>
          <p:cNvPr id="6" name="Rounded Rectangle 5"/>
          <p:cNvSpPr/>
          <p:nvPr/>
        </p:nvSpPr>
        <p:spPr>
          <a:xfrm>
            <a:off x="291793" y="122123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3</a:t>
            </a:r>
            <a:endParaRPr lang="vi-VN" sz="1000" dirty="0">
              <a:solidFill>
                <a:schemeClr val="tx1"/>
              </a:solidFill>
            </a:endParaRPr>
          </a:p>
        </p:txBody>
      </p:sp>
      <p:sp>
        <p:nvSpPr>
          <p:cNvPr id="7" name="Rounded Rectangle 6"/>
          <p:cNvSpPr/>
          <p:nvPr/>
        </p:nvSpPr>
        <p:spPr>
          <a:xfrm>
            <a:off x="2550275" y="3790901"/>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28</a:t>
            </a:r>
            <a:endParaRPr lang="vi-VN" sz="1000" dirty="0">
              <a:solidFill>
                <a:schemeClr val="tx1"/>
              </a:solidFill>
            </a:endParaRPr>
          </a:p>
        </p:txBody>
      </p:sp>
      <p:sp>
        <p:nvSpPr>
          <p:cNvPr id="8" name="Rounded Rectangle 7"/>
          <p:cNvSpPr/>
          <p:nvPr/>
        </p:nvSpPr>
        <p:spPr>
          <a:xfrm>
            <a:off x="1454858" y="4649788"/>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27</a:t>
            </a:r>
            <a:endParaRPr lang="vi-VN" sz="1000" dirty="0">
              <a:solidFill>
                <a:schemeClr val="tx1"/>
              </a:solidFill>
            </a:endParaRPr>
          </a:p>
        </p:txBody>
      </p:sp>
      <p:sp>
        <p:nvSpPr>
          <p:cNvPr id="9" name="Rounded Rectangle 8"/>
          <p:cNvSpPr/>
          <p:nvPr/>
        </p:nvSpPr>
        <p:spPr>
          <a:xfrm>
            <a:off x="2548409"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26</a:t>
            </a:r>
            <a:endParaRPr lang="vi-VN" sz="1000" dirty="0">
              <a:solidFill>
                <a:schemeClr val="tx1"/>
              </a:solidFill>
            </a:endParaRPr>
          </a:p>
        </p:txBody>
      </p:sp>
      <p:sp>
        <p:nvSpPr>
          <p:cNvPr id="10" name="Rounded Rectangle 9"/>
          <p:cNvSpPr/>
          <p:nvPr/>
        </p:nvSpPr>
        <p:spPr>
          <a:xfrm>
            <a:off x="3635895"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25</a:t>
            </a:r>
            <a:endParaRPr lang="vi-VN" sz="1000" dirty="0">
              <a:solidFill>
                <a:schemeClr val="tx1"/>
              </a:solidFill>
            </a:endParaRPr>
          </a:p>
        </p:txBody>
      </p:sp>
      <p:sp>
        <p:nvSpPr>
          <p:cNvPr id="11" name="Rounded Rectangle 10"/>
          <p:cNvSpPr/>
          <p:nvPr/>
        </p:nvSpPr>
        <p:spPr>
          <a:xfrm>
            <a:off x="4723382"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24</a:t>
            </a:r>
            <a:endParaRPr lang="vi-VN" sz="1000" dirty="0">
              <a:solidFill>
                <a:schemeClr val="tx1"/>
              </a:solidFill>
            </a:endParaRPr>
          </a:p>
        </p:txBody>
      </p:sp>
      <p:sp>
        <p:nvSpPr>
          <p:cNvPr id="12" name="Rounded Rectangle 11"/>
          <p:cNvSpPr/>
          <p:nvPr/>
        </p:nvSpPr>
        <p:spPr>
          <a:xfrm>
            <a:off x="5807598"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23</a:t>
            </a:r>
            <a:endParaRPr lang="vi-VN" sz="1000" dirty="0">
              <a:solidFill>
                <a:schemeClr val="tx1"/>
              </a:solidFill>
            </a:endParaRPr>
          </a:p>
        </p:txBody>
      </p:sp>
      <p:sp>
        <p:nvSpPr>
          <p:cNvPr id="13" name="Rounded Rectangle 12"/>
          <p:cNvSpPr/>
          <p:nvPr/>
        </p:nvSpPr>
        <p:spPr>
          <a:xfrm>
            <a:off x="6901148"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22</a:t>
            </a:r>
            <a:endParaRPr lang="vi-VN" sz="1000" dirty="0">
              <a:solidFill>
                <a:schemeClr val="tx1"/>
              </a:solidFill>
            </a:endParaRPr>
          </a:p>
        </p:txBody>
      </p:sp>
      <p:sp>
        <p:nvSpPr>
          <p:cNvPr id="14" name="Rounded Rectangle 13"/>
          <p:cNvSpPr/>
          <p:nvPr/>
        </p:nvSpPr>
        <p:spPr>
          <a:xfrm>
            <a:off x="6901149" y="2931541"/>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19</a:t>
            </a:r>
            <a:endParaRPr lang="vi-VN" sz="1000" dirty="0">
              <a:solidFill>
                <a:schemeClr val="tx1"/>
              </a:solidFill>
            </a:endParaRPr>
          </a:p>
        </p:txBody>
      </p:sp>
      <p:sp>
        <p:nvSpPr>
          <p:cNvPr id="15" name="Rounded Rectangle 14"/>
          <p:cNvSpPr/>
          <p:nvPr/>
        </p:nvSpPr>
        <p:spPr>
          <a:xfrm>
            <a:off x="3639165" y="2925016"/>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13</a:t>
            </a:r>
            <a:endParaRPr lang="vi-VN" sz="1000" dirty="0">
              <a:solidFill>
                <a:schemeClr val="tx1"/>
              </a:solidFill>
            </a:endParaRPr>
          </a:p>
        </p:txBody>
      </p:sp>
      <p:sp>
        <p:nvSpPr>
          <p:cNvPr id="16" name="Rounded Rectangle 15"/>
          <p:cNvSpPr/>
          <p:nvPr/>
        </p:nvSpPr>
        <p:spPr>
          <a:xfrm>
            <a:off x="4723382" y="2921753"/>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12</a:t>
            </a:r>
            <a:endParaRPr lang="vi-VN" sz="1000" dirty="0">
              <a:solidFill>
                <a:schemeClr val="tx1"/>
              </a:solidFill>
            </a:endParaRPr>
          </a:p>
        </p:txBody>
      </p:sp>
      <p:sp>
        <p:nvSpPr>
          <p:cNvPr id="17" name="Rounded Rectangle 16"/>
          <p:cNvSpPr/>
          <p:nvPr/>
        </p:nvSpPr>
        <p:spPr>
          <a:xfrm>
            <a:off x="5807599"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10</a:t>
            </a:r>
            <a:endParaRPr lang="vi-VN" sz="1000" dirty="0">
              <a:solidFill>
                <a:schemeClr val="tx1"/>
              </a:solidFill>
            </a:endParaRPr>
          </a:p>
        </p:txBody>
      </p:sp>
      <p:sp>
        <p:nvSpPr>
          <p:cNvPr id="18" name="Rounded Rectangle 17"/>
          <p:cNvSpPr/>
          <p:nvPr/>
        </p:nvSpPr>
        <p:spPr>
          <a:xfrm>
            <a:off x="5807599" y="292918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11</a:t>
            </a:r>
            <a:endParaRPr lang="vi-VN" sz="1000" dirty="0">
              <a:solidFill>
                <a:schemeClr val="tx1"/>
              </a:solidFill>
            </a:endParaRPr>
          </a:p>
        </p:txBody>
      </p:sp>
      <p:sp>
        <p:nvSpPr>
          <p:cNvPr id="19" name="Rounded Rectangle 18"/>
          <p:cNvSpPr/>
          <p:nvPr/>
        </p:nvSpPr>
        <p:spPr>
          <a:xfrm>
            <a:off x="7994698" y="4649790"/>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21</a:t>
            </a:r>
            <a:endParaRPr lang="vi-VN" sz="1000" dirty="0">
              <a:solidFill>
                <a:schemeClr val="tx1"/>
              </a:solidFill>
            </a:endParaRPr>
          </a:p>
        </p:txBody>
      </p:sp>
      <p:sp>
        <p:nvSpPr>
          <p:cNvPr id="20" name="Rounded Rectangle 19"/>
          <p:cNvSpPr/>
          <p:nvPr/>
        </p:nvSpPr>
        <p:spPr>
          <a:xfrm>
            <a:off x="7994699" y="2925946"/>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18</a:t>
            </a:r>
            <a:endParaRPr lang="vi-VN" sz="1000" dirty="0">
              <a:solidFill>
                <a:schemeClr val="tx1"/>
              </a:solidFill>
            </a:endParaRPr>
          </a:p>
        </p:txBody>
      </p:sp>
      <p:sp>
        <p:nvSpPr>
          <p:cNvPr id="21" name="Rounded Rectangle 20"/>
          <p:cNvSpPr/>
          <p:nvPr/>
        </p:nvSpPr>
        <p:spPr>
          <a:xfrm>
            <a:off x="7994700"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17</a:t>
            </a:r>
            <a:endParaRPr lang="vi-VN" sz="1000" dirty="0">
              <a:solidFill>
                <a:schemeClr val="tx1"/>
              </a:solidFill>
            </a:endParaRPr>
          </a:p>
        </p:txBody>
      </p:sp>
      <p:sp>
        <p:nvSpPr>
          <p:cNvPr id="22" name="Rounded Rectangle 21"/>
          <p:cNvSpPr/>
          <p:nvPr/>
        </p:nvSpPr>
        <p:spPr>
          <a:xfrm>
            <a:off x="7995618" y="122123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16</a:t>
            </a:r>
            <a:endParaRPr lang="vi-VN" sz="1000" dirty="0">
              <a:solidFill>
                <a:schemeClr val="tx1"/>
              </a:solidFill>
            </a:endParaRPr>
          </a:p>
        </p:txBody>
      </p:sp>
      <p:sp>
        <p:nvSpPr>
          <p:cNvPr id="23" name="Rounded Rectangle 22"/>
          <p:cNvSpPr/>
          <p:nvPr/>
        </p:nvSpPr>
        <p:spPr>
          <a:xfrm>
            <a:off x="7994699" y="37909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20</a:t>
            </a:r>
            <a:endParaRPr lang="vi-VN" sz="1000" dirty="0">
              <a:solidFill>
                <a:schemeClr val="tx1"/>
              </a:solidFill>
            </a:endParaRPr>
          </a:p>
        </p:txBody>
      </p:sp>
      <p:sp>
        <p:nvSpPr>
          <p:cNvPr id="24" name="Rounded Rectangle 23"/>
          <p:cNvSpPr/>
          <p:nvPr/>
        </p:nvSpPr>
        <p:spPr>
          <a:xfrm>
            <a:off x="6904886"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14</a:t>
            </a:r>
            <a:endParaRPr lang="vi-VN" sz="1000" dirty="0">
              <a:solidFill>
                <a:schemeClr val="tx1"/>
              </a:solidFill>
            </a:endParaRPr>
          </a:p>
        </p:txBody>
      </p:sp>
      <p:sp>
        <p:nvSpPr>
          <p:cNvPr id="25" name="Rounded Rectangle 24"/>
          <p:cNvSpPr/>
          <p:nvPr/>
        </p:nvSpPr>
        <p:spPr>
          <a:xfrm>
            <a:off x="2548409"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5</a:t>
            </a:r>
            <a:endParaRPr lang="vi-VN" sz="1000" dirty="0">
              <a:solidFill>
                <a:schemeClr val="tx1"/>
              </a:solidFill>
            </a:endParaRPr>
          </a:p>
        </p:txBody>
      </p:sp>
      <p:sp>
        <p:nvSpPr>
          <p:cNvPr id="26" name="Rounded Rectangle 25"/>
          <p:cNvSpPr/>
          <p:nvPr/>
        </p:nvSpPr>
        <p:spPr>
          <a:xfrm>
            <a:off x="1457657" y="339503"/>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a:t>
            </a:r>
            <a:endParaRPr lang="vi-VN" sz="1000" dirty="0">
              <a:solidFill>
                <a:schemeClr val="tx1"/>
              </a:solidFill>
            </a:endParaRPr>
          </a:p>
        </p:txBody>
      </p:sp>
      <p:sp>
        <p:nvSpPr>
          <p:cNvPr id="27" name="Rounded Rectangle 26"/>
          <p:cNvSpPr/>
          <p:nvPr/>
        </p:nvSpPr>
        <p:spPr>
          <a:xfrm>
            <a:off x="216682" y="339501"/>
            <a:ext cx="515983" cy="3592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Start</a:t>
            </a:r>
            <a:endParaRPr lang="vi-VN" sz="1000" dirty="0">
              <a:solidFill>
                <a:schemeClr val="tx1"/>
              </a:solidFill>
            </a:endParaRPr>
          </a:p>
        </p:txBody>
      </p:sp>
      <p:sp>
        <p:nvSpPr>
          <p:cNvPr id="28" name="Rounded Rectangle 27"/>
          <p:cNvSpPr/>
          <p:nvPr/>
        </p:nvSpPr>
        <p:spPr>
          <a:xfrm>
            <a:off x="7998904"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15</a:t>
            </a:r>
            <a:endParaRPr lang="vi-VN" sz="1000" dirty="0">
              <a:solidFill>
                <a:schemeClr val="tx1"/>
              </a:solidFill>
            </a:endParaRPr>
          </a:p>
        </p:txBody>
      </p:sp>
      <p:sp>
        <p:nvSpPr>
          <p:cNvPr id="29" name="Rounded Rectangle 28"/>
          <p:cNvSpPr/>
          <p:nvPr/>
        </p:nvSpPr>
        <p:spPr>
          <a:xfrm>
            <a:off x="5810868" y="119930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9</a:t>
            </a:r>
            <a:endParaRPr lang="vi-VN" sz="1000" dirty="0">
              <a:solidFill>
                <a:schemeClr val="tx1"/>
              </a:solidFill>
            </a:endParaRPr>
          </a:p>
        </p:txBody>
      </p:sp>
      <p:sp>
        <p:nvSpPr>
          <p:cNvPr id="30" name="Rounded Rectangle 29"/>
          <p:cNvSpPr/>
          <p:nvPr/>
        </p:nvSpPr>
        <p:spPr>
          <a:xfrm>
            <a:off x="5810869"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8</a:t>
            </a:r>
            <a:endParaRPr lang="vi-VN" sz="1000" dirty="0">
              <a:solidFill>
                <a:schemeClr val="tx1"/>
              </a:solidFill>
            </a:endParaRPr>
          </a:p>
        </p:txBody>
      </p:sp>
      <p:sp>
        <p:nvSpPr>
          <p:cNvPr id="31" name="Rounded Rectangle 30"/>
          <p:cNvSpPr/>
          <p:nvPr/>
        </p:nvSpPr>
        <p:spPr>
          <a:xfrm>
            <a:off x="4723382" y="34043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7</a:t>
            </a:r>
            <a:endParaRPr lang="vi-VN" sz="1000" dirty="0">
              <a:solidFill>
                <a:schemeClr val="tx1"/>
              </a:solidFill>
            </a:endParaRPr>
          </a:p>
        </p:txBody>
      </p:sp>
      <p:sp>
        <p:nvSpPr>
          <p:cNvPr id="32" name="Rounded Rectangle 31"/>
          <p:cNvSpPr/>
          <p:nvPr/>
        </p:nvSpPr>
        <p:spPr>
          <a:xfrm>
            <a:off x="3635896"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6</a:t>
            </a:r>
            <a:endParaRPr lang="vi-VN" sz="1000" dirty="0">
              <a:solidFill>
                <a:schemeClr val="tx1"/>
              </a:solidFill>
            </a:endParaRPr>
          </a:p>
        </p:txBody>
      </p:sp>
      <p:sp>
        <p:nvSpPr>
          <p:cNvPr id="35" name="Rounded Rectangle 34"/>
          <p:cNvSpPr/>
          <p:nvPr/>
        </p:nvSpPr>
        <p:spPr>
          <a:xfrm>
            <a:off x="216682" y="3790902"/>
            <a:ext cx="515983" cy="3592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End</a:t>
            </a:r>
            <a:endParaRPr lang="vi-VN" sz="1000" dirty="0">
              <a:solidFill>
                <a:schemeClr val="tx1"/>
              </a:solidFill>
            </a:endParaRPr>
          </a:p>
        </p:txBody>
      </p:sp>
      <p:cxnSp>
        <p:nvCxnSpPr>
          <p:cNvPr id="52" name="Straight Arrow Connector 51"/>
          <p:cNvCxnSpPr>
            <a:stCxn id="9" idx="0"/>
            <a:endCxn id="7" idx="2"/>
          </p:cNvCxnSpPr>
          <p:nvPr/>
        </p:nvCxnSpPr>
        <p:spPr>
          <a:xfrm flipV="1">
            <a:off x="2731288" y="4150129"/>
            <a:ext cx="1867" cy="499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7" idx="1"/>
            <a:endCxn id="35" idx="3"/>
          </p:cNvCxnSpPr>
          <p:nvPr/>
        </p:nvCxnSpPr>
        <p:spPr>
          <a:xfrm flipH="1">
            <a:off x="732664" y="3970516"/>
            <a:ext cx="18176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6" idx="2"/>
            <a:endCxn id="5" idx="0"/>
          </p:cNvCxnSpPr>
          <p:nvPr/>
        </p:nvCxnSpPr>
        <p:spPr>
          <a:xfrm flipH="1">
            <a:off x="1637737" y="698731"/>
            <a:ext cx="2800" cy="13598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6" idx="2"/>
            <a:endCxn id="4" idx="0"/>
          </p:cNvCxnSpPr>
          <p:nvPr/>
        </p:nvCxnSpPr>
        <p:spPr>
          <a:xfrm flipH="1">
            <a:off x="474672" y="1580465"/>
            <a:ext cx="1" cy="4805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0" idx="2"/>
            <a:endCxn id="29" idx="0"/>
          </p:cNvCxnSpPr>
          <p:nvPr/>
        </p:nvCxnSpPr>
        <p:spPr>
          <a:xfrm flipH="1">
            <a:off x="5993748" y="698730"/>
            <a:ext cx="1" cy="50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9" idx="2"/>
            <a:endCxn id="17" idx="0"/>
          </p:cNvCxnSpPr>
          <p:nvPr/>
        </p:nvCxnSpPr>
        <p:spPr>
          <a:xfrm flipH="1">
            <a:off x="5990479" y="1558537"/>
            <a:ext cx="3269" cy="502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7" idx="2"/>
            <a:endCxn id="18" idx="0"/>
          </p:cNvCxnSpPr>
          <p:nvPr/>
        </p:nvCxnSpPr>
        <p:spPr>
          <a:xfrm>
            <a:off x="5990478" y="2420212"/>
            <a:ext cx="0" cy="5089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8" idx="1"/>
            <a:endCxn id="16" idx="3"/>
          </p:cNvCxnSpPr>
          <p:nvPr/>
        </p:nvCxnSpPr>
        <p:spPr>
          <a:xfrm flipH="1" flipV="1">
            <a:off x="5089140" y="3101367"/>
            <a:ext cx="718458" cy="7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6" idx="1"/>
            <a:endCxn id="15" idx="3"/>
          </p:cNvCxnSpPr>
          <p:nvPr/>
        </p:nvCxnSpPr>
        <p:spPr>
          <a:xfrm flipH="1">
            <a:off x="4004924" y="3101367"/>
            <a:ext cx="718457" cy="32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6" idx="2"/>
            <a:endCxn id="6" idx="0"/>
          </p:cNvCxnSpPr>
          <p:nvPr/>
        </p:nvCxnSpPr>
        <p:spPr>
          <a:xfrm rot="5400000">
            <a:off x="796352" y="377051"/>
            <a:ext cx="522506" cy="116586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22" idx="1"/>
            <a:endCxn id="14" idx="0"/>
          </p:cNvCxnSpPr>
          <p:nvPr/>
        </p:nvCxnSpPr>
        <p:spPr>
          <a:xfrm rot="10800000" flipV="1">
            <a:off x="7084029" y="1400851"/>
            <a:ext cx="911589" cy="153068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14" idx="2"/>
            <a:endCxn id="23" idx="1"/>
          </p:cNvCxnSpPr>
          <p:nvPr/>
        </p:nvCxnSpPr>
        <p:spPr>
          <a:xfrm rot="16200000" flipH="1">
            <a:off x="7199489" y="3175307"/>
            <a:ext cx="679748" cy="9106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5" idx="1"/>
            <a:endCxn id="35" idx="3"/>
          </p:cNvCxnSpPr>
          <p:nvPr/>
        </p:nvCxnSpPr>
        <p:spPr>
          <a:xfrm rot="10800000" flipV="1">
            <a:off x="732664" y="3104630"/>
            <a:ext cx="2906501" cy="865886"/>
          </a:xfrm>
          <a:prstGeom prst="bentConnector3">
            <a:avLst>
              <a:gd name="adj1" fmla="val 627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 idx="2"/>
            <a:endCxn id="35" idx="0"/>
          </p:cNvCxnSpPr>
          <p:nvPr/>
        </p:nvCxnSpPr>
        <p:spPr>
          <a:xfrm rot="16200000" flipH="1">
            <a:off x="-210672" y="3105555"/>
            <a:ext cx="1370690" cy="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5" idx="2"/>
            <a:endCxn id="35" idx="0"/>
          </p:cNvCxnSpPr>
          <p:nvPr/>
        </p:nvCxnSpPr>
        <p:spPr>
          <a:xfrm rot="5400000">
            <a:off x="369673" y="2522836"/>
            <a:ext cx="1373066" cy="1163064"/>
          </a:xfrm>
          <a:prstGeom prst="bentConnector3">
            <a:avLst>
              <a:gd name="adj1" fmla="val 7347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Group 129"/>
          <p:cNvGrpSpPr/>
          <p:nvPr/>
        </p:nvGrpSpPr>
        <p:grpSpPr>
          <a:xfrm>
            <a:off x="474674" y="519116"/>
            <a:ext cx="7707110" cy="4310289"/>
            <a:chOff x="474674" y="519116"/>
            <a:chExt cx="7707110" cy="4310289"/>
          </a:xfrm>
        </p:grpSpPr>
        <p:cxnSp>
          <p:nvCxnSpPr>
            <p:cNvPr id="33" name="Straight Arrow Connector 32"/>
            <p:cNvCxnSpPr>
              <a:stCxn id="27" idx="3"/>
              <a:endCxn id="26" idx="1"/>
            </p:cNvCxnSpPr>
            <p:nvPr/>
          </p:nvCxnSpPr>
          <p:spPr>
            <a:xfrm>
              <a:off x="732664" y="519116"/>
              <a:ext cx="724993" cy="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p:cNvCxnSpPr>
              <a:stCxn id="26" idx="3"/>
              <a:endCxn id="25" idx="1"/>
            </p:cNvCxnSpPr>
            <p:nvPr/>
          </p:nvCxnSpPr>
          <p:spPr>
            <a:xfrm flipV="1">
              <a:off x="1823416" y="519116"/>
              <a:ext cx="724993" cy="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p:cNvCxnSpPr>
              <a:stCxn id="25" idx="3"/>
              <a:endCxn id="32" idx="1"/>
            </p:cNvCxnSpPr>
            <p:nvPr/>
          </p:nvCxnSpPr>
          <p:spPr>
            <a:xfrm>
              <a:off x="2914169" y="519116"/>
              <a:ext cx="721727"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a:stCxn id="32" idx="3"/>
              <a:endCxn id="31" idx="1"/>
            </p:cNvCxnSpPr>
            <p:nvPr/>
          </p:nvCxnSpPr>
          <p:spPr>
            <a:xfrm>
              <a:off x="4001655" y="519116"/>
              <a:ext cx="721727" cy="93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a:stCxn id="31" idx="3"/>
              <a:endCxn id="30" idx="1"/>
            </p:cNvCxnSpPr>
            <p:nvPr/>
          </p:nvCxnSpPr>
          <p:spPr>
            <a:xfrm flipV="1">
              <a:off x="5089142" y="519116"/>
              <a:ext cx="721727" cy="93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p:cNvCxnSpPr>
              <a:stCxn id="30" idx="3"/>
              <a:endCxn id="24" idx="1"/>
            </p:cNvCxnSpPr>
            <p:nvPr/>
          </p:nvCxnSpPr>
          <p:spPr>
            <a:xfrm>
              <a:off x="6176628" y="519116"/>
              <a:ext cx="728258"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p:cNvCxnSpPr>
              <a:stCxn id="24" idx="3"/>
              <a:endCxn id="28" idx="1"/>
            </p:cNvCxnSpPr>
            <p:nvPr/>
          </p:nvCxnSpPr>
          <p:spPr>
            <a:xfrm>
              <a:off x="7270646" y="519116"/>
              <a:ext cx="728258"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1" name="Straight Arrow Connector 40"/>
            <p:cNvCxnSpPr>
              <a:stCxn id="28" idx="2"/>
              <a:endCxn id="22" idx="0"/>
            </p:cNvCxnSpPr>
            <p:nvPr/>
          </p:nvCxnSpPr>
          <p:spPr>
            <a:xfrm flipH="1">
              <a:off x="8178498" y="698730"/>
              <a:ext cx="3286" cy="52250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2" name="Straight Arrow Connector 41"/>
            <p:cNvCxnSpPr>
              <a:stCxn id="22" idx="2"/>
              <a:endCxn id="21" idx="0"/>
            </p:cNvCxnSpPr>
            <p:nvPr/>
          </p:nvCxnSpPr>
          <p:spPr>
            <a:xfrm flipH="1">
              <a:off x="8177580" y="1580465"/>
              <a:ext cx="918" cy="480519"/>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p:cNvCxnSpPr>
              <a:stCxn id="21" idx="2"/>
              <a:endCxn id="20" idx="0"/>
            </p:cNvCxnSpPr>
            <p:nvPr/>
          </p:nvCxnSpPr>
          <p:spPr>
            <a:xfrm flipH="1">
              <a:off x="8177579" y="2420213"/>
              <a:ext cx="1" cy="505733"/>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43"/>
            <p:cNvCxnSpPr>
              <a:stCxn id="20" idx="2"/>
              <a:endCxn id="23" idx="0"/>
            </p:cNvCxnSpPr>
            <p:nvPr/>
          </p:nvCxnSpPr>
          <p:spPr>
            <a:xfrm flipH="1">
              <a:off x="8177578" y="3285174"/>
              <a:ext cx="1" cy="50572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Straight Arrow Connector 44"/>
            <p:cNvCxnSpPr>
              <a:stCxn id="23" idx="2"/>
              <a:endCxn id="19" idx="0"/>
            </p:cNvCxnSpPr>
            <p:nvPr/>
          </p:nvCxnSpPr>
          <p:spPr>
            <a:xfrm flipH="1">
              <a:off x="8177578" y="4150130"/>
              <a:ext cx="1" cy="49966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Straight Arrow Connector 45"/>
            <p:cNvCxnSpPr>
              <a:stCxn id="19" idx="1"/>
              <a:endCxn id="13" idx="3"/>
            </p:cNvCxnSpPr>
            <p:nvPr/>
          </p:nvCxnSpPr>
          <p:spPr>
            <a:xfrm flipH="1" flipV="1">
              <a:off x="7266908" y="4829404"/>
              <a:ext cx="727790" cy="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7" name="Straight Arrow Connector 46"/>
            <p:cNvCxnSpPr>
              <a:stCxn id="13" idx="1"/>
              <a:endCxn id="12" idx="3"/>
            </p:cNvCxnSpPr>
            <p:nvPr/>
          </p:nvCxnSpPr>
          <p:spPr>
            <a:xfrm flipH="1" flipV="1">
              <a:off x="6173357" y="4829403"/>
              <a:ext cx="727791" cy="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Straight Arrow Connector 47"/>
            <p:cNvCxnSpPr>
              <a:stCxn id="12" idx="1"/>
              <a:endCxn id="11" idx="3"/>
            </p:cNvCxnSpPr>
            <p:nvPr/>
          </p:nvCxnSpPr>
          <p:spPr>
            <a:xfrm flipH="1">
              <a:off x="5089141" y="4829403"/>
              <a:ext cx="718457"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9" name="Straight Arrow Connector 48"/>
            <p:cNvCxnSpPr>
              <a:stCxn id="11" idx="1"/>
              <a:endCxn id="10" idx="3"/>
            </p:cNvCxnSpPr>
            <p:nvPr/>
          </p:nvCxnSpPr>
          <p:spPr>
            <a:xfrm flipH="1">
              <a:off x="4001654" y="4829403"/>
              <a:ext cx="721727"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0" name="Straight Arrow Connector 49"/>
            <p:cNvCxnSpPr>
              <a:stCxn id="10" idx="1"/>
              <a:endCxn id="9" idx="3"/>
            </p:cNvCxnSpPr>
            <p:nvPr/>
          </p:nvCxnSpPr>
          <p:spPr>
            <a:xfrm flipH="1">
              <a:off x="2914167" y="4829403"/>
              <a:ext cx="721728"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1" name="Straight Arrow Connector 50"/>
            <p:cNvCxnSpPr>
              <a:stCxn id="9" idx="1"/>
              <a:endCxn id="8" idx="3"/>
            </p:cNvCxnSpPr>
            <p:nvPr/>
          </p:nvCxnSpPr>
          <p:spPr>
            <a:xfrm flipH="1" flipV="1">
              <a:off x="1820617" y="4829402"/>
              <a:ext cx="727791" cy="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67" name="Elbow Connector 66"/>
            <p:cNvCxnSpPr>
              <a:stCxn id="8" idx="1"/>
              <a:endCxn id="35" idx="2"/>
            </p:cNvCxnSpPr>
            <p:nvPr/>
          </p:nvCxnSpPr>
          <p:spPr>
            <a:xfrm rot="10800000">
              <a:off x="474674" y="4150132"/>
              <a:ext cx="980185" cy="679271"/>
            </a:xfrm>
            <a:prstGeom prst="bentConnector2">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sp>
        <p:nvSpPr>
          <p:cNvPr id="68" name="TextBox 67"/>
          <p:cNvSpPr txBox="1"/>
          <p:nvPr/>
        </p:nvSpPr>
        <p:spPr>
          <a:xfrm>
            <a:off x="1447990" y="1426117"/>
            <a:ext cx="210037" cy="253916"/>
          </a:xfrm>
          <a:prstGeom prst="rect">
            <a:avLst/>
          </a:prstGeom>
          <a:noFill/>
          <a:ln>
            <a:noFill/>
          </a:ln>
        </p:spPr>
        <p:txBody>
          <a:bodyPr wrap="square" rtlCol="0">
            <a:spAutoFit/>
          </a:bodyPr>
          <a:lstStyle/>
          <a:p>
            <a:r>
              <a:rPr lang="en-GB" sz="1000" dirty="0"/>
              <a:t>2</a:t>
            </a:r>
            <a:endParaRPr lang="vi-VN" sz="1000" dirty="0"/>
          </a:p>
        </p:txBody>
      </p:sp>
      <p:sp>
        <p:nvSpPr>
          <p:cNvPr id="69" name="TextBox 68"/>
          <p:cNvSpPr txBox="1"/>
          <p:nvPr/>
        </p:nvSpPr>
        <p:spPr>
          <a:xfrm>
            <a:off x="951187" y="737468"/>
            <a:ext cx="210037" cy="253916"/>
          </a:xfrm>
          <a:prstGeom prst="rect">
            <a:avLst/>
          </a:prstGeom>
          <a:noFill/>
          <a:ln>
            <a:noFill/>
          </a:ln>
        </p:spPr>
        <p:txBody>
          <a:bodyPr wrap="square" rtlCol="0">
            <a:spAutoFit/>
          </a:bodyPr>
          <a:lstStyle/>
          <a:p>
            <a:r>
              <a:rPr lang="en-GB" sz="1000" dirty="0"/>
              <a:t>2</a:t>
            </a:r>
            <a:endParaRPr lang="vi-VN" sz="1000" dirty="0"/>
          </a:p>
        </p:txBody>
      </p:sp>
      <p:sp>
        <p:nvSpPr>
          <p:cNvPr id="70" name="TextBox 69"/>
          <p:cNvSpPr txBox="1"/>
          <p:nvPr/>
        </p:nvSpPr>
        <p:spPr>
          <a:xfrm>
            <a:off x="2077529" y="460469"/>
            <a:ext cx="210037" cy="253916"/>
          </a:xfrm>
          <a:prstGeom prst="rect">
            <a:avLst/>
          </a:prstGeom>
          <a:noFill/>
          <a:ln>
            <a:noFill/>
          </a:ln>
        </p:spPr>
        <p:txBody>
          <a:bodyPr wrap="square" rtlCol="0">
            <a:spAutoFit/>
          </a:bodyPr>
          <a:lstStyle/>
          <a:p>
            <a:r>
              <a:rPr lang="en-GB" sz="1000" dirty="0"/>
              <a:t>2</a:t>
            </a:r>
            <a:endParaRPr lang="vi-VN" sz="1000" dirty="0"/>
          </a:p>
        </p:txBody>
      </p:sp>
      <p:sp>
        <p:nvSpPr>
          <p:cNvPr id="71" name="TextBox 70"/>
          <p:cNvSpPr txBox="1"/>
          <p:nvPr/>
        </p:nvSpPr>
        <p:spPr>
          <a:xfrm>
            <a:off x="3173279"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2" name="TextBox 71"/>
          <p:cNvSpPr txBox="1"/>
          <p:nvPr/>
        </p:nvSpPr>
        <p:spPr>
          <a:xfrm>
            <a:off x="4262395"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3" name="TextBox 72"/>
          <p:cNvSpPr txBox="1"/>
          <p:nvPr/>
        </p:nvSpPr>
        <p:spPr>
          <a:xfrm>
            <a:off x="5349882"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4" name="TextBox 73"/>
          <p:cNvSpPr txBox="1"/>
          <p:nvPr/>
        </p:nvSpPr>
        <p:spPr>
          <a:xfrm>
            <a:off x="447514" y="1644977"/>
            <a:ext cx="210037" cy="253916"/>
          </a:xfrm>
          <a:prstGeom prst="rect">
            <a:avLst/>
          </a:prstGeom>
          <a:noFill/>
          <a:ln>
            <a:noFill/>
          </a:ln>
        </p:spPr>
        <p:txBody>
          <a:bodyPr wrap="square" rtlCol="0">
            <a:spAutoFit/>
          </a:bodyPr>
          <a:lstStyle/>
          <a:p>
            <a:r>
              <a:rPr lang="en-GB" sz="1000" dirty="0"/>
              <a:t>2</a:t>
            </a:r>
            <a:endParaRPr lang="vi-VN" sz="1000" dirty="0"/>
          </a:p>
        </p:txBody>
      </p:sp>
      <p:sp>
        <p:nvSpPr>
          <p:cNvPr id="75" name="TextBox 74"/>
          <p:cNvSpPr txBox="1"/>
          <p:nvPr/>
        </p:nvSpPr>
        <p:spPr>
          <a:xfrm>
            <a:off x="447514" y="2781293"/>
            <a:ext cx="210037" cy="253916"/>
          </a:xfrm>
          <a:prstGeom prst="rect">
            <a:avLst/>
          </a:prstGeom>
          <a:noFill/>
          <a:ln>
            <a:noFill/>
          </a:ln>
        </p:spPr>
        <p:txBody>
          <a:bodyPr wrap="square" rtlCol="0">
            <a:spAutoFit/>
          </a:bodyPr>
          <a:lstStyle/>
          <a:p>
            <a:r>
              <a:rPr lang="en-GB" sz="1000" dirty="0"/>
              <a:t>1</a:t>
            </a:r>
            <a:endParaRPr lang="vi-VN" sz="1000" dirty="0"/>
          </a:p>
        </p:txBody>
      </p:sp>
      <p:sp>
        <p:nvSpPr>
          <p:cNvPr id="76" name="TextBox 75"/>
          <p:cNvSpPr txBox="1"/>
          <p:nvPr/>
        </p:nvSpPr>
        <p:spPr>
          <a:xfrm>
            <a:off x="1463203" y="2781293"/>
            <a:ext cx="210037" cy="253916"/>
          </a:xfrm>
          <a:prstGeom prst="rect">
            <a:avLst/>
          </a:prstGeom>
          <a:noFill/>
          <a:ln>
            <a:noFill/>
          </a:ln>
        </p:spPr>
        <p:txBody>
          <a:bodyPr wrap="square" rtlCol="0">
            <a:spAutoFit/>
          </a:bodyPr>
          <a:lstStyle/>
          <a:p>
            <a:r>
              <a:rPr lang="en-GB" sz="1000" dirty="0"/>
              <a:t>1</a:t>
            </a:r>
            <a:endParaRPr lang="vi-VN" sz="1000" dirty="0"/>
          </a:p>
        </p:txBody>
      </p:sp>
      <p:sp>
        <p:nvSpPr>
          <p:cNvPr id="77" name="TextBox 76"/>
          <p:cNvSpPr txBox="1"/>
          <p:nvPr/>
        </p:nvSpPr>
        <p:spPr>
          <a:xfrm>
            <a:off x="6436661" y="467924"/>
            <a:ext cx="210037" cy="253916"/>
          </a:xfrm>
          <a:prstGeom prst="rect">
            <a:avLst/>
          </a:prstGeom>
          <a:noFill/>
          <a:ln>
            <a:noFill/>
          </a:ln>
        </p:spPr>
        <p:txBody>
          <a:bodyPr wrap="square" rtlCol="0">
            <a:spAutoFit/>
          </a:bodyPr>
          <a:lstStyle/>
          <a:p>
            <a:r>
              <a:rPr lang="en-GB" sz="1000" dirty="0"/>
              <a:t>3</a:t>
            </a:r>
            <a:endParaRPr lang="vi-VN" sz="1000" dirty="0"/>
          </a:p>
        </p:txBody>
      </p:sp>
      <p:sp>
        <p:nvSpPr>
          <p:cNvPr id="78" name="TextBox 77"/>
          <p:cNvSpPr txBox="1"/>
          <p:nvPr/>
        </p:nvSpPr>
        <p:spPr>
          <a:xfrm>
            <a:off x="7525549" y="467924"/>
            <a:ext cx="210037" cy="253916"/>
          </a:xfrm>
          <a:prstGeom prst="rect">
            <a:avLst/>
          </a:prstGeom>
          <a:noFill/>
          <a:ln>
            <a:noFill/>
          </a:ln>
        </p:spPr>
        <p:txBody>
          <a:bodyPr wrap="square" rtlCol="0">
            <a:spAutoFit/>
          </a:bodyPr>
          <a:lstStyle/>
          <a:p>
            <a:r>
              <a:rPr lang="en-GB" sz="1000" dirty="0"/>
              <a:t>3</a:t>
            </a:r>
            <a:endParaRPr lang="vi-VN" sz="1000" dirty="0"/>
          </a:p>
        </p:txBody>
      </p:sp>
      <p:sp>
        <p:nvSpPr>
          <p:cNvPr id="79" name="TextBox 78"/>
          <p:cNvSpPr txBox="1"/>
          <p:nvPr/>
        </p:nvSpPr>
        <p:spPr>
          <a:xfrm>
            <a:off x="8150420" y="821483"/>
            <a:ext cx="210037" cy="253916"/>
          </a:xfrm>
          <a:prstGeom prst="rect">
            <a:avLst/>
          </a:prstGeom>
          <a:noFill/>
          <a:ln>
            <a:noFill/>
          </a:ln>
        </p:spPr>
        <p:txBody>
          <a:bodyPr wrap="square" rtlCol="0">
            <a:spAutoFit/>
          </a:bodyPr>
          <a:lstStyle/>
          <a:p>
            <a:r>
              <a:rPr lang="en-GB" sz="1000" dirty="0"/>
              <a:t>6</a:t>
            </a:r>
            <a:endParaRPr lang="vi-VN" sz="1000" dirty="0"/>
          </a:p>
        </p:txBody>
      </p:sp>
      <p:sp>
        <p:nvSpPr>
          <p:cNvPr id="80" name="TextBox 79"/>
          <p:cNvSpPr txBox="1"/>
          <p:nvPr/>
        </p:nvSpPr>
        <p:spPr>
          <a:xfrm>
            <a:off x="8142626" y="1662040"/>
            <a:ext cx="210037" cy="253916"/>
          </a:xfrm>
          <a:prstGeom prst="rect">
            <a:avLst/>
          </a:prstGeom>
          <a:noFill/>
          <a:ln>
            <a:noFill/>
          </a:ln>
        </p:spPr>
        <p:txBody>
          <a:bodyPr wrap="square" rtlCol="0">
            <a:spAutoFit/>
          </a:bodyPr>
          <a:lstStyle/>
          <a:p>
            <a:r>
              <a:rPr lang="en-GB" sz="1000" dirty="0"/>
              <a:t>3</a:t>
            </a:r>
            <a:endParaRPr lang="vi-VN" sz="1000" dirty="0"/>
          </a:p>
        </p:txBody>
      </p:sp>
      <p:sp>
        <p:nvSpPr>
          <p:cNvPr id="81" name="TextBox 80"/>
          <p:cNvSpPr txBox="1"/>
          <p:nvPr/>
        </p:nvSpPr>
        <p:spPr>
          <a:xfrm>
            <a:off x="8155510" y="2534579"/>
            <a:ext cx="210037" cy="253916"/>
          </a:xfrm>
          <a:prstGeom prst="rect">
            <a:avLst/>
          </a:prstGeom>
          <a:noFill/>
          <a:ln>
            <a:noFill/>
          </a:ln>
        </p:spPr>
        <p:txBody>
          <a:bodyPr wrap="square" rtlCol="0">
            <a:spAutoFit/>
          </a:bodyPr>
          <a:lstStyle/>
          <a:p>
            <a:r>
              <a:rPr lang="en-GB" sz="1000" dirty="0"/>
              <a:t>6</a:t>
            </a:r>
            <a:endParaRPr lang="vi-VN" sz="1000" dirty="0"/>
          </a:p>
        </p:txBody>
      </p:sp>
      <p:sp>
        <p:nvSpPr>
          <p:cNvPr id="82" name="TextBox 81"/>
          <p:cNvSpPr txBox="1"/>
          <p:nvPr/>
        </p:nvSpPr>
        <p:spPr>
          <a:xfrm>
            <a:off x="8150420" y="3399072"/>
            <a:ext cx="210037" cy="253916"/>
          </a:xfrm>
          <a:prstGeom prst="rect">
            <a:avLst/>
          </a:prstGeom>
          <a:noFill/>
          <a:ln>
            <a:noFill/>
          </a:ln>
        </p:spPr>
        <p:txBody>
          <a:bodyPr wrap="square" rtlCol="0">
            <a:spAutoFit/>
          </a:bodyPr>
          <a:lstStyle/>
          <a:p>
            <a:r>
              <a:rPr lang="en-GB" sz="1000" dirty="0"/>
              <a:t>3</a:t>
            </a:r>
            <a:endParaRPr lang="vi-VN" sz="1000" dirty="0"/>
          </a:p>
        </p:txBody>
      </p:sp>
      <p:sp>
        <p:nvSpPr>
          <p:cNvPr id="83" name="TextBox 82"/>
          <p:cNvSpPr txBox="1"/>
          <p:nvPr/>
        </p:nvSpPr>
        <p:spPr>
          <a:xfrm>
            <a:off x="8155510" y="4247674"/>
            <a:ext cx="210037" cy="253916"/>
          </a:xfrm>
          <a:prstGeom prst="rect">
            <a:avLst/>
          </a:prstGeom>
          <a:noFill/>
          <a:ln>
            <a:noFill/>
          </a:ln>
        </p:spPr>
        <p:txBody>
          <a:bodyPr wrap="square" rtlCol="0">
            <a:spAutoFit/>
          </a:bodyPr>
          <a:lstStyle/>
          <a:p>
            <a:r>
              <a:rPr lang="en-GB" sz="1000" dirty="0"/>
              <a:t>2</a:t>
            </a:r>
            <a:endParaRPr lang="vi-VN" sz="1000" dirty="0"/>
          </a:p>
        </p:txBody>
      </p:sp>
      <p:sp>
        <p:nvSpPr>
          <p:cNvPr id="84" name="TextBox 83"/>
          <p:cNvSpPr txBox="1"/>
          <p:nvPr/>
        </p:nvSpPr>
        <p:spPr>
          <a:xfrm>
            <a:off x="7053602" y="2057552"/>
            <a:ext cx="210037" cy="253916"/>
          </a:xfrm>
          <a:prstGeom prst="rect">
            <a:avLst/>
          </a:prstGeom>
          <a:noFill/>
          <a:ln>
            <a:noFill/>
          </a:ln>
        </p:spPr>
        <p:txBody>
          <a:bodyPr wrap="square" rtlCol="0">
            <a:spAutoFit/>
          </a:bodyPr>
          <a:lstStyle/>
          <a:p>
            <a:r>
              <a:rPr lang="en-GB" sz="1000" dirty="0"/>
              <a:t>3</a:t>
            </a:r>
            <a:endParaRPr lang="vi-VN" sz="1000" dirty="0"/>
          </a:p>
        </p:txBody>
      </p:sp>
      <p:sp>
        <p:nvSpPr>
          <p:cNvPr id="85" name="TextBox 84"/>
          <p:cNvSpPr txBox="1"/>
          <p:nvPr/>
        </p:nvSpPr>
        <p:spPr>
          <a:xfrm>
            <a:off x="6898345" y="3611012"/>
            <a:ext cx="210037" cy="253916"/>
          </a:xfrm>
          <a:prstGeom prst="rect">
            <a:avLst/>
          </a:prstGeom>
          <a:noFill/>
          <a:ln>
            <a:noFill/>
          </a:ln>
        </p:spPr>
        <p:txBody>
          <a:bodyPr wrap="square" rtlCol="0">
            <a:spAutoFit/>
          </a:bodyPr>
          <a:lstStyle/>
          <a:p>
            <a:r>
              <a:rPr lang="en-GB" sz="1000" dirty="0"/>
              <a:t>1</a:t>
            </a:r>
            <a:endParaRPr lang="vi-VN" sz="1000" dirty="0"/>
          </a:p>
        </p:txBody>
      </p:sp>
      <p:sp>
        <p:nvSpPr>
          <p:cNvPr id="86" name="TextBox 85"/>
          <p:cNvSpPr txBox="1"/>
          <p:nvPr/>
        </p:nvSpPr>
        <p:spPr>
          <a:xfrm>
            <a:off x="752554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87" name="TextBox 86"/>
          <p:cNvSpPr txBox="1"/>
          <p:nvPr/>
        </p:nvSpPr>
        <p:spPr>
          <a:xfrm>
            <a:off x="643199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88" name="TextBox 87"/>
          <p:cNvSpPr txBox="1"/>
          <p:nvPr/>
        </p:nvSpPr>
        <p:spPr>
          <a:xfrm>
            <a:off x="5349881" y="4599638"/>
            <a:ext cx="210037" cy="253916"/>
          </a:xfrm>
          <a:prstGeom prst="rect">
            <a:avLst/>
          </a:prstGeom>
          <a:noFill/>
          <a:ln>
            <a:noFill/>
          </a:ln>
        </p:spPr>
        <p:txBody>
          <a:bodyPr wrap="square" rtlCol="0">
            <a:spAutoFit/>
          </a:bodyPr>
          <a:lstStyle/>
          <a:p>
            <a:r>
              <a:rPr lang="en-GB" sz="1000" dirty="0"/>
              <a:t>3</a:t>
            </a:r>
            <a:endParaRPr lang="vi-VN" sz="1000" dirty="0"/>
          </a:p>
        </p:txBody>
      </p:sp>
      <p:sp>
        <p:nvSpPr>
          <p:cNvPr id="89" name="TextBox 88"/>
          <p:cNvSpPr txBox="1"/>
          <p:nvPr/>
        </p:nvSpPr>
        <p:spPr>
          <a:xfrm>
            <a:off x="422182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0" name="TextBox 89"/>
          <p:cNvSpPr txBox="1"/>
          <p:nvPr/>
        </p:nvSpPr>
        <p:spPr>
          <a:xfrm>
            <a:off x="3134341"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1" name="TextBox 90"/>
          <p:cNvSpPr txBox="1"/>
          <p:nvPr/>
        </p:nvSpPr>
        <p:spPr>
          <a:xfrm>
            <a:off x="2077528"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2" name="TextBox 91"/>
          <p:cNvSpPr txBox="1"/>
          <p:nvPr/>
        </p:nvSpPr>
        <p:spPr>
          <a:xfrm>
            <a:off x="588855" y="4605740"/>
            <a:ext cx="210037" cy="253916"/>
          </a:xfrm>
          <a:prstGeom prst="rect">
            <a:avLst/>
          </a:prstGeom>
          <a:noFill/>
          <a:ln>
            <a:noFill/>
          </a:ln>
        </p:spPr>
        <p:txBody>
          <a:bodyPr wrap="square" rtlCol="0">
            <a:spAutoFit/>
          </a:bodyPr>
          <a:lstStyle/>
          <a:p>
            <a:r>
              <a:rPr lang="en-GB" sz="1000" dirty="0"/>
              <a:t>2</a:t>
            </a:r>
            <a:endParaRPr lang="vi-VN" sz="1000" dirty="0"/>
          </a:p>
        </p:txBody>
      </p:sp>
      <p:sp>
        <p:nvSpPr>
          <p:cNvPr id="93" name="TextBox 92"/>
          <p:cNvSpPr txBox="1"/>
          <p:nvPr/>
        </p:nvSpPr>
        <p:spPr>
          <a:xfrm>
            <a:off x="2704131" y="4261459"/>
            <a:ext cx="210037" cy="253916"/>
          </a:xfrm>
          <a:prstGeom prst="rect">
            <a:avLst/>
          </a:prstGeom>
          <a:noFill/>
          <a:ln>
            <a:noFill/>
          </a:ln>
        </p:spPr>
        <p:txBody>
          <a:bodyPr wrap="square" rtlCol="0">
            <a:spAutoFit/>
          </a:bodyPr>
          <a:lstStyle/>
          <a:p>
            <a:r>
              <a:rPr lang="en-GB" sz="1000" dirty="0"/>
              <a:t>1</a:t>
            </a:r>
            <a:endParaRPr lang="vi-VN" sz="1000" dirty="0"/>
          </a:p>
        </p:txBody>
      </p:sp>
      <p:sp>
        <p:nvSpPr>
          <p:cNvPr id="94" name="TextBox 93"/>
          <p:cNvSpPr txBox="1"/>
          <p:nvPr/>
        </p:nvSpPr>
        <p:spPr>
          <a:xfrm>
            <a:off x="2084293" y="3749512"/>
            <a:ext cx="210037" cy="253916"/>
          </a:xfrm>
          <a:prstGeom prst="rect">
            <a:avLst/>
          </a:prstGeom>
          <a:noFill/>
          <a:ln>
            <a:noFill/>
          </a:ln>
        </p:spPr>
        <p:txBody>
          <a:bodyPr wrap="square" rtlCol="0">
            <a:spAutoFit/>
          </a:bodyPr>
          <a:lstStyle/>
          <a:p>
            <a:r>
              <a:rPr lang="en-GB" sz="1000" dirty="0"/>
              <a:t>1</a:t>
            </a:r>
            <a:endParaRPr lang="vi-VN" sz="1000" dirty="0"/>
          </a:p>
        </p:txBody>
      </p:sp>
      <p:sp>
        <p:nvSpPr>
          <p:cNvPr id="95" name="TextBox 94"/>
          <p:cNvSpPr txBox="1"/>
          <p:nvPr/>
        </p:nvSpPr>
        <p:spPr>
          <a:xfrm>
            <a:off x="2574577" y="2884778"/>
            <a:ext cx="210037" cy="253916"/>
          </a:xfrm>
          <a:prstGeom prst="rect">
            <a:avLst/>
          </a:prstGeom>
          <a:noFill/>
          <a:ln>
            <a:noFill/>
          </a:ln>
        </p:spPr>
        <p:txBody>
          <a:bodyPr wrap="square" rtlCol="0">
            <a:spAutoFit/>
          </a:bodyPr>
          <a:lstStyle/>
          <a:p>
            <a:r>
              <a:rPr lang="en-GB" sz="1000" dirty="0"/>
              <a:t>1</a:t>
            </a:r>
            <a:endParaRPr lang="vi-VN" sz="1000" dirty="0"/>
          </a:p>
        </p:txBody>
      </p:sp>
      <p:sp>
        <p:nvSpPr>
          <p:cNvPr id="96" name="TextBox 95"/>
          <p:cNvSpPr txBox="1"/>
          <p:nvPr/>
        </p:nvSpPr>
        <p:spPr>
          <a:xfrm>
            <a:off x="5990477" y="812050"/>
            <a:ext cx="210037" cy="253916"/>
          </a:xfrm>
          <a:prstGeom prst="rect">
            <a:avLst/>
          </a:prstGeom>
          <a:noFill/>
          <a:ln>
            <a:noFill/>
          </a:ln>
        </p:spPr>
        <p:txBody>
          <a:bodyPr wrap="square" rtlCol="0">
            <a:spAutoFit/>
          </a:bodyPr>
          <a:lstStyle/>
          <a:p>
            <a:r>
              <a:rPr lang="en-GB" sz="1000" dirty="0"/>
              <a:t>3</a:t>
            </a:r>
            <a:endParaRPr lang="vi-VN" sz="1000" dirty="0"/>
          </a:p>
        </p:txBody>
      </p:sp>
      <p:sp>
        <p:nvSpPr>
          <p:cNvPr id="97" name="TextBox 96"/>
          <p:cNvSpPr txBox="1"/>
          <p:nvPr/>
        </p:nvSpPr>
        <p:spPr>
          <a:xfrm>
            <a:off x="5990477" y="1675121"/>
            <a:ext cx="210037" cy="253916"/>
          </a:xfrm>
          <a:prstGeom prst="rect">
            <a:avLst/>
          </a:prstGeom>
          <a:noFill/>
          <a:ln>
            <a:noFill/>
          </a:ln>
        </p:spPr>
        <p:txBody>
          <a:bodyPr wrap="square" rtlCol="0">
            <a:spAutoFit/>
          </a:bodyPr>
          <a:lstStyle/>
          <a:p>
            <a:r>
              <a:rPr lang="en-GB" sz="1000" dirty="0"/>
              <a:t>5</a:t>
            </a:r>
            <a:endParaRPr lang="vi-VN" sz="1000" dirty="0"/>
          </a:p>
        </p:txBody>
      </p:sp>
      <p:sp>
        <p:nvSpPr>
          <p:cNvPr id="98" name="TextBox 97"/>
          <p:cNvSpPr txBox="1"/>
          <p:nvPr/>
        </p:nvSpPr>
        <p:spPr>
          <a:xfrm>
            <a:off x="5968410" y="2542461"/>
            <a:ext cx="210037" cy="253916"/>
          </a:xfrm>
          <a:prstGeom prst="rect">
            <a:avLst/>
          </a:prstGeom>
          <a:noFill/>
          <a:ln>
            <a:noFill/>
          </a:ln>
        </p:spPr>
        <p:txBody>
          <a:bodyPr wrap="square" rtlCol="0">
            <a:spAutoFit/>
          </a:bodyPr>
          <a:lstStyle/>
          <a:p>
            <a:r>
              <a:rPr lang="en-GB" sz="1000" dirty="0"/>
              <a:t>2</a:t>
            </a:r>
            <a:endParaRPr lang="vi-VN" sz="1000" dirty="0"/>
          </a:p>
        </p:txBody>
      </p:sp>
      <p:sp>
        <p:nvSpPr>
          <p:cNvPr id="99" name="TextBox 98"/>
          <p:cNvSpPr txBox="1"/>
          <p:nvPr/>
        </p:nvSpPr>
        <p:spPr>
          <a:xfrm>
            <a:off x="5348017" y="2884778"/>
            <a:ext cx="210037" cy="253916"/>
          </a:xfrm>
          <a:prstGeom prst="rect">
            <a:avLst/>
          </a:prstGeom>
          <a:noFill/>
          <a:ln>
            <a:noFill/>
          </a:ln>
        </p:spPr>
        <p:txBody>
          <a:bodyPr wrap="square" rtlCol="0">
            <a:spAutoFit/>
          </a:bodyPr>
          <a:lstStyle/>
          <a:p>
            <a:r>
              <a:rPr lang="en-GB" sz="1000" dirty="0"/>
              <a:t>2</a:t>
            </a:r>
            <a:endParaRPr lang="vi-VN" sz="1000" dirty="0"/>
          </a:p>
        </p:txBody>
      </p:sp>
      <p:sp>
        <p:nvSpPr>
          <p:cNvPr id="100" name="TextBox 99"/>
          <p:cNvSpPr txBox="1"/>
          <p:nvPr/>
        </p:nvSpPr>
        <p:spPr>
          <a:xfrm>
            <a:off x="4257499" y="2818194"/>
            <a:ext cx="210037" cy="253916"/>
          </a:xfrm>
          <a:prstGeom prst="rect">
            <a:avLst/>
          </a:prstGeom>
          <a:noFill/>
          <a:ln>
            <a:noFill/>
          </a:ln>
        </p:spPr>
        <p:txBody>
          <a:bodyPr wrap="square" rtlCol="0">
            <a:spAutoFit/>
          </a:bodyPr>
          <a:lstStyle/>
          <a:p>
            <a:r>
              <a:rPr lang="en-GB" sz="1000" dirty="0"/>
              <a:t>3</a:t>
            </a:r>
            <a:endParaRPr lang="vi-VN" sz="1000" dirty="0"/>
          </a:p>
        </p:txBody>
      </p:sp>
      <p:sp>
        <p:nvSpPr>
          <p:cNvPr id="101" name="TextBox 100"/>
          <p:cNvSpPr txBox="1"/>
          <p:nvPr/>
        </p:nvSpPr>
        <p:spPr>
          <a:xfrm>
            <a:off x="267494" y="69928"/>
            <a:ext cx="360040" cy="246221"/>
          </a:xfrm>
          <a:prstGeom prst="rect">
            <a:avLst/>
          </a:prstGeom>
          <a:noFill/>
        </p:spPr>
        <p:txBody>
          <a:bodyPr wrap="square" rtlCol="0">
            <a:spAutoFit/>
          </a:bodyPr>
          <a:lstStyle/>
          <a:p>
            <a:r>
              <a:rPr lang="en-GB" sz="1000" b="1" dirty="0" smtClean="0"/>
              <a:t>0/0</a:t>
            </a:r>
            <a:endParaRPr lang="vi-VN" sz="1000" b="1" dirty="0"/>
          </a:p>
        </p:txBody>
      </p:sp>
      <p:sp>
        <p:nvSpPr>
          <p:cNvPr id="106" name="TextBox 105"/>
          <p:cNvSpPr txBox="1"/>
          <p:nvPr/>
        </p:nvSpPr>
        <p:spPr>
          <a:xfrm>
            <a:off x="641883" y="1255558"/>
            <a:ext cx="441266" cy="246221"/>
          </a:xfrm>
          <a:prstGeom prst="rect">
            <a:avLst/>
          </a:prstGeom>
          <a:noFill/>
        </p:spPr>
        <p:txBody>
          <a:bodyPr wrap="square" rtlCol="0">
            <a:spAutoFit/>
          </a:bodyPr>
          <a:lstStyle/>
          <a:p>
            <a:r>
              <a:rPr lang="en-GB" sz="1000" b="1" dirty="0" smtClean="0"/>
              <a:t>2/41</a:t>
            </a:r>
            <a:endParaRPr lang="vi-VN" sz="1000" b="1" dirty="0"/>
          </a:p>
        </p:txBody>
      </p:sp>
      <p:sp>
        <p:nvSpPr>
          <p:cNvPr id="107" name="TextBox 106"/>
          <p:cNvSpPr txBox="1"/>
          <p:nvPr/>
        </p:nvSpPr>
        <p:spPr>
          <a:xfrm>
            <a:off x="641883" y="2112094"/>
            <a:ext cx="467344" cy="246221"/>
          </a:xfrm>
          <a:prstGeom prst="rect">
            <a:avLst/>
          </a:prstGeom>
          <a:noFill/>
        </p:spPr>
        <p:txBody>
          <a:bodyPr wrap="square" rtlCol="0">
            <a:spAutoFit/>
          </a:bodyPr>
          <a:lstStyle/>
          <a:p>
            <a:r>
              <a:rPr lang="en-GB" sz="1000" b="1" dirty="0" smtClean="0"/>
              <a:t>4/43</a:t>
            </a:r>
            <a:endParaRPr lang="vi-VN" sz="1000" b="1" dirty="0"/>
          </a:p>
        </p:txBody>
      </p:sp>
      <p:sp>
        <p:nvSpPr>
          <p:cNvPr id="108" name="TextBox 107"/>
          <p:cNvSpPr txBox="1"/>
          <p:nvPr/>
        </p:nvSpPr>
        <p:spPr>
          <a:xfrm>
            <a:off x="1775135" y="2112094"/>
            <a:ext cx="477905" cy="246221"/>
          </a:xfrm>
          <a:prstGeom prst="rect">
            <a:avLst/>
          </a:prstGeom>
          <a:noFill/>
        </p:spPr>
        <p:txBody>
          <a:bodyPr wrap="square" rtlCol="0">
            <a:spAutoFit/>
          </a:bodyPr>
          <a:lstStyle/>
          <a:p>
            <a:r>
              <a:rPr lang="en-GB" sz="1000" b="1" dirty="0" smtClean="0"/>
              <a:t>2/43</a:t>
            </a:r>
            <a:endParaRPr lang="vi-VN" sz="1000" b="1" dirty="0"/>
          </a:p>
        </p:txBody>
      </p:sp>
      <p:sp>
        <p:nvSpPr>
          <p:cNvPr id="111" name="TextBox 110"/>
          <p:cNvSpPr txBox="1"/>
          <p:nvPr/>
        </p:nvSpPr>
        <p:spPr>
          <a:xfrm>
            <a:off x="5253011" y="1255558"/>
            <a:ext cx="575346" cy="246221"/>
          </a:xfrm>
          <a:prstGeom prst="rect">
            <a:avLst/>
          </a:prstGeom>
          <a:noFill/>
        </p:spPr>
        <p:txBody>
          <a:bodyPr wrap="square" rtlCol="0">
            <a:spAutoFit/>
          </a:bodyPr>
          <a:lstStyle/>
          <a:p>
            <a:r>
              <a:rPr lang="en-GB" sz="1000" b="1" dirty="0" smtClean="0"/>
              <a:t>11/31</a:t>
            </a:r>
            <a:endParaRPr lang="vi-VN" sz="1000" b="1" dirty="0"/>
          </a:p>
        </p:txBody>
      </p:sp>
      <p:sp>
        <p:nvSpPr>
          <p:cNvPr id="112" name="TextBox 111"/>
          <p:cNvSpPr txBox="1"/>
          <p:nvPr/>
        </p:nvSpPr>
        <p:spPr>
          <a:xfrm>
            <a:off x="5279088" y="2071057"/>
            <a:ext cx="548639" cy="246221"/>
          </a:xfrm>
          <a:prstGeom prst="rect">
            <a:avLst/>
          </a:prstGeom>
          <a:noFill/>
        </p:spPr>
        <p:txBody>
          <a:bodyPr wrap="square" rtlCol="0">
            <a:spAutoFit/>
          </a:bodyPr>
          <a:lstStyle/>
          <a:p>
            <a:r>
              <a:rPr lang="en-GB" sz="1000" b="1" dirty="0" smtClean="0"/>
              <a:t>16/36</a:t>
            </a:r>
            <a:endParaRPr lang="vi-VN" sz="1000" b="1" dirty="0"/>
          </a:p>
        </p:txBody>
      </p:sp>
      <p:sp>
        <p:nvSpPr>
          <p:cNvPr id="123" name="TextBox 122"/>
          <p:cNvSpPr txBox="1"/>
          <p:nvPr/>
        </p:nvSpPr>
        <p:spPr>
          <a:xfrm>
            <a:off x="2574577" y="3556460"/>
            <a:ext cx="524336" cy="246221"/>
          </a:xfrm>
          <a:prstGeom prst="rect">
            <a:avLst/>
          </a:prstGeom>
          <a:noFill/>
        </p:spPr>
        <p:txBody>
          <a:bodyPr wrap="square" rtlCol="0">
            <a:spAutoFit/>
          </a:bodyPr>
          <a:lstStyle/>
          <a:p>
            <a:r>
              <a:rPr lang="en-GB" sz="1000" b="1" dirty="0" smtClean="0"/>
              <a:t>42/43</a:t>
            </a:r>
            <a:endParaRPr lang="vi-VN" sz="1000" b="1" dirty="0"/>
          </a:p>
        </p:txBody>
      </p:sp>
      <p:grpSp>
        <p:nvGrpSpPr>
          <p:cNvPr id="131" name="Group 130"/>
          <p:cNvGrpSpPr/>
          <p:nvPr/>
        </p:nvGrpSpPr>
        <p:grpSpPr>
          <a:xfrm>
            <a:off x="1454391" y="96371"/>
            <a:ext cx="7432309" cy="4813774"/>
            <a:chOff x="1454391" y="96371"/>
            <a:chExt cx="7432309" cy="4813774"/>
          </a:xfrm>
        </p:grpSpPr>
        <p:sp>
          <p:nvSpPr>
            <p:cNvPr id="3" name="TextBox 2"/>
            <p:cNvSpPr txBox="1"/>
            <p:nvPr/>
          </p:nvSpPr>
          <p:spPr>
            <a:xfrm>
              <a:off x="1454391" y="104196"/>
              <a:ext cx="360040" cy="246221"/>
            </a:xfrm>
            <a:prstGeom prst="rect">
              <a:avLst/>
            </a:prstGeom>
            <a:noFill/>
          </p:spPr>
          <p:txBody>
            <a:bodyPr wrap="square" rtlCol="0">
              <a:spAutoFit/>
            </a:bodyPr>
            <a:lstStyle/>
            <a:p>
              <a:r>
                <a:rPr lang="en-GB" sz="1000" b="1" dirty="0" smtClean="0">
                  <a:solidFill>
                    <a:srgbClr val="FF0000"/>
                  </a:solidFill>
                </a:rPr>
                <a:t>0/0</a:t>
              </a:r>
              <a:endParaRPr lang="vi-VN" sz="1000" b="1" dirty="0">
                <a:solidFill>
                  <a:srgbClr val="FF0000"/>
                </a:solidFill>
              </a:endParaRPr>
            </a:p>
          </p:txBody>
        </p:sp>
        <p:sp>
          <p:nvSpPr>
            <p:cNvPr id="102" name="TextBox 101"/>
            <p:cNvSpPr txBox="1"/>
            <p:nvPr/>
          </p:nvSpPr>
          <p:spPr>
            <a:xfrm>
              <a:off x="2574576" y="100147"/>
              <a:ext cx="360040" cy="246221"/>
            </a:xfrm>
            <a:prstGeom prst="rect">
              <a:avLst/>
            </a:prstGeom>
            <a:noFill/>
          </p:spPr>
          <p:txBody>
            <a:bodyPr wrap="square" rtlCol="0">
              <a:spAutoFit/>
            </a:bodyPr>
            <a:lstStyle/>
            <a:p>
              <a:r>
                <a:rPr lang="en-GB" sz="1000" b="1" dirty="0" smtClean="0">
                  <a:solidFill>
                    <a:srgbClr val="FF0000"/>
                  </a:solidFill>
                </a:rPr>
                <a:t>2/2</a:t>
              </a:r>
              <a:endParaRPr lang="vi-VN" sz="1000" b="1" dirty="0">
                <a:solidFill>
                  <a:srgbClr val="FF0000"/>
                </a:solidFill>
              </a:endParaRPr>
            </a:p>
          </p:txBody>
        </p:sp>
        <p:sp>
          <p:nvSpPr>
            <p:cNvPr id="103" name="TextBox 102"/>
            <p:cNvSpPr txBox="1"/>
            <p:nvPr/>
          </p:nvSpPr>
          <p:spPr>
            <a:xfrm>
              <a:off x="3630641" y="96371"/>
              <a:ext cx="360040" cy="246221"/>
            </a:xfrm>
            <a:prstGeom prst="rect">
              <a:avLst/>
            </a:prstGeom>
            <a:noFill/>
          </p:spPr>
          <p:txBody>
            <a:bodyPr wrap="square" rtlCol="0">
              <a:spAutoFit/>
            </a:bodyPr>
            <a:lstStyle/>
            <a:p>
              <a:r>
                <a:rPr lang="en-GB" sz="1000" b="1" dirty="0" smtClean="0">
                  <a:solidFill>
                    <a:srgbClr val="FF0000"/>
                  </a:solidFill>
                </a:rPr>
                <a:t>4/4</a:t>
              </a:r>
              <a:endParaRPr lang="vi-VN" sz="1000" b="1" dirty="0">
                <a:solidFill>
                  <a:srgbClr val="FF0000"/>
                </a:solidFill>
              </a:endParaRPr>
            </a:p>
          </p:txBody>
        </p:sp>
        <p:sp>
          <p:nvSpPr>
            <p:cNvPr id="104" name="TextBox 103"/>
            <p:cNvSpPr txBox="1"/>
            <p:nvPr/>
          </p:nvSpPr>
          <p:spPr>
            <a:xfrm>
              <a:off x="4738258" y="112154"/>
              <a:ext cx="360040" cy="246221"/>
            </a:xfrm>
            <a:prstGeom prst="rect">
              <a:avLst/>
            </a:prstGeom>
            <a:noFill/>
          </p:spPr>
          <p:txBody>
            <a:bodyPr wrap="square" rtlCol="0">
              <a:spAutoFit/>
            </a:bodyPr>
            <a:lstStyle/>
            <a:p>
              <a:r>
                <a:rPr lang="en-GB" sz="1000" b="1" dirty="0" smtClean="0">
                  <a:solidFill>
                    <a:srgbClr val="FF0000"/>
                  </a:solidFill>
                </a:rPr>
                <a:t>6/6</a:t>
              </a:r>
              <a:endParaRPr lang="vi-VN" sz="1000" b="1" dirty="0">
                <a:solidFill>
                  <a:srgbClr val="FF0000"/>
                </a:solidFill>
              </a:endParaRPr>
            </a:p>
          </p:txBody>
        </p:sp>
        <p:sp>
          <p:nvSpPr>
            <p:cNvPr id="105" name="TextBox 104"/>
            <p:cNvSpPr txBox="1"/>
            <p:nvPr/>
          </p:nvSpPr>
          <p:spPr>
            <a:xfrm>
              <a:off x="5810867" y="104196"/>
              <a:ext cx="360040" cy="246221"/>
            </a:xfrm>
            <a:prstGeom prst="rect">
              <a:avLst/>
            </a:prstGeom>
            <a:noFill/>
          </p:spPr>
          <p:txBody>
            <a:bodyPr wrap="square" rtlCol="0">
              <a:spAutoFit/>
            </a:bodyPr>
            <a:lstStyle/>
            <a:p>
              <a:r>
                <a:rPr lang="en-GB" sz="1000" b="1" dirty="0" smtClean="0">
                  <a:solidFill>
                    <a:srgbClr val="FF0000"/>
                  </a:solidFill>
                </a:rPr>
                <a:t>8/8</a:t>
              </a:r>
              <a:endParaRPr lang="vi-VN" sz="1000" b="1" dirty="0">
                <a:solidFill>
                  <a:srgbClr val="FF0000"/>
                </a:solidFill>
              </a:endParaRPr>
            </a:p>
          </p:txBody>
        </p:sp>
        <p:sp>
          <p:nvSpPr>
            <p:cNvPr id="109" name="TextBox 108"/>
            <p:cNvSpPr txBox="1"/>
            <p:nvPr/>
          </p:nvSpPr>
          <p:spPr>
            <a:xfrm>
              <a:off x="6871339" y="114925"/>
              <a:ext cx="548313" cy="246221"/>
            </a:xfrm>
            <a:prstGeom prst="rect">
              <a:avLst/>
            </a:prstGeom>
            <a:noFill/>
          </p:spPr>
          <p:txBody>
            <a:bodyPr wrap="square" rtlCol="0">
              <a:spAutoFit/>
            </a:bodyPr>
            <a:lstStyle/>
            <a:p>
              <a:r>
                <a:rPr lang="en-GB" sz="1000" b="1" dirty="0" smtClean="0">
                  <a:solidFill>
                    <a:srgbClr val="FF0000"/>
                  </a:solidFill>
                </a:rPr>
                <a:t>11/11</a:t>
              </a:r>
              <a:endParaRPr lang="vi-VN" sz="1000" b="1" dirty="0">
                <a:solidFill>
                  <a:srgbClr val="FF0000"/>
                </a:solidFill>
              </a:endParaRPr>
            </a:p>
          </p:txBody>
        </p:sp>
        <p:sp>
          <p:nvSpPr>
            <p:cNvPr id="110" name="TextBox 109"/>
            <p:cNvSpPr txBox="1"/>
            <p:nvPr/>
          </p:nvSpPr>
          <p:spPr>
            <a:xfrm>
              <a:off x="8000416" y="97216"/>
              <a:ext cx="614020" cy="246221"/>
            </a:xfrm>
            <a:prstGeom prst="rect">
              <a:avLst/>
            </a:prstGeom>
            <a:noFill/>
          </p:spPr>
          <p:txBody>
            <a:bodyPr wrap="square" rtlCol="0">
              <a:spAutoFit/>
            </a:bodyPr>
            <a:lstStyle/>
            <a:p>
              <a:r>
                <a:rPr lang="en-GB" sz="1000" b="1" dirty="0" smtClean="0">
                  <a:solidFill>
                    <a:srgbClr val="FF0000"/>
                  </a:solidFill>
                </a:rPr>
                <a:t>14/14</a:t>
              </a:r>
              <a:endParaRPr lang="vi-VN" sz="1000" b="1" dirty="0">
                <a:solidFill>
                  <a:srgbClr val="FF0000"/>
                </a:solidFill>
              </a:endParaRPr>
            </a:p>
          </p:txBody>
        </p:sp>
        <p:sp>
          <p:nvSpPr>
            <p:cNvPr id="113" name="TextBox 112"/>
            <p:cNvSpPr txBox="1"/>
            <p:nvPr/>
          </p:nvSpPr>
          <p:spPr>
            <a:xfrm>
              <a:off x="8316414" y="1277739"/>
              <a:ext cx="504057" cy="246221"/>
            </a:xfrm>
            <a:prstGeom prst="rect">
              <a:avLst/>
            </a:prstGeom>
            <a:noFill/>
          </p:spPr>
          <p:txBody>
            <a:bodyPr wrap="square" rtlCol="0">
              <a:spAutoFit/>
            </a:bodyPr>
            <a:lstStyle/>
            <a:p>
              <a:r>
                <a:rPr lang="en-GB" sz="1000" b="1" dirty="0" smtClean="0">
                  <a:solidFill>
                    <a:srgbClr val="FF0000"/>
                  </a:solidFill>
                </a:rPr>
                <a:t>20/20</a:t>
              </a:r>
              <a:endParaRPr lang="vi-VN" sz="1000" b="1" dirty="0">
                <a:solidFill>
                  <a:srgbClr val="FF0000"/>
                </a:solidFill>
              </a:endParaRPr>
            </a:p>
          </p:txBody>
        </p:sp>
        <p:sp>
          <p:nvSpPr>
            <p:cNvPr id="114" name="TextBox 113"/>
            <p:cNvSpPr txBox="1"/>
            <p:nvPr/>
          </p:nvSpPr>
          <p:spPr>
            <a:xfrm>
              <a:off x="8366638" y="2106917"/>
              <a:ext cx="512494" cy="246221"/>
            </a:xfrm>
            <a:prstGeom prst="rect">
              <a:avLst/>
            </a:prstGeom>
            <a:noFill/>
          </p:spPr>
          <p:txBody>
            <a:bodyPr wrap="square" rtlCol="0">
              <a:spAutoFit/>
            </a:bodyPr>
            <a:lstStyle/>
            <a:p>
              <a:r>
                <a:rPr lang="en-GB" sz="1000" b="1" dirty="0" smtClean="0">
                  <a:solidFill>
                    <a:srgbClr val="FF0000"/>
                  </a:solidFill>
                </a:rPr>
                <a:t>23/23</a:t>
              </a:r>
              <a:endParaRPr lang="vi-VN" sz="1000" b="1" dirty="0">
                <a:solidFill>
                  <a:srgbClr val="FF0000"/>
                </a:solidFill>
              </a:endParaRPr>
            </a:p>
          </p:txBody>
        </p:sp>
        <p:sp>
          <p:nvSpPr>
            <p:cNvPr id="115" name="TextBox 114"/>
            <p:cNvSpPr txBox="1"/>
            <p:nvPr/>
          </p:nvSpPr>
          <p:spPr>
            <a:xfrm>
              <a:off x="8366637" y="2992017"/>
              <a:ext cx="520063" cy="246221"/>
            </a:xfrm>
            <a:prstGeom prst="rect">
              <a:avLst/>
            </a:prstGeom>
            <a:noFill/>
          </p:spPr>
          <p:txBody>
            <a:bodyPr wrap="square" rtlCol="0">
              <a:spAutoFit/>
            </a:bodyPr>
            <a:lstStyle/>
            <a:p>
              <a:r>
                <a:rPr lang="en-GB" sz="1000" b="1" dirty="0" smtClean="0">
                  <a:solidFill>
                    <a:srgbClr val="FF0000"/>
                  </a:solidFill>
                </a:rPr>
                <a:t>29/29</a:t>
              </a:r>
              <a:endParaRPr lang="vi-VN" sz="1000" b="1" dirty="0">
                <a:solidFill>
                  <a:srgbClr val="FF0000"/>
                </a:solidFill>
              </a:endParaRPr>
            </a:p>
          </p:txBody>
        </p:sp>
        <p:sp>
          <p:nvSpPr>
            <p:cNvPr id="116" name="TextBox 115"/>
            <p:cNvSpPr txBox="1"/>
            <p:nvPr/>
          </p:nvSpPr>
          <p:spPr>
            <a:xfrm>
              <a:off x="8352662" y="3848040"/>
              <a:ext cx="526470" cy="246221"/>
            </a:xfrm>
            <a:prstGeom prst="rect">
              <a:avLst/>
            </a:prstGeom>
            <a:noFill/>
          </p:spPr>
          <p:txBody>
            <a:bodyPr wrap="square" rtlCol="0">
              <a:spAutoFit/>
            </a:bodyPr>
            <a:lstStyle/>
            <a:p>
              <a:r>
                <a:rPr lang="en-GB" sz="1000" b="1" dirty="0" smtClean="0">
                  <a:solidFill>
                    <a:srgbClr val="FF0000"/>
                  </a:solidFill>
                </a:rPr>
                <a:t>32/32</a:t>
              </a:r>
              <a:endParaRPr lang="vi-VN" sz="1000" b="1" dirty="0">
                <a:solidFill>
                  <a:srgbClr val="FF0000"/>
                </a:solidFill>
              </a:endParaRPr>
            </a:p>
          </p:txBody>
        </p:sp>
        <p:sp>
          <p:nvSpPr>
            <p:cNvPr id="117" name="TextBox 116"/>
            <p:cNvSpPr txBox="1"/>
            <p:nvPr/>
          </p:nvSpPr>
          <p:spPr>
            <a:xfrm>
              <a:off x="8388422" y="4663924"/>
              <a:ext cx="498277" cy="246221"/>
            </a:xfrm>
            <a:prstGeom prst="rect">
              <a:avLst/>
            </a:prstGeom>
            <a:noFill/>
          </p:spPr>
          <p:txBody>
            <a:bodyPr wrap="square" rtlCol="0">
              <a:spAutoFit/>
            </a:bodyPr>
            <a:lstStyle/>
            <a:p>
              <a:r>
                <a:rPr lang="en-GB" sz="1000" b="1" dirty="0" smtClean="0">
                  <a:solidFill>
                    <a:srgbClr val="FF0000"/>
                  </a:solidFill>
                </a:rPr>
                <a:t>34/34</a:t>
              </a:r>
              <a:endParaRPr lang="vi-VN" sz="1000" b="1" dirty="0">
                <a:solidFill>
                  <a:srgbClr val="FF0000"/>
                </a:solidFill>
              </a:endParaRPr>
            </a:p>
          </p:txBody>
        </p:sp>
        <p:sp>
          <p:nvSpPr>
            <p:cNvPr id="118" name="TextBox 117"/>
            <p:cNvSpPr txBox="1"/>
            <p:nvPr/>
          </p:nvSpPr>
          <p:spPr>
            <a:xfrm>
              <a:off x="6910603" y="4379418"/>
              <a:ext cx="539181" cy="246221"/>
            </a:xfrm>
            <a:prstGeom prst="rect">
              <a:avLst/>
            </a:prstGeom>
            <a:noFill/>
          </p:spPr>
          <p:txBody>
            <a:bodyPr wrap="square" rtlCol="0">
              <a:spAutoFit/>
            </a:bodyPr>
            <a:lstStyle/>
            <a:p>
              <a:r>
                <a:rPr lang="en-GB" sz="1000" b="1" dirty="0" smtClean="0">
                  <a:solidFill>
                    <a:srgbClr val="FF0000"/>
                  </a:solidFill>
                </a:rPr>
                <a:t>35/35</a:t>
              </a:r>
              <a:endParaRPr lang="vi-VN" sz="1000" b="1" dirty="0">
                <a:solidFill>
                  <a:srgbClr val="FF0000"/>
                </a:solidFill>
              </a:endParaRPr>
            </a:p>
          </p:txBody>
        </p:sp>
        <p:sp>
          <p:nvSpPr>
            <p:cNvPr id="119" name="TextBox 118"/>
            <p:cNvSpPr txBox="1"/>
            <p:nvPr/>
          </p:nvSpPr>
          <p:spPr>
            <a:xfrm>
              <a:off x="5818406" y="4357979"/>
              <a:ext cx="537828" cy="246221"/>
            </a:xfrm>
            <a:prstGeom prst="rect">
              <a:avLst/>
            </a:prstGeom>
            <a:noFill/>
          </p:spPr>
          <p:txBody>
            <a:bodyPr wrap="square" rtlCol="0">
              <a:spAutoFit/>
            </a:bodyPr>
            <a:lstStyle/>
            <a:p>
              <a:r>
                <a:rPr lang="en-GB" sz="1000" b="1" dirty="0" smtClean="0">
                  <a:solidFill>
                    <a:srgbClr val="FF0000"/>
                  </a:solidFill>
                </a:rPr>
                <a:t>36/36</a:t>
              </a:r>
              <a:endParaRPr lang="vi-VN" sz="1000" b="1" dirty="0">
                <a:solidFill>
                  <a:srgbClr val="FF0000"/>
                </a:solidFill>
              </a:endParaRPr>
            </a:p>
          </p:txBody>
        </p:sp>
        <p:sp>
          <p:nvSpPr>
            <p:cNvPr id="120" name="TextBox 119"/>
            <p:cNvSpPr txBox="1"/>
            <p:nvPr/>
          </p:nvSpPr>
          <p:spPr>
            <a:xfrm>
              <a:off x="4738258" y="4380893"/>
              <a:ext cx="514970" cy="246221"/>
            </a:xfrm>
            <a:prstGeom prst="rect">
              <a:avLst/>
            </a:prstGeom>
            <a:noFill/>
          </p:spPr>
          <p:txBody>
            <a:bodyPr wrap="square" rtlCol="0">
              <a:spAutoFit/>
            </a:bodyPr>
            <a:lstStyle/>
            <a:p>
              <a:r>
                <a:rPr lang="en-GB" sz="1000" b="1" dirty="0" smtClean="0">
                  <a:solidFill>
                    <a:srgbClr val="FF0000"/>
                  </a:solidFill>
                </a:rPr>
                <a:t>39/39</a:t>
              </a:r>
              <a:endParaRPr lang="vi-VN" sz="1000" b="1" dirty="0">
                <a:solidFill>
                  <a:srgbClr val="FF0000"/>
                </a:solidFill>
              </a:endParaRPr>
            </a:p>
          </p:txBody>
        </p:sp>
        <p:sp>
          <p:nvSpPr>
            <p:cNvPr id="121" name="TextBox 120"/>
            <p:cNvSpPr txBox="1"/>
            <p:nvPr/>
          </p:nvSpPr>
          <p:spPr>
            <a:xfrm>
              <a:off x="3636429" y="4411090"/>
              <a:ext cx="509636" cy="246221"/>
            </a:xfrm>
            <a:prstGeom prst="rect">
              <a:avLst/>
            </a:prstGeom>
            <a:noFill/>
          </p:spPr>
          <p:txBody>
            <a:bodyPr wrap="square" rtlCol="0">
              <a:spAutoFit/>
            </a:bodyPr>
            <a:lstStyle/>
            <a:p>
              <a:r>
                <a:rPr lang="en-GB" sz="1000" b="1" dirty="0" smtClean="0">
                  <a:solidFill>
                    <a:srgbClr val="FF0000"/>
                  </a:solidFill>
                </a:rPr>
                <a:t>40/40</a:t>
              </a:r>
              <a:endParaRPr lang="vi-VN" sz="1000" b="1" dirty="0">
                <a:solidFill>
                  <a:srgbClr val="FF0000"/>
                </a:solidFill>
              </a:endParaRPr>
            </a:p>
          </p:txBody>
        </p:sp>
        <p:sp>
          <p:nvSpPr>
            <p:cNvPr id="122" name="TextBox 121"/>
            <p:cNvSpPr txBox="1"/>
            <p:nvPr/>
          </p:nvSpPr>
          <p:spPr>
            <a:xfrm>
              <a:off x="2289888" y="4417703"/>
              <a:ext cx="538059" cy="246221"/>
            </a:xfrm>
            <a:prstGeom prst="rect">
              <a:avLst/>
            </a:prstGeom>
            <a:noFill/>
          </p:spPr>
          <p:txBody>
            <a:bodyPr wrap="square" rtlCol="0">
              <a:spAutoFit/>
            </a:bodyPr>
            <a:lstStyle/>
            <a:p>
              <a:r>
                <a:rPr lang="en-GB" sz="1000" b="1" dirty="0" smtClean="0">
                  <a:solidFill>
                    <a:srgbClr val="FF0000"/>
                  </a:solidFill>
                </a:rPr>
                <a:t>41/41</a:t>
              </a:r>
              <a:endParaRPr lang="vi-VN" sz="1000" b="1" dirty="0">
                <a:solidFill>
                  <a:srgbClr val="FF0000"/>
                </a:solidFill>
              </a:endParaRPr>
            </a:p>
          </p:txBody>
        </p:sp>
        <p:sp>
          <p:nvSpPr>
            <p:cNvPr id="124" name="TextBox 123"/>
            <p:cNvSpPr txBox="1"/>
            <p:nvPr/>
          </p:nvSpPr>
          <p:spPr>
            <a:xfrm>
              <a:off x="1461842" y="4417703"/>
              <a:ext cx="520894" cy="246221"/>
            </a:xfrm>
            <a:prstGeom prst="rect">
              <a:avLst/>
            </a:prstGeom>
            <a:noFill/>
          </p:spPr>
          <p:txBody>
            <a:bodyPr wrap="square" rtlCol="0">
              <a:spAutoFit/>
            </a:bodyPr>
            <a:lstStyle/>
            <a:p>
              <a:r>
                <a:rPr lang="en-GB" sz="1000" b="1" dirty="0" smtClean="0">
                  <a:solidFill>
                    <a:srgbClr val="FF0000"/>
                  </a:solidFill>
                </a:rPr>
                <a:t>42/42</a:t>
              </a:r>
              <a:endParaRPr lang="vi-VN" sz="1000" b="1" dirty="0">
                <a:solidFill>
                  <a:srgbClr val="FF0000"/>
                </a:solidFill>
              </a:endParaRPr>
            </a:p>
          </p:txBody>
        </p:sp>
      </p:grpSp>
      <p:sp>
        <p:nvSpPr>
          <p:cNvPr id="125" name="TextBox 124"/>
          <p:cNvSpPr txBox="1"/>
          <p:nvPr/>
        </p:nvSpPr>
        <p:spPr>
          <a:xfrm>
            <a:off x="7222346" y="2912098"/>
            <a:ext cx="513240" cy="246221"/>
          </a:xfrm>
          <a:prstGeom prst="rect">
            <a:avLst/>
          </a:prstGeom>
          <a:noFill/>
        </p:spPr>
        <p:txBody>
          <a:bodyPr wrap="square" rtlCol="0">
            <a:spAutoFit/>
          </a:bodyPr>
          <a:lstStyle/>
          <a:p>
            <a:r>
              <a:rPr lang="en-GB" sz="1000" b="1" dirty="0" smtClean="0"/>
              <a:t>23/31</a:t>
            </a:r>
            <a:endParaRPr lang="vi-VN" sz="1000" b="1" dirty="0"/>
          </a:p>
        </p:txBody>
      </p:sp>
      <p:sp>
        <p:nvSpPr>
          <p:cNvPr id="126" name="TextBox 125"/>
          <p:cNvSpPr txBox="1"/>
          <p:nvPr/>
        </p:nvSpPr>
        <p:spPr>
          <a:xfrm>
            <a:off x="517931" y="3567040"/>
            <a:ext cx="512548" cy="246221"/>
          </a:xfrm>
          <a:prstGeom prst="rect">
            <a:avLst/>
          </a:prstGeom>
          <a:noFill/>
        </p:spPr>
        <p:txBody>
          <a:bodyPr wrap="square" rtlCol="0">
            <a:spAutoFit/>
          </a:bodyPr>
          <a:lstStyle/>
          <a:p>
            <a:r>
              <a:rPr lang="en-GB" sz="1000" b="1" dirty="0" smtClean="0"/>
              <a:t>44/44</a:t>
            </a:r>
            <a:endParaRPr lang="vi-VN" sz="1000" b="1" dirty="0"/>
          </a:p>
        </p:txBody>
      </p:sp>
      <p:sp>
        <p:nvSpPr>
          <p:cNvPr id="127" name="TextBox 126"/>
          <p:cNvSpPr txBox="1"/>
          <p:nvPr/>
        </p:nvSpPr>
        <p:spPr>
          <a:xfrm>
            <a:off x="5757567" y="3308072"/>
            <a:ext cx="513562" cy="246221"/>
          </a:xfrm>
          <a:prstGeom prst="rect">
            <a:avLst/>
          </a:prstGeom>
          <a:noFill/>
        </p:spPr>
        <p:txBody>
          <a:bodyPr wrap="square" rtlCol="0">
            <a:spAutoFit/>
          </a:bodyPr>
          <a:lstStyle/>
          <a:p>
            <a:r>
              <a:rPr lang="en-GB" sz="1000" b="1" dirty="0" smtClean="0"/>
              <a:t>18/38</a:t>
            </a:r>
            <a:endParaRPr lang="vi-VN" sz="1000" b="1" dirty="0"/>
          </a:p>
        </p:txBody>
      </p:sp>
      <p:sp>
        <p:nvSpPr>
          <p:cNvPr id="128" name="TextBox 127"/>
          <p:cNvSpPr txBox="1"/>
          <p:nvPr/>
        </p:nvSpPr>
        <p:spPr>
          <a:xfrm>
            <a:off x="4692979" y="3330399"/>
            <a:ext cx="524336" cy="246221"/>
          </a:xfrm>
          <a:prstGeom prst="rect">
            <a:avLst/>
          </a:prstGeom>
          <a:noFill/>
        </p:spPr>
        <p:txBody>
          <a:bodyPr wrap="square" rtlCol="0">
            <a:spAutoFit/>
          </a:bodyPr>
          <a:lstStyle/>
          <a:p>
            <a:r>
              <a:rPr lang="en-GB" sz="1000" b="1" dirty="0" smtClean="0"/>
              <a:t>16/40</a:t>
            </a:r>
            <a:endParaRPr lang="vi-VN" sz="1000" b="1" dirty="0"/>
          </a:p>
        </p:txBody>
      </p:sp>
      <p:sp>
        <p:nvSpPr>
          <p:cNvPr id="129" name="TextBox 128"/>
          <p:cNvSpPr txBox="1"/>
          <p:nvPr/>
        </p:nvSpPr>
        <p:spPr>
          <a:xfrm>
            <a:off x="3590081" y="3318181"/>
            <a:ext cx="519502" cy="246221"/>
          </a:xfrm>
          <a:prstGeom prst="rect">
            <a:avLst/>
          </a:prstGeom>
          <a:noFill/>
        </p:spPr>
        <p:txBody>
          <a:bodyPr wrap="square" rtlCol="0">
            <a:spAutoFit/>
          </a:bodyPr>
          <a:lstStyle/>
          <a:p>
            <a:r>
              <a:rPr lang="en-GB" sz="1000" b="1" dirty="0" smtClean="0"/>
              <a:t>16/43</a:t>
            </a:r>
            <a:endParaRPr lang="vi-VN" sz="1000" b="1" dirty="0"/>
          </a:p>
        </p:txBody>
      </p:sp>
    </p:spTree>
    <p:extLst>
      <p:ext uri="{BB962C8B-B14F-4D97-AF65-F5344CB8AC3E}">
        <p14:creationId xmlns:p14="http://schemas.microsoft.com/office/powerpoint/2010/main" val="594505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2085</TotalTime>
  <Words>953</Words>
  <Application>Microsoft Office PowerPoint</Application>
  <PresentationFormat>On-screen Show (16:9)</PresentationFormat>
  <Paragraphs>407</Paragraphs>
  <Slides>10</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10</vt:i4>
      </vt:variant>
    </vt:vector>
  </HeadingPairs>
  <TitlesOfParts>
    <vt:vector size="19" baseType="lpstr">
      <vt:lpstr>Malgun Gothic</vt:lpstr>
      <vt:lpstr>Arial</vt:lpstr>
      <vt:lpstr>Arial Unicode MS</vt:lpstr>
      <vt:lpstr>Calibri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BAPNAMPC</cp:lastModifiedBy>
  <cp:revision>114</cp:revision>
  <dcterms:created xsi:type="dcterms:W3CDTF">2016-12-05T23:26:54Z</dcterms:created>
  <dcterms:modified xsi:type="dcterms:W3CDTF">2021-11-10T16:14:53Z</dcterms:modified>
</cp:coreProperties>
</file>