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3" r:id="rId5"/>
    <p:sldId id="261" r:id="rId6"/>
    <p:sldId id="265" r:id="rId7"/>
    <p:sldId id="262" r:id="rId8"/>
    <p:sldId id="268" r:id="rId9"/>
    <p:sldId id="270" r:id="rId10"/>
    <p:sldId id="269" r:id="rId11"/>
    <p:sldId id="271" r:id="rId12"/>
    <p:sldId id="272" r:id="rId13"/>
    <p:sldId id="274" r:id="rId14"/>
    <p:sldId id="275" r:id="rId15"/>
    <p:sldId id="263" r:id="rId16"/>
    <p:sldId id="267" r:id="rId17"/>
    <p:sldId id="266" r:id="rId18"/>
    <p:sldId id="264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DF3"/>
    <a:srgbClr val="005A9E"/>
    <a:srgbClr val="354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50B80-D0AF-4320-AE13-83037BDC734A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E37C83-B1E4-4F44-9FFA-D04BD7BE342B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Đặt</a:t>
          </a:r>
          <a:r>
            <a: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đề</a:t>
          </a:r>
          <a:endParaRPr lang="en-US" sz="2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8D9ECE4-4F36-4A9B-84F4-8EE0AE047461}" type="parTrans" cxnId="{42BB1212-C130-461B-896D-84ED928D8F24}">
      <dgm:prSet/>
      <dgm:spPr/>
      <dgm:t>
        <a:bodyPr/>
        <a:lstStyle/>
        <a:p>
          <a:endParaRPr lang="en-US"/>
        </a:p>
      </dgm:t>
    </dgm:pt>
    <dgm:pt modelId="{6808A5B3-9391-458F-8BA1-09474BCBF5F8}" type="sibTrans" cxnId="{42BB1212-C130-461B-896D-84ED928D8F24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F25908B8-5B7C-4DA6-AEBD-2064E8C4C2F9}">
      <dgm:prSet phldrT="[Text]"/>
      <dgm:spPr>
        <a:noFill/>
        <a:ln>
          <a:noFill/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Mục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tiêu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đề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tài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5F1033C-7302-48B9-ACFE-6EEE05FD267E}" type="parTrans" cxnId="{C2BA62AE-5544-48B4-ADDB-9BA72A96CE7B}">
      <dgm:prSet/>
      <dgm:spPr/>
      <dgm:t>
        <a:bodyPr/>
        <a:lstStyle/>
        <a:p>
          <a:endParaRPr lang="en-US"/>
        </a:p>
      </dgm:t>
    </dgm:pt>
    <dgm:pt modelId="{21DFCB20-B10D-4FAB-B6EC-C3094547FBF5}" type="sibTrans" cxnId="{C2BA62AE-5544-48B4-ADDB-9BA72A96CE7B}">
      <dgm:prSet/>
      <dgm:spPr/>
      <dgm:t>
        <a:bodyPr/>
        <a:lstStyle/>
        <a:p>
          <a:endParaRPr lang="en-US"/>
        </a:p>
      </dgm:t>
    </dgm:pt>
    <dgm:pt modelId="{D4D484BF-8A16-43A3-AD1F-6DCAFF7AD2F6}">
      <dgm:prSet phldrT="[Text]"/>
      <dgm:spPr>
        <a:noFill/>
        <a:ln>
          <a:noFill/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Kết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luận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319C9D6-4D98-4D8F-82BC-6EC59357EAA5}" type="parTrans" cxnId="{87A3412B-7680-4330-B58B-2B1F2C24D65B}">
      <dgm:prSet/>
      <dgm:spPr/>
      <dgm:t>
        <a:bodyPr/>
        <a:lstStyle/>
        <a:p>
          <a:endParaRPr lang="en-US"/>
        </a:p>
      </dgm:t>
    </dgm:pt>
    <dgm:pt modelId="{696C791D-07BA-4371-8EF0-8EC22EDB29B7}" type="sibTrans" cxnId="{87A3412B-7680-4330-B58B-2B1F2C24D65B}">
      <dgm:prSet/>
      <dgm:spPr/>
      <dgm:t>
        <a:bodyPr/>
        <a:lstStyle/>
        <a:p>
          <a:endParaRPr lang="en-US"/>
        </a:p>
      </dgm:t>
    </dgm:pt>
    <dgm:pt modelId="{C1F4C00A-F499-4795-837E-201AA74BB65C}">
      <dgm:prSet phldrT="[Text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Demo</a:t>
          </a:r>
          <a:endParaRPr lang="en-US" dirty="0">
            <a:solidFill>
              <a:schemeClr val="tx1"/>
            </a:solidFill>
          </a:endParaRPr>
        </a:p>
      </dgm:t>
    </dgm:pt>
    <dgm:pt modelId="{E6AED298-9D94-4033-A867-4A46222403E2}" type="parTrans" cxnId="{35EB4CA2-D6CF-47D9-8A4B-12DB3CBA7E26}">
      <dgm:prSet/>
      <dgm:spPr/>
      <dgm:t>
        <a:bodyPr/>
        <a:lstStyle/>
        <a:p>
          <a:endParaRPr lang="en-US"/>
        </a:p>
      </dgm:t>
    </dgm:pt>
    <dgm:pt modelId="{00318F49-FB10-4E4D-BB1F-3EF561F3599E}" type="sibTrans" cxnId="{35EB4CA2-D6CF-47D9-8A4B-12DB3CBA7E26}">
      <dgm:prSet/>
      <dgm:spPr/>
      <dgm:t>
        <a:bodyPr/>
        <a:lstStyle/>
        <a:p>
          <a:endParaRPr lang="en-US"/>
        </a:p>
      </dgm:t>
    </dgm:pt>
    <dgm:pt modelId="{E9B4A0B9-3DD7-4AD1-9187-EEE33059DE64}">
      <dgm:prSet phldrT="[Text]"/>
      <dgm:spPr>
        <a:noFill/>
        <a:ln>
          <a:noFill/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Công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nghệ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sử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dụng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39A0810-1DE1-4965-9E05-CD49191BDDD6}" type="sibTrans" cxnId="{5023927B-6767-4481-93B4-584BC840CB5E}">
      <dgm:prSet/>
      <dgm:spPr/>
      <dgm:t>
        <a:bodyPr/>
        <a:lstStyle/>
        <a:p>
          <a:endParaRPr lang="en-US"/>
        </a:p>
      </dgm:t>
    </dgm:pt>
    <dgm:pt modelId="{D6851BCA-E5A4-43DA-976E-122654401E38}" type="parTrans" cxnId="{5023927B-6767-4481-93B4-584BC840CB5E}">
      <dgm:prSet/>
      <dgm:spPr/>
      <dgm:t>
        <a:bodyPr/>
        <a:lstStyle/>
        <a:p>
          <a:endParaRPr lang="en-US"/>
        </a:p>
      </dgm:t>
    </dgm:pt>
    <dgm:pt modelId="{A5368033-CFB7-4819-AE35-4089D374BEF4}">
      <dgm:prSet phldrT="[Text]"/>
      <dgm:spPr>
        <a:noFill/>
        <a:ln>
          <a:noFill/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Thiết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kế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và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cài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đặt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hệ</a:t>
          </a:r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thống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25B4F50-9B7C-4A9F-AA6D-7F711BB645F6}" type="parTrans" cxnId="{0A52F497-5A39-415C-A6B7-5FE10DC3BB08}">
      <dgm:prSet/>
      <dgm:spPr/>
      <dgm:t>
        <a:bodyPr/>
        <a:lstStyle/>
        <a:p>
          <a:endParaRPr lang="en-US"/>
        </a:p>
      </dgm:t>
    </dgm:pt>
    <dgm:pt modelId="{3C353B41-CB4A-46FC-A8FB-1DF74AA9F08A}" type="sibTrans" cxnId="{0A52F497-5A39-415C-A6B7-5FE10DC3BB08}">
      <dgm:prSet/>
      <dgm:spPr/>
      <dgm:t>
        <a:bodyPr/>
        <a:lstStyle/>
        <a:p>
          <a:endParaRPr lang="en-US"/>
        </a:p>
      </dgm:t>
    </dgm:pt>
    <dgm:pt modelId="{D52B9039-A1C0-461E-9D6F-EAE28EFE45FA}" type="pres">
      <dgm:prSet presAssocID="{E7550B80-D0AF-4320-AE13-83037BDC734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069B95F-43FD-45A7-98A5-622C74AC966F}" type="pres">
      <dgm:prSet presAssocID="{E7550B80-D0AF-4320-AE13-83037BDC734A}" presName="Name1" presStyleCnt="0"/>
      <dgm:spPr/>
    </dgm:pt>
    <dgm:pt modelId="{38D0CF28-01F2-4141-9D08-686BFB562F79}" type="pres">
      <dgm:prSet presAssocID="{E7550B80-D0AF-4320-AE13-83037BDC734A}" presName="cycle" presStyleCnt="0"/>
      <dgm:spPr/>
    </dgm:pt>
    <dgm:pt modelId="{CB378CB7-4DA9-44BC-B5ED-D5264ACE8268}" type="pres">
      <dgm:prSet presAssocID="{E7550B80-D0AF-4320-AE13-83037BDC734A}" presName="srcNode" presStyleLbl="node1" presStyleIdx="0" presStyleCnt="6"/>
      <dgm:spPr/>
    </dgm:pt>
    <dgm:pt modelId="{06E5AD39-FE76-41A2-A76F-625F2F4CE693}" type="pres">
      <dgm:prSet presAssocID="{E7550B80-D0AF-4320-AE13-83037BDC734A}" presName="conn" presStyleLbl="parChTrans1D2" presStyleIdx="0" presStyleCnt="1" custAng="0"/>
      <dgm:spPr/>
      <dgm:t>
        <a:bodyPr/>
        <a:lstStyle/>
        <a:p>
          <a:endParaRPr lang="en-US"/>
        </a:p>
      </dgm:t>
    </dgm:pt>
    <dgm:pt modelId="{88D85D14-3534-46F5-ADCA-F302C71B6150}" type="pres">
      <dgm:prSet presAssocID="{E7550B80-D0AF-4320-AE13-83037BDC734A}" presName="extraNode" presStyleLbl="node1" presStyleIdx="0" presStyleCnt="6"/>
      <dgm:spPr/>
    </dgm:pt>
    <dgm:pt modelId="{80CC6DC0-D083-40EC-AE8A-C74748F5CA29}" type="pres">
      <dgm:prSet presAssocID="{E7550B80-D0AF-4320-AE13-83037BDC734A}" presName="dstNode" presStyleLbl="node1" presStyleIdx="0" presStyleCnt="6"/>
      <dgm:spPr/>
    </dgm:pt>
    <dgm:pt modelId="{43BE2156-A8D3-4574-A85D-8B0C2FFD4FEB}" type="pres">
      <dgm:prSet presAssocID="{C4E37C83-B1E4-4F44-9FFA-D04BD7BE342B}" presName="text_1" presStyleLbl="node1" presStyleIdx="0" presStyleCnt="6" custScaleY="109964" custLinFactNeighborX="2362" custLinFactNeighborY="7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4E573-C515-4362-80CB-BAC50C4419E9}" type="pres">
      <dgm:prSet presAssocID="{C4E37C83-B1E4-4F44-9FFA-D04BD7BE342B}" presName="accent_1" presStyleCnt="0"/>
      <dgm:spPr/>
    </dgm:pt>
    <dgm:pt modelId="{B06A29EA-01DA-4FFE-A10F-9CFE58479686}" type="pres">
      <dgm:prSet presAssocID="{C4E37C83-B1E4-4F44-9FFA-D04BD7BE342B}" presName="accentRepeatNode" presStyleLbl="solidFgAcc1" presStyleIdx="0" presStyleCnt="6" custScaleX="50071" custScaleY="50071" custLinFactNeighborX="6408" custLinFactNeighborY="7650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endParaRPr lang="en-US"/>
        </a:p>
      </dgm:t>
    </dgm:pt>
    <dgm:pt modelId="{F139DA2E-7290-4A5A-9CFA-F147BEB5C3E8}" type="pres">
      <dgm:prSet presAssocID="{F25908B8-5B7C-4DA6-AEBD-2064E8C4C2F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6AFA4-0309-42EA-8786-2C9172F85641}" type="pres">
      <dgm:prSet presAssocID="{F25908B8-5B7C-4DA6-AEBD-2064E8C4C2F9}" presName="accent_2" presStyleCnt="0"/>
      <dgm:spPr/>
    </dgm:pt>
    <dgm:pt modelId="{34CCBDF2-1361-4001-AA22-40C5876F96C7}" type="pres">
      <dgm:prSet presAssocID="{F25908B8-5B7C-4DA6-AEBD-2064E8C4C2F9}" presName="accentRepeatNode" presStyleLbl="solidFgAcc1" presStyleIdx="1" presStyleCnt="6" custFlipVert="1" custScaleX="50071" custScaleY="50071" custLinFactNeighborX="813" custLinFactNeighborY="-3896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</dgm:spPr>
    </dgm:pt>
    <dgm:pt modelId="{D8E2D6AB-1786-4133-A2C8-B0C1EBB7E67D}" type="pres">
      <dgm:prSet presAssocID="{E9B4A0B9-3DD7-4AD1-9187-EEE33059DE64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4F53D-7B6E-431A-BD7C-CE076C3127BD}" type="pres">
      <dgm:prSet presAssocID="{E9B4A0B9-3DD7-4AD1-9187-EEE33059DE64}" presName="accent_3" presStyleCnt="0"/>
      <dgm:spPr/>
    </dgm:pt>
    <dgm:pt modelId="{92EAA754-59E3-4BB3-9EB6-22F55E743C24}" type="pres">
      <dgm:prSet presAssocID="{E9B4A0B9-3DD7-4AD1-9187-EEE33059DE64}" presName="accentRepeatNode" presStyleLbl="solidFgAcc1" presStyleIdx="2" presStyleCnt="6" custScaleX="50071" custScaleY="5007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</dgm:spPr>
    </dgm:pt>
    <dgm:pt modelId="{DA222B4E-F11A-4A07-8B90-3016A7BF4291}" type="pres">
      <dgm:prSet presAssocID="{A5368033-CFB7-4819-AE35-4089D374BEF4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35044-4079-4B28-93C3-0601BAFBC05B}" type="pres">
      <dgm:prSet presAssocID="{A5368033-CFB7-4819-AE35-4089D374BEF4}" presName="accent_4" presStyleCnt="0"/>
      <dgm:spPr/>
    </dgm:pt>
    <dgm:pt modelId="{83CB8533-4FA1-40FC-A858-23878086816E}" type="pres">
      <dgm:prSet presAssocID="{A5368033-CFB7-4819-AE35-4089D374BEF4}" presName="accentRepeatNode" presStyleLbl="solidFgAcc1" presStyleIdx="3" presStyleCnt="6" custScaleX="50548" custScaleY="50548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endParaRPr lang="en-US"/>
        </a:p>
      </dgm:t>
    </dgm:pt>
    <dgm:pt modelId="{7B34A5F0-7B90-47F4-B2BF-127D8DD1C107}" type="pres">
      <dgm:prSet presAssocID="{D4D484BF-8A16-43A3-AD1F-6DCAFF7AD2F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80B45-84A5-46C3-B8E1-E7EE8F120858}" type="pres">
      <dgm:prSet presAssocID="{D4D484BF-8A16-43A3-AD1F-6DCAFF7AD2F6}" presName="accent_5" presStyleCnt="0"/>
      <dgm:spPr/>
    </dgm:pt>
    <dgm:pt modelId="{6D480697-5416-405E-BC03-9CD28ED3D9B9}" type="pres">
      <dgm:prSet presAssocID="{D4D484BF-8A16-43A3-AD1F-6DCAFF7AD2F6}" presName="accentRepeatNode" presStyleLbl="solidFgAcc1" presStyleIdx="4" presStyleCnt="6" custScaleX="50071" custScaleY="5007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</dgm:spPr>
    </dgm:pt>
    <dgm:pt modelId="{0A75AED0-007A-4013-AFB9-12A377BA3CDF}" type="pres">
      <dgm:prSet presAssocID="{C1F4C00A-F499-4795-837E-201AA74BB65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81700-287E-49D4-90F1-5998D0B060D5}" type="pres">
      <dgm:prSet presAssocID="{C1F4C00A-F499-4795-837E-201AA74BB65C}" presName="accent_6" presStyleCnt="0"/>
      <dgm:spPr/>
    </dgm:pt>
    <dgm:pt modelId="{CBF18364-A65C-4996-8F51-F62604DF6819}" type="pres">
      <dgm:prSet presAssocID="{C1F4C00A-F499-4795-837E-201AA74BB65C}" presName="accentRepeatNode" presStyleLbl="solidFgAcc1" presStyleIdx="5" presStyleCnt="6" custScaleX="50071" custScaleY="5007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</dgm:spPr>
    </dgm:pt>
  </dgm:ptLst>
  <dgm:cxnLst>
    <dgm:cxn modelId="{87A3412B-7680-4330-B58B-2B1F2C24D65B}" srcId="{E7550B80-D0AF-4320-AE13-83037BDC734A}" destId="{D4D484BF-8A16-43A3-AD1F-6DCAFF7AD2F6}" srcOrd="4" destOrd="0" parTransId="{7319C9D6-4D98-4D8F-82BC-6EC59357EAA5}" sibTransId="{696C791D-07BA-4371-8EF0-8EC22EDB29B7}"/>
    <dgm:cxn modelId="{651D17B0-9F8D-44B1-B30E-FC3F4BA7557B}" type="presOf" srcId="{C1F4C00A-F499-4795-837E-201AA74BB65C}" destId="{0A75AED0-007A-4013-AFB9-12A377BA3CDF}" srcOrd="0" destOrd="0" presId="urn:microsoft.com/office/officeart/2008/layout/VerticalCurvedList"/>
    <dgm:cxn modelId="{40172C9F-4DC3-4BB8-8065-A6B66BFEC01F}" type="presOf" srcId="{E7550B80-D0AF-4320-AE13-83037BDC734A}" destId="{D52B9039-A1C0-461E-9D6F-EAE28EFE45FA}" srcOrd="0" destOrd="0" presId="urn:microsoft.com/office/officeart/2008/layout/VerticalCurvedList"/>
    <dgm:cxn modelId="{C2BA62AE-5544-48B4-ADDB-9BA72A96CE7B}" srcId="{E7550B80-D0AF-4320-AE13-83037BDC734A}" destId="{F25908B8-5B7C-4DA6-AEBD-2064E8C4C2F9}" srcOrd="1" destOrd="0" parTransId="{25F1033C-7302-48B9-ACFE-6EEE05FD267E}" sibTransId="{21DFCB20-B10D-4FAB-B6EC-C3094547FBF5}"/>
    <dgm:cxn modelId="{7FB6F6C6-1621-45DF-8015-E1233C4B6E3D}" type="presOf" srcId="{D4D484BF-8A16-43A3-AD1F-6DCAFF7AD2F6}" destId="{7B34A5F0-7B90-47F4-B2BF-127D8DD1C107}" srcOrd="0" destOrd="0" presId="urn:microsoft.com/office/officeart/2008/layout/VerticalCurvedList"/>
    <dgm:cxn modelId="{075709EF-BC7A-4499-B4BF-4A4A50395167}" type="presOf" srcId="{E9B4A0B9-3DD7-4AD1-9187-EEE33059DE64}" destId="{D8E2D6AB-1786-4133-A2C8-B0C1EBB7E67D}" srcOrd="0" destOrd="0" presId="urn:microsoft.com/office/officeart/2008/layout/VerticalCurvedList"/>
    <dgm:cxn modelId="{687A6B1A-61DE-4B8E-A7C4-446C589AA86C}" type="presOf" srcId="{A5368033-CFB7-4819-AE35-4089D374BEF4}" destId="{DA222B4E-F11A-4A07-8B90-3016A7BF4291}" srcOrd="0" destOrd="0" presId="urn:microsoft.com/office/officeart/2008/layout/VerticalCurvedList"/>
    <dgm:cxn modelId="{ACB8B0AC-8A06-4865-9F47-2B405C0FE6DC}" type="presOf" srcId="{6808A5B3-9391-458F-8BA1-09474BCBF5F8}" destId="{06E5AD39-FE76-41A2-A76F-625F2F4CE693}" srcOrd="0" destOrd="0" presId="urn:microsoft.com/office/officeart/2008/layout/VerticalCurvedList"/>
    <dgm:cxn modelId="{35EB4CA2-D6CF-47D9-8A4B-12DB3CBA7E26}" srcId="{E7550B80-D0AF-4320-AE13-83037BDC734A}" destId="{C1F4C00A-F499-4795-837E-201AA74BB65C}" srcOrd="5" destOrd="0" parTransId="{E6AED298-9D94-4033-A867-4A46222403E2}" sibTransId="{00318F49-FB10-4E4D-BB1F-3EF561F3599E}"/>
    <dgm:cxn modelId="{0A52F497-5A39-415C-A6B7-5FE10DC3BB08}" srcId="{E7550B80-D0AF-4320-AE13-83037BDC734A}" destId="{A5368033-CFB7-4819-AE35-4089D374BEF4}" srcOrd="3" destOrd="0" parTransId="{A25B4F50-9B7C-4A9F-AA6D-7F711BB645F6}" sibTransId="{3C353B41-CB4A-46FC-A8FB-1DF74AA9F08A}"/>
    <dgm:cxn modelId="{A8B5DABA-FAA7-4975-A667-501F90BB0ADF}" type="presOf" srcId="{C4E37C83-B1E4-4F44-9FFA-D04BD7BE342B}" destId="{43BE2156-A8D3-4574-A85D-8B0C2FFD4FEB}" srcOrd="0" destOrd="0" presId="urn:microsoft.com/office/officeart/2008/layout/VerticalCurvedList"/>
    <dgm:cxn modelId="{F2C8FCDC-E8B0-4B09-B285-249E3A8138D6}" type="presOf" srcId="{F25908B8-5B7C-4DA6-AEBD-2064E8C4C2F9}" destId="{F139DA2E-7290-4A5A-9CFA-F147BEB5C3E8}" srcOrd="0" destOrd="0" presId="urn:microsoft.com/office/officeart/2008/layout/VerticalCurvedList"/>
    <dgm:cxn modelId="{42BB1212-C130-461B-896D-84ED928D8F24}" srcId="{E7550B80-D0AF-4320-AE13-83037BDC734A}" destId="{C4E37C83-B1E4-4F44-9FFA-D04BD7BE342B}" srcOrd="0" destOrd="0" parTransId="{A8D9ECE4-4F36-4A9B-84F4-8EE0AE047461}" sibTransId="{6808A5B3-9391-458F-8BA1-09474BCBF5F8}"/>
    <dgm:cxn modelId="{5023927B-6767-4481-93B4-584BC840CB5E}" srcId="{E7550B80-D0AF-4320-AE13-83037BDC734A}" destId="{E9B4A0B9-3DD7-4AD1-9187-EEE33059DE64}" srcOrd="2" destOrd="0" parTransId="{D6851BCA-E5A4-43DA-976E-122654401E38}" sibTransId="{A39A0810-1DE1-4965-9E05-CD49191BDDD6}"/>
    <dgm:cxn modelId="{51295760-1C82-4F92-A557-44A30D1619DC}" type="presParOf" srcId="{D52B9039-A1C0-461E-9D6F-EAE28EFE45FA}" destId="{D069B95F-43FD-45A7-98A5-622C74AC966F}" srcOrd="0" destOrd="0" presId="urn:microsoft.com/office/officeart/2008/layout/VerticalCurvedList"/>
    <dgm:cxn modelId="{3245CBAD-F26E-49B7-AC96-39B3A5B6195B}" type="presParOf" srcId="{D069B95F-43FD-45A7-98A5-622C74AC966F}" destId="{38D0CF28-01F2-4141-9D08-686BFB562F79}" srcOrd="0" destOrd="0" presId="urn:microsoft.com/office/officeart/2008/layout/VerticalCurvedList"/>
    <dgm:cxn modelId="{E9016A26-368B-463D-8F25-EE2A1F57E077}" type="presParOf" srcId="{38D0CF28-01F2-4141-9D08-686BFB562F79}" destId="{CB378CB7-4DA9-44BC-B5ED-D5264ACE8268}" srcOrd="0" destOrd="0" presId="urn:microsoft.com/office/officeart/2008/layout/VerticalCurvedList"/>
    <dgm:cxn modelId="{8B2724DD-27F2-4C0B-B08A-FDC4F8A8D7E3}" type="presParOf" srcId="{38D0CF28-01F2-4141-9D08-686BFB562F79}" destId="{06E5AD39-FE76-41A2-A76F-625F2F4CE693}" srcOrd="1" destOrd="0" presId="urn:microsoft.com/office/officeart/2008/layout/VerticalCurvedList"/>
    <dgm:cxn modelId="{550FA007-99AC-4CFB-B502-1745B6AE9D54}" type="presParOf" srcId="{38D0CF28-01F2-4141-9D08-686BFB562F79}" destId="{88D85D14-3534-46F5-ADCA-F302C71B6150}" srcOrd="2" destOrd="0" presId="urn:microsoft.com/office/officeart/2008/layout/VerticalCurvedList"/>
    <dgm:cxn modelId="{D43410DB-4F63-408A-99D5-97C5A0682E53}" type="presParOf" srcId="{38D0CF28-01F2-4141-9D08-686BFB562F79}" destId="{80CC6DC0-D083-40EC-AE8A-C74748F5CA29}" srcOrd="3" destOrd="0" presId="urn:microsoft.com/office/officeart/2008/layout/VerticalCurvedList"/>
    <dgm:cxn modelId="{D7FD14E4-2217-4C33-92BF-11BAD527CB35}" type="presParOf" srcId="{D069B95F-43FD-45A7-98A5-622C74AC966F}" destId="{43BE2156-A8D3-4574-A85D-8B0C2FFD4FEB}" srcOrd="1" destOrd="0" presId="urn:microsoft.com/office/officeart/2008/layout/VerticalCurvedList"/>
    <dgm:cxn modelId="{B22C9056-4EC1-4419-B188-FD0E4B2934FD}" type="presParOf" srcId="{D069B95F-43FD-45A7-98A5-622C74AC966F}" destId="{4AA4E573-C515-4362-80CB-BAC50C4419E9}" srcOrd="2" destOrd="0" presId="urn:microsoft.com/office/officeart/2008/layout/VerticalCurvedList"/>
    <dgm:cxn modelId="{BE9489A9-D2DD-4975-AE21-16071C7D211E}" type="presParOf" srcId="{4AA4E573-C515-4362-80CB-BAC50C4419E9}" destId="{B06A29EA-01DA-4FFE-A10F-9CFE58479686}" srcOrd="0" destOrd="0" presId="urn:microsoft.com/office/officeart/2008/layout/VerticalCurvedList"/>
    <dgm:cxn modelId="{A0BE4672-C9BE-42E9-A8DA-FD09772D7946}" type="presParOf" srcId="{D069B95F-43FD-45A7-98A5-622C74AC966F}" destId="{F139DA2E-7290-4A5A-9CFA-F147BEB5C3E8}" srcOrd="3" destOrd="0" presId="urn:microsoft.com/office/officeart/2008/layout/VerticalCurvedList"/>
    <dgm:cxn modelId="{372F3E33-B963-48D5-A063-11420C1AE056}" type="presParOf" srcId="{D069B95F-43FD-45A7-98A5-622C74AC966F}" destId="{7936AFA4-0309-42EA-8786-2C9172F85641}" srcOrd="4" destOrd="0" presId="urn:microsoft.com/office/officeart/2008/layout/VerticalCurvedList"/>
    <dgm:cxn modelId="{987BA9CB-F9A6-4B9E-9485-245254C81524}" type="presParOf" srcId="{7936AFA4-0309-42EA-8786-2C9172F85641}" destId="{34CCBDF2-1361-4001-AA22-40C5876F96C7}" srcOrd="0" destOrd="0" presId="urn:microsoft.com/office/officeart/2008/layout/VerticalCurvedList"/>
    <dgm:cxn modelId="{603656BB-6115-4990-B0D1-CE7891A3E57A}" type="presParOf" srcId="{D069B95F-43FD-45A7-98A5-622C74AC966F}" destId="{D8E2D6AB-1786-4133-A2C8-B0C1EBB7E67D}" srcOrd="5" destOrd="0" presId="urn:microsoft.com/office/officeart/2008/layout/VerticalCurvedList"/>
    <dgm:cxn modelId="{6F10A90A-1205-4389-B848-1EF2B3EFFDFB}" type="presParOf" srcId="{D069B95F-43FD-45A7-98A5-622C74AC966F}" destId="{2974F53D-7B6E-431A-BD7C-CE076C3127BD}" srcOrd="6" destOrd="0" presId="urn:microsoft.com/office/officeart/2008/layout/VerticalCurvedList"/>
    <dgm:cxn modelId="{702E1392-2915-4EE3-A6A6-F659BA44F444}" type="presParOf" srcId="{2974F53D-7B6E-431A-BD7C-CE076C3127BD}" destId="{92EAA754-59E3-4BB3-9EB6-22F55E743C24}" srcOrd="0" destOrd="0" presId="urn:microsoft.com/office/officeart/2008/layout/VerticalCurvedList"/>
    <dgm:cxn modelId="{E6D1D96D-D746-4678-A1EC-FB28017B136D}" type="presParOf" srcId="{D069B95F-43FD-45A7-98A5-622C74AC966F}" destId="{DA222B4E-F11A-4A07-8B90-3016A7BF4291}" srcOrd="7" destOrd="0" presId="urn:microsoft.com/office/officeart/2008/layout/VerticalCurvedList"/>
    <dgm:cxn modelId="{EDB67E93-7C4A-4DED-A460-CF0F8CBB9D0F}" type="presParOf" srcId="{D069B95F-43FD-45A7-98A5-622C74AC966F}" destId="{A5E35044-4079-4B28-93C3-0601BAFBC05B}" srcOrd="8" destOrd="0" presId="urn:microsoft.com/office/officeart/2008/layout/VerticalCurvedList"/>
    <dgm:cxn modelId="{43E1FE94-9922-4B00-89F7-F8ECA5CC6C76}" type="presParOf" srcId="{A5E35044-4079-4B28-93C3-0601BAFBC05B}" destId="{83CB8533-4FA1-40FC-A858-23878086816E}" srcOrd="0" destOrd="0" presId="urn:microsoft.com/office/officeart/2008/layout/VerticalCurvedList"/>
    <dgm:cxn modelId="{56789137-7D6C-4296-B48A-DB9C5C4304A1}" type="presParOf" srcId="{D069B95F-43FD-45A7-98A5-622C74AC966F}" destId="{7B34A5F0-7B90-47F4-B2BF-127D8DD1C107}" srcOrd="9" destOrd="0" presId="urn:microsoft.com/office/officeart/2008/layout/VerticalCurvedList"/>
    <dgm:cxn modelId="{190FC919-69C0-48D9-B42A-84803C4596A9}" type="presParOf" srcId="{D069B95F-43FD-45A7-98A5-622C74AC966F}" destId="{30A80B45-84A5-46C3-B8E1-E7EE8F120858}" srcOrd="10" destOrd="0" presId="urn:microsoft.com/office/officeart/2008/layout/VerticalCurvedList"/>
    <dgm:cxn modelId="{23BCF6B8-3966-4289-9C20-C8EFE2248BED}" type="presParOf" srcId="{30A80B45-84A5-46C3-B8E1-E7EE8F120858}" destId="{6D480697-5416-405E-BC03-9CD28ED3D9B9}" srcOrd="0" destOrd="0" presId="urn:microsoft.com/office/officeart/2008/layout/VerticalCurvedList"/>
    <dgm:cxn modelId="{5BDF18E0-3C0B-45AB-8683-08C8C777B9B9}" type="presParOf" srcId="{D069B95F-43FD-45A7-98A5-622C74AC966F}" destId="{0A75AED0-007A-4013-AFB9-12A377BA3CDF}" srcOrd="11" destOrd="0" presId="urn:microsoft.com/office/officeart/2008/layout/VerticalCurvedList"/>
    <dgm:cxn modelId="{6FD1B4CB-E070-41FC-B77A-AF7F52FB5673}" type="presParOf" srcId="{D069B95F-43FD-45A7-98A5-622C74AC966F}" destId="{8AE81700-287E-49D4-90F1-5998D0B060D5}" srcOrd="12" destOrd="0" presId="urn:microsoft.com/office/officeart/2008/layout/VerticalCurvedList"/>
    <dgm:cxn modelId="{4F183E9B-2FE2-4CE6-B5AB-3BC750074D4B}" type="presParOf" srcId="{8AE81700-287E-49D4-90F1-5998D0B060D5}" destId="{CBF18364-A65C-4996-8F51-F62604DF68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24F034-9D7D-4841-B350-2E8B25592C2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0316220-B47E-4E60-A6E7-AE51B1184E1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1</a:t>
          </a:r>
          <a:endParaRPr lang="en-US" dirty="0"/>
        </a:p>
      </dgm:t>
    </dgm:pt>
    <dgm:pt modelId="{BCE1454B-5D5A-4E75-BC11-A395888BA189}" type="parTrans" cxnId="{1A0EACBD-E7F9-45F5-B960-0EAF104951E6}">
      <dgm:prSet/>
      <dgm:spPr/>
      <dgm:t>
        <a:bodyPr/>
        <a:lstStyle/>
        <a:p>
          <a:endParaRPr lang="en-US"/>
        </a:p>
      </dgm:t>
    </dgm:pt>
    <dgm:pt modelId="{210F8AE2-3610-450A-97AD-F4087029A4C8}" type="sibTrans" cxnId="{1A0EACBD-E7F9-45F5-B960-0EAF104951E6}">
      <dgm:prSet/>
      <dgm:spPr/>
      <dgm:t>
        <a:bodyPr/>
        <a:lstStyle/>
        <a:p>
          <a:endParaRPr lang="en-US"/>
        </a:p>
      </dgm:t>
    </dgm:pt>
    <dgm:pt modelId="{F36CFA65-674A-4DDC-8FBE-0E4E1C99F78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2</a:t>
          </a:r>
          <a:endParaRPr lang="en-US" dirty="0"/>
        </a:p>
      </dgm:t>
    </dgm:pt>
    <dgm:pt modelId="{16A395C0-239E-4E86-9DBC-D52B2C90DA7B}" type="parTrans" cxnId="{8F111FCA-072B-4FEF-AC60-796C64A9E88F}">
      <dgm:prSet/>
      <dgm:spPr/>
      <dgm:t>
        <a:bodyPr/>
        <a:lstStyle/>
        <a:p>
          <a:endParaRPr lang="en-US"/>
        </a:p>
      </dgm:t>
    </dgm:pt>
    <dgm:pt modelId="{2EC3FEEA-2A32-4E31-A46E-CC775989EDC8}" type="sibTrans" cxnId="{8F111FCA-072B-4FEF-AC60-796C64A9E88F}">
      <dgm:prSet/>
      <dgm:spPr/>
      <dgm:t>
        <a:bodyPr/>
        <a:lstStyle/>
        <a:p>
          <a:endParaRPr lang="en-US"/>
        </a:p>
      </dgm:t>
    </dgm:pt>
    <dgm:pt modelId="{EFA9CED0-466F-4019-95E3-3433030CF1C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3</a:t>
          </a:r>
          <a:endParaRPr lang="en-US" dirty="0"/>
        </a:p>
      </dgm:t>
    </dgm:pt>
    <dgm:pt modelId="{9D231226-20E8-4190-A996-888D4384FCE9}" type="parTrans" cxnId="{E3D24577-ABB1-4D5E-9A4F-766B09C9AA23}">
      <dgm:prSet/>
      <dgm:spPr/>
      <dgm:t>
        <a:bodyPr/>
        <a:lstStyle/>
        <a:p>
          <a:endParaRPr lang="en-US"/>
        </a:p>
      </dgm:t>
    </dgm:pt>
    <dgm:pt modelId="{315D97FF-68E1-4E64-91B6-A871FED36ECA}" type="sibTrans" cxnId="{E3D24577-ABB1-4D5E-9A4F-766B09C9AA23}">
      <dgm:prSet/>
      <dgm:spPr/>
      <dgm:t>
        <a:bodyPr/>
        <a:lstStyle/>
        <a:p>
          <a:endParaRPr lang="en-US"/>
        </a:p>
      </dgm:t>
    </dgm:pt>
    <dgm:pt modelId="{042B1D76-42FF-4180-AA46-7C6B7618AD1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Bước</a:t>
          </a:r>
          <a:r>
            <a:rPr lang="en-US" dirty="0" smtClean="0"/>
            <a:t> 4</a:t>
          </a:r>
          <a:endParaRPr lang="en-US" dirty="0"/>
        </a:p>
      </dgm:t>
    </dgm:pt>
    <dgm:pt modelId="{F3E8258D-D73D-4E07-9A99-36236AC34874}" type="parTrans" cxnId="{ED833915-63E4-483C-A2C2-46B465511019}">
      <dgm:prSet/>
      <dgm:spPr/>
      <dgm:t>
        <a:bodyPr/>
        <a:lstStyle/>
        <a:p>
          <a:endParaRPr lang="en-US"/>
        </a:p>
      </dgm:t>
    </dgm:pt>
    <dgm:pt modelId="{ACDDA227-2530-446B-AEA6-E343D344F30A}" type="sibTrans" cxnId="{ED833915-63E4-483C-A2C2-46B465511019}">
      <dgm:prSet/>
      <dgm:spPr/>
      <dgm:t>
        <a:bodyPr/>
        <a:lstStyle/>
        <a:p>
          <a:endParaRPr lang="en-US"/>
        </a:p>
      </dgm:t>
    </dgm:pt>
    <dgm:pt modelId="{298CE480-C096-435F-92F2-C816592802FC}" type="pres">
      <dgm:prSet presAssocID="{2F24F034-9D7D-4841-B350-2E8B25592C20}" presName="Name0" presStyleCnt="0">
        <dgm:presLayoutVars>
          <dgm:dir/>
          <dgm:animLvl val="lvl"/>
          <dgm:resizeHandles val="exact"/>
        </dgm:presLayoutVars>
      </dgm:prSet>
      <dgm:spPr/>
    </dgm:pt>
    <dgm:pt modelId="{44827648-9FDD-4BBC-B2A8-8BDF40844242}" type="pres">
      <dgm:prSet presAssocID="{B0316220-B47E-4E60-A6E7-AE51B1184E16}" presName="parTxOnly" presStyleLbl="node1" presStyleIdx="0" presStyleCnt="4" custScaleY="600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67B-01DC-4866-890C-170412787427}" type="pres">
      <dgm:prSet presAssocID="{210F8AE2-3610-450A-97AD-F4087029A4C8}" presName="parTxOnlySpace" presStyleCnt="0"/>
      <dgm:spPr/>
    </dgm:pt>
    <dgm:pt modelId="{016E12CA-B1C6-4B6E-8F0B-0B311B8E2723}" type="pres">
      <dgm:prSet presAssocID="{F36CFA65-674A-4DDC-8FBE-0E4E1C99F782}" presName="parTxOnly" presStyleLbl="node1" presStyleIdx="1" presStyleCnt="4" custScaleY="600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1C93D-5E56-4893-83DD-370222BA9F16}" type="pres">
      <dgm:prSet presAssocID="{2EC3FEEA-2A32-4E31-A46E-CC775989EDC8}" presName="parTxOnlySpace" presStyleCnt="0"/>
      <dgm:spPr/>
    </dgm:pt>
    <dgm:pt modelId="{5A05FC64-2103-4CC3-9312-BBE0EE058C03}" type="pres">
      <dgm:prSet presAssocID="{EFA9CED0-466F-4019-95E3-3433030CF1CA}" presName="parTxOnly" presStyleLbl="node1" presStyleIdx="2" presStyleCnt="4" custScaleY="600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C0CC3-B2CB-43F7-A4AF-B16186AA67D3}" type="pres">
      <dgm:prSet presAssocID="{315D97FF-68E1-4E64-91B6-A871FED36ECA}" presName="parTxOnlySpace" presStyleCnt="0"/>
      <dgm:spPr/>
    </dgm:pt>
    <dgm:pt modelId="{EF06895C-83B0-4130-BCA2-1E1927A9E839}" type="pres">
      <dgm:prSet presAssocID="{042B1D76-42FF-4180-AA46-7C6B7618AD13}" presName="parTxOnly" presStyleLbl="node1" presStyleIdx="3" presStyleCnt="4" custScaleY="600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855F2-F0DA-4AC8-8E45-65D996D11CA7}" type="presOf" srcId="{2F24F034-9D7D-4841-B350-2E8B25592C20}" destId="{298CE480-C096-435F-92F2-C816592802FC}" srcOrd="0" destOrd="0" presId="urn:microsoft.com/office/officeart/2005/8/layout/chevron1"/>
    <dgm:cxn modelId="{ED833915-63E4-483C-A2C2-46B465511019}" srcId="{2F24F034-9D7D-4841-B350-2E8B25592C20}" destId="{042B1D76-42FF-4180-AA46-7C6B7618AD13}" srcOrd="3" destOrd="0" parTransId="{F3E8258D-D73D-4E07-9A99-36236AC34874}" sibTransId="{ACDDA227-2530-446B-AEA6-E343D344F30A}"/>
    <dgm:cxn modelId="{1C9B07C3-2847-489A-9B36-CFC1B06804D3}" type="presOf" srcId="{B0316220-B47E-4E60-A6E7-AE51B1184E16}" destId="{44827648-9FDD-4BBC-B2A8-8BDF40844242}" srcOrd="0" destOrd="0" presId="urn:microsoft.com/office/officeart/2005/8/layout/chevron1"/>
    <dgm:cxn modelId="{0FFC40E5-C987-4530-9123-2FBF034BBC89}" type="presOf" srcId="{F36CFA65-674A-4DDC-8FBE-0E4E1C99F782}" destId="{016E12CA-B1C6-4B6E-8F0B-0B311B8E2723}" srcOrd="0" destOrd="0" presId="urn:microsoft.com/office/officeart/2005/8/layout/chevron1"/>
    <dgm:cxn modelId="{E42BA897-45D0-470D-A372-E983434C5CA6}" type="presOf" srcId="{042B1D76-42FF-4180-AA46-7C6B7618AD13}" destId="{EF06895C-83B0-4130-BCA2-1E1927A9E839}" srcOrd="0" destOrd="0" presId="urn:microsoft.com/office/officeart/2005/8/layout/chevron1"/>
    <dgm:cxn modelId="{A83BE583-BC56-4FFC-90C0-75F2BE056051}" type="presOf" srcId="{EFA9CED0-466F-4019-95E3-3433030CF1CA}" destId="{5A05FC64-2103-4CC3-9312-BBE0EE058C03}" srcOrd="0" destOrd="0" presId="urn:microsoft.com/office/officeart/2005/8/layout/chevron1"/>
    <dgm:cxn modelId="{E3D24577-ABB1-4D5E-9A4F-766B09C9AA23}" srcId="{2F24F034-9D7D-4841-B350-2E8B25592C20}" destId="{EFA9CED0-466F-4019-95E3-3433030CF1CA}" srcOrd="2" destOrd="0" parTransId="{9D231226-20E8-4190-A996-888D4384FCE9}" sibTransId="{315D97FF-68E1-4E64-91B6-A871FED36ECA}"/>
    <dgm:cxn modelId="{1A0EACBD-E7F9-45F5-B960-0EAF104951E6}" srcId="{2F24F034-9D7D-4841-B350-2E8B25592C20}" destId="{B0316220-B47E-4E60-A6E7-AE51B1184E16}" srcOrd="0" destOrd="0" parTransId="{BCE1454B-5D5A-4E75-BC11-A395888BA189}" sibTransId="{210F8AE2-3610-450A-97AD-F4087029A4C8}"/>
    <dgm:cxn modelId="{8F111FCA-072B-4FEF-AC60-796C64A9E88F}" srcId="{2F24F034-9D7D-4841-B350-2E8B25592C20}" destId="{F36CFA65-674A-4DDC-8FBE-0E4E1C99F782}" srcOrd="1" destOrd="0" parTransId="{16A395C0-239E-4E86-9DBC-D52B2C90DA7B}" sibTransId="{2EC3FEEA-2A32-4E31-A46E-CC775989EDC8}"/>
    <dgm:cxn modelId="{D7355645-CC75-429B-9C3B-FC23E8C58231}" type="presParOf" srcId="{298CE480-C096-435F-92F2-C816592802FC}" destId="{44827648-9FDD-4BBC-B2A8-8BDF40844242}" srcOrd="0" destOrd="0" presId="urn:microsoft.com/office/officeart/2005/8/layout/chevron1"/>
    <dgm:cxn modelId="{E74B0332-C1CB-4527-8FD4-9A60C3D452C1}" type="presParOf" srcId="{298CE480-C096-435F-92F2-C816592802FC}" destId="{016C267B-01DC-4866-890C-170412787427}" srcOrd="1" destOrd="0" presId="urn:microsoft.com/office/officeart/2005/8/layout/chevron1"/>
    <dgm:cxn modelId="{2D80A2BC-F7A5-45A3-B5D4-428250AFF3DA}" type="presParOf" srcId="{298CE480-C096-435F-92F2-C816592802FC}" destId="{016E12CA-B1C6-4B6E-8F0B-0B311B8E2723}" srcOrd="2" destOrd="0" presId="urn:microsoft.com/office/officeart/2005/8/layout/chevron1"/>
    <dgm:cxn modelId="{77646779-9E51-41F0-990F-B8C40C4115B4}" type="presParOf" srcId="{298CE480-C096-435F-92F2-C816592802FC}" destId="{D831C93D-5E56-4893-83DD-370222BA9F16}" srcOrd="3" destOrd="0" presId="urn:microsoft.com/office/officeart/2005/8/layout/chevron1"/>
    <dgm:cxn modelId="{1F34023E-B220-4FF7-AF20-70A2FAB9F778}" type="presParOf" srcId="{298CE480-C096-435F-92F2-C816592802FC}" destId="{5A05FC64-2103-4CC3-9312-BBE0EE058C03}" srcOrd="4" destOrd="0" presId="urn:microsoft.com/office/officeart/2005/8/layout/chevron1"/>
    <dgm:cxn modelId="{341A7D2C-B0FB-4BA8-B20A-661683CB5DC8}" type="presParOf" srcId="{298CE480-C096-435F-92F2-C816592802FC}" destId="{236C0CC3-B2CB-43F7-A4AF-B16186AA67D3}" srcOrd="5" destOrd="0" presId="urn:microsoft.com/office/officeart/2005/8/layout/chevron1"/>
    <dgm:cxn modelId="{B67B5BDA-2208-4041-97D5-3DE40FA94504}" type="presParOf" srcId="{298CE480-C096-435F-92F2-C816592802FC}" destId="{EF06895C-83B0-4130-BCA2-1E1927A9E83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5AD39-FE76-41A2-A76F-625F2F4CE693}">
      <dsp:nvSpPr>
        <dsp:cNvPr id="0" name=""/>
        <dsp:cNvSpPr/>
      </dsp:nvSpPr>
      <dsp:spPr>
        <a:xfrm>
          <a:off x="-5284026" y="-809259"/>
          <a:ext cx="6292118" cy="6292118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E2156-A8D3-4574-A85D-8B0C2FFD4FEB}">
      <dsp:nvSpPr>
        <dsp:cNvPr id="0" name=""/>
        <dsp:cNvSpPr/>
      </dsp:nvSpPr>
      <dsp:spPr>
        <a:xfrm>
          <a:off x="440720" y="256882"/>
          <a:ext cx="5807679" cy="5410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Đặt</a:t>
          </a:r>
          <a:r>
            <a:rPr lang="en-US" sz="2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2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đề</a:t>
          </a:r>
          <a:endParaRPr lang="en-US" sz="2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40720" y="256882"/>
        <a:ext cx="5807679" cy="541063"/>
      </dsp:txXfrm>
    </dsp:sp>
    <dsp:sp modelId="{B06A29EA-01DA-4FFE-A10F-9CFE58479686}">
      <dsp:nvSpPr>
        <dsp:cNvPr id="0" name=""/>
        <dsp:cNvSpPr/>
      </dsp:nvSpPr>
      <dsp:spPr>
        <a:xfrm>
          <a:off x="261338" y="385201"/>
          <a:ext cx="307959" cy="307959"/>
        </a:xfrm>
        <a:prstGeom prst="ellipse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9DA2E-7290-4A5A-9CFA-F147BEB5C3E8}">
      <dsp:nvSpPr>
        <dsp:cNvPr id="0" name=""/>
        <dsp:cNvSpPr/>
      </dsp:nvSpPr>
      <dsp:spPr>
        <a:xfrm>
          <a:off x="780639" y="984073"/>
          <a:ext cx="5402945" cy="49203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tài</a:t>
          </a:r>
          <a:endParaRPr lang="en-US" sz="2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80639" y="984073"/>
        <a:ext cx="5402945" cy="492036"/>
      </dsp:txXfrm>
    </dsp:sp>
    <dsp:sp modelId="{34CCBDF2-1361-4001-AA22-40C5876F96C7}">
      <dsp:nvSpPr>
        <dsp:cNvPr id="0" name=""/>
        <dsp:cNvSpPr/>
      </dsp:nvSpPr>
      <dsp:spPr>
        <a:xfrm flipV="1">
          <a:off x="631660" y="1052149"/>
          <a:ext cx="307959" cy="307959"/>
        </a:xfrm>
        <a:prstGeom prst="ellipse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2D6AB-1786-4133-A2C8-B0C1EBB7E67D}">
      <dsp:nvSpPr>
        <dsp:cNvPr id="0" name=""/>
        <dsp:cNvSpPr/>
      </dsp:nvSpPr>
      <dsp:spPr>
        <a:xfrm>
          <a:off x="965714" y="1722034"/>
          <a:ext cx="5217871" cy="49203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nghệ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sử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dụng</a:t>
          </a:r>
          <a:endParaRPr lang="en-US" sz="2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65714" y="1722034"/>
        <a:ext cx="5217871" cy="492036"/>
      </dsp:txXfrm>
    </dsp:sp>
    <dsp:sp modelId="{92EAA754-59E3-4BB3-9EB6-22F55E743C24}">
      <dsp:nvSpPr>
        <dsp:cNvPr id="0" name=""/>
        <dsp:cNvSpPr/>
      </dsp:nvSpPr>
      <dsp:spPr>
        <a:xfrm>
          <a:off x="811734" y="1814073"/>
          <a:ext cx="307959" cy="307959"/>
        </a:xfrm>
        <a:prstGeom prst="ellipse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22B4E-F11A-4A07-8B90-3016A7BF4291}">
      <dsp:nvSpPr>
        <dsp:cNvPr id="0" name=""/>
        <dsp:cNvSpPr/>
      </dsp:nvSpPr>
      <dsp:spPr>
        <a:xfrm>
          <a:off x="965714" y="2459528"/>
          <a:ext cx="5217871" cy="49203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kế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và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cài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đặt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thống</a:t>
          </a:r>
          <a:endParaRPr lang="en-US" sz="2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65714" y="2459528"/>
        <a:ext cx="5217871" cy="492036"/>
      </dsp:txXfrm>
    </dsp:sp>
    <dsp:sp modelId="{83CB8533-4FA1-40FC-A858-23878086816E}">
      <dsp:nvSpPr>
        <dsp:cNvPr id="0" name=""/>
        <dsp:cNvSpPr/>
      </dsp:nvSpPr>
      <dsp:spPr>
        <a:xfrm>
          <a:off x="810267" y="2550100"/>
          <a:ext cx="310893" cy="310893"/>
        </a:xfrm>
        <a:prstGeom prst="ellipse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4A5F0-7B90-47F4-B2BF-127D8DD1C107}">
      <dsp:nvSpPr>
        <dsp:cNvPr id="0" name=""/>
        <dsp:cNvSpPr/>
      </dsp:nvSpPr>
      <dsp:spPr>
        <a:xfrm>
          <a:off x="780639" y="3197490"/>
          <a:ext cx="5402945" cy="49203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2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luận</a:t>
          </a:r>
          <a:endParaRPr lang="en-US" sz="2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80639" y="3197490"/>
        <a:ext cx="5402945" cy="492036"/>
      </dsp:txXfrm>
    </dsp:sp>
    <dsp:sp modelId="{6D480697-5416-405E-BC03-9CD28ED3D9B9}">
      <dsp:nvSpPr>
        <dsp:cNvPr id="0" name=""/>
        <dsp:cNvSpPr/>
      </dsp:nvSpPr>
      <dsp:spPr>
        <a:xfrm>
          <a:off x="626659" y="3289528"/>
          <a:ext cx="307959" cy="307959"/>
        </a:xfrm>
        <a:prstGeom prst="ellipse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5AED0-007A-4013-AFB9-12A377BA3CDF}">
      <dsp:nvSpPr>
        <dsp:cNvPr id="0" name=""/>
        <dsp:cNvSpPr/>
      </dsp:nvSpPr>
      <dsp:spPr>
        <a:xfrm>
          <a:off x="375905" y="3935451"/>
          <a:ext cx="5807679" cy="49203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Demo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75905" y="3935451"/>
        <a:ext cx="5807679" cy="492036"/>
      </dsp:txXfrm>
    </dsp:sp>
    <dsp:sp modelId="{CBF18364-A65C-4996-8F51-F62604DF6819}">
      <dsp:nvSpPr>
        <dsp:cNvPr id="0" name=""/>
        <dsp:cNvSpPr/>
      </dsp:nvSpPr>
      <dsp:spPr>
        <a:xfrm>
          <a:off x="221926" y="4027490"/>
          <a:ext cx="307959" cy="307959"/>
        </a:xfrm>
        <a:prstGeom prst="ellipse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27648-9FDD-4BBC-B2A8-8BDF40844242}">
      <dsp:nvSpPr>
        <dsp:cNvPr id="0" name=""/>
        <dsp:cNvSpPr/>
      </dsp:nvSpPr>
      <dsp:spPr>
        <a:xfrm>
          <a:off x="3923" y="1640521"/>
          <a:ext cx="2283879" cy="54864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Bước</a:t>
          </a:r>
          <a:r>
            <a:rPr lang="en-US" sz="3100" kern="1200" dirty="0" smtClean="0"/>
            <a:t> 1</a:t>
          </a:r>
          <a:endParaRPr lang="en-US" sz="3100" kern="1200" dirty="0"/>
        </a:p>
      </dsp:txBody>
      <dsp:txXfrm>
        <a:off x="278244" y="1640521"/>
        <a:ext cx="1735237" cy="548642"/>
      </dsp:txXfrm>
    </dsp:sp>
    <dsp:sp modelId="{016E12CA-B1C6-4B6E-8F0B-0B311B8E2723}">
      <dsp:nvSpPr>
        <dsp:cNvPr id="0" name=""/>
        <dsp:cNvSpPr/>
      </dsp:nvSpPr>
      <dsp:spPr>
        <a:xfrm>
          <a:off x="2059414" y="1640521"/>
          <a:ext cx="2283879" cy="54864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Bước</a:t>
          </a:r>
          <a:r>
            <a:rPr lang="en-US" sz="3100" kern="1200" dirty="0" smtClean="0"/>
            <a:t> 2</a:t>
          </a:r>
          <a:endParaRPr lang="en-US" sz="3100" kern="1200" dirty="0"/>
        </a:p>
      </dsp:txBody>
      <dsp:txXfrm>
        <a:off x="2333735" y="1640521"/>
        <a:ext cx="1735237" cy="548642"/>
      </dsp:txXfrm>
    </dsp:sp>
    <dsp:sp modelId="{5A05FC64-2103-4CC3-9312-BBE0EE058C03}">
      <dsp:nvSpPr>
        <dsp:cNvPr id="0" name=""/>
        <dsp:cNvSpPr/>
      </dsp:nvSpPr>
      <dsp:spPr>
        <a:xfrm>
          <a:off x="4114906" y="1640521"/>
          <a:ext cx="2283879" cy="54864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Bước</a:t>
          </a:r>
          <a:r>
            <a:rPr lang="en-US" sz="3100" kern="1200" dirty="0" smtClean="0"/>
            <a:t> 3</a:t>
          </a:r>
          <a:endParaRPr lang="en-US" sz="3100" kern="1200" dirty="0"/>
        </a:p>
      </dsp:txBody>
      <dsp:txXfrm>
        <a:off x="4389227" y="1640521"/>
        <a:ext cx="1735237" cy="548642"/>
      </dsp:txXfrm>
    </dsp:sp>
    <dsp:sp modelId="{EF06895C-83B0-4130-BCA2-1E1927A9E839}">
      <dsp:nvSpPr>
        <dsp:cNvPr id="0" name=""/>
        <dsp:cNvSpPr/>
      </dsp:nvSpPr>
      <dsp:spPr>
        <a:xfrm>
          <a:off x="6170397" y="1640521"/>
          <a:ext cx="2283879" cy="54864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Bước</a:t>
          </a:r>
          <a:r>
            <a:rPr lang="en-US" sz="3100" kern="1200" dirty="0" smtClean="0"/>
            <a:t> 4</a:t>
          </a:r>
          <a:endParaRPr lang="en-US" sz="3100" kern="1200" dirty="0"/>
        </a:p>
      </dsp:txBody>
      <dsp:txXfrm>
        <a:off x="6444718" y="1640521"/>
        <a:ext cx="1735237" cy="54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12/29/2021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304800"/>
            <a:ext cx="693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LUẬN VĂN TỐT NGHIỆP </a:t>
            </a:r>
          </a:p>
          <a:p>
            <a:pPr algn="ctr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NGÀNH CÔNG NGHỆ THÔNG TIN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4384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ĐỀ TÀI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HỆ THỐNG HỖ TRỢ QUẢN LÝ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CỬA HÀNG CHĂM SÓC SẮC ĐẸP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4784734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Quỳnh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MSSV: B1706860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5" y="4782531"/>
            <a:ext cx="2619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3750" y="4763481"/>
            <a:ext cx="2476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Nhựt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Khang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564332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2209800"/>
            <a:ext cx="5386070" cy="39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56433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54807"/>
            <a:ext cx="5345112" cy="463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3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25306"/>
              </p:ext>
            </p:extLst>
          </p:nvPr>
        </p:nvGraphicFramePr>
        <p:xfrm>
          <a:off x="1524000" y="2057400"/>
          <a:ext cx="60960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chức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quả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hẹn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Hẹn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Dời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Đánh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D1ED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Minh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133600"/>
            <a:ext cx="1944370" cy="42862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800" y="2133601"/>
            <a:ext cx="1901031" cy="42862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447800" y="16002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Khách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600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69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Minh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229600" cy="419099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70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477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5350" y="1948934"/>
            <a:ext cx="74104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hóa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096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sms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chế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dạng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096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705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Chatbox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Google Play, App Store.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685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4450" y="26670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!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533400"/>
            <a:ext cx="339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19322278"/>
              </p:ext>
            </p:extLst>
          </p:nvPr>
        </p:nvGraphicFramePr>
        <p:xfrm>
          <a:off x="1371600" y="1676400"/>
          <a:ext cx="62484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3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6096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ĐẶT VẤN ĐỀ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2575" y="1981200"/>
            <a:ext cx="6019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kiệm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66800" y="4860667"/>
            <a:ext cx="381000" cy="444520"/>
          </a:xfrm>
          <a:prstGeom prst="rightArrow">
            <a:avLst/>
          </a:prstGeom>
          <a:solidFill>
            <a:srgbClr val="0070C0"/>
          </a:solidFill>
          <a:ln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70C0"/>
                </a:solidFill>
              </a:ln>
              <a:solidFill>
                <a:srgbClr val="354C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6096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LỊCH SỬ GIẢI QUYẾT VẤN ĐỀ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2575" y="1981200"/>
            <a:ext cx="6019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BookingCare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eDortor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Lookme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,….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4583668"/>
            <a:ext cx="381000" cy="444520"/>
          </a:xfrm>
          <a:prstGeom prst="rightArrow">
            <a:avLst/>
          </a:prstGeom>
          <a:solidFill>
            <a:srgbClr val="0070C0"/>
          </a:solidFill>
          <a:ln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70C0"/>
                </a:solidFill>
              </a:ln>
              <a:solidFill>
                <a:srgbClr val="354C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55245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MỤC TIÊU ĐỀ TÀI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1336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hẹn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73959571"/>
              </p:ext>
            </p:extLst>
          </p:nvPr>
        </p:nvGraphicFramePr>
        <p:xfrm>
          <a:off x="304800" y="2133312"/>
          <a:ext cx="8458200" cy="3829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2247870"/>
            <a:ext cx="2209800" cy="138499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5A9E"/>
                </a:solidFill>
                <a:latin typeface="Times New Roman" pitchFamily="18" charset="0"/>
                <a:cs typeface="Times New Roman" pitchFamily="18" charset="0"/>
              </a:rPr>
              <a:t>Phân </a:t>
            </a:r>
            <a:r>
              <a:rPr lang="en-US" sz="2000" b="1" dirty="0" err="1" smtClean="0">
                <a:solidFill>
                  <a:srgbClr val="005A9E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b="1" dirty="0" smtClean="0">
                <a:solidFill>
                  <a:srgbClr val="005A9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5A9E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b="1" dirty="0" smtClean="0">
                <a:solidFill>
                  <a:srgbClr val="005A9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5A9E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endParaRPr lang="en-US" sz="2000" b="1" dirty="0" smtClean="0">
              <a:solidFill>
                <a:srgbClr val="005A9E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4495800"/>
            <a:ext cx="2209800" cy="1631216"/>
          </a:xfrm>
          <a:prstGeom prst="rect">
            <a:avLst/>
          </a:prstGeom>
          <a:noFill/>
          <a:ln>
            <a:solidFill>
              <a:srgbClr val="354CAD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354CAD"/>
                </a:solidFill>
              </a:rPr>
              <a:t>Thiết</a:t>
            </a:r>
            <a:r>
              <a:rPr lang="en-US" sz="2000" b="1" dirty="0" smtClean="0">
                <a:solidFill>
                  <a:srgbClr val="354CAD"/>
                </a:solidFill>
              </a:rPr>
              <a:t> </a:t>
            </a:r>
            <a:r>
              <a:rPr lang="en-US" sz="2000" b="1" dirty="0" err="1" smtClean="0">
                <a:solidFill>
                  <a:srgbClr val="354CAD"/>
                </a:solidFill>
              </a:rPr>
              <a:t>kết</a:t>
            </a:r>
            <a:r>
              <a:rPr lang="en-US" sz="2000" b="1" dirty="0" smtClean="0">
                <a:solidFill>
                  <a:srgbClr val="354CAD"/>
                </a:solidFill>
              </a:rPr>
              <a:t> </a:t>
            </a:r>
            <a:r>
              <a:rPr lang="en-US" sz="2000" b="1" dirty="0" err="1" smtClean="0">
                <a:solidFill>
                  <a:srgbClr val="354CAD"/>
                </a:solidFill>
              </a:rPr>
              <a:t>hệ</a:t>
            </a:r>
            <a:r>
              <a:rPr lang="en-US" sz="2000" b="1" dirty="0" smtClean="0">
                <a:solidFill>
                  <a:srgbClr val="354CAD"/>
                </a:solidFill>
              </a:rPr>
              <a:t> </a:t>
            </a:r>
            <a:r>
              <a:rPr lang="en-US" sz="2000" b="1" dirty="0" err="1" smtClean="0">
                <a:solidFill>
                  <a:srgbClr val="354CAD"/>
                </a:solidFill>
              </a:rPr>
              <a:t>thống</a:t>
            </a:r>
            <a:endParaRPr lang="en-US" sz="2000" b="1" dirty="0" smtClean="0">
              <a:solidFill>
                <a:srgbClr val="354CAD"/>
              </a:solidFill>
            </a:endParaRPr>
          </a:p>
          <a:p>
            <a:pPr algn="just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dũ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14836" y="2238315"/>
            <a:ext cx="2124075" cy="1384995"/>
          </a:xfrm>
          <a:prstGeom prst="rect">
            <a:avLst/>
          </a:prstGeom>
          <a:noFill/>
          <a:ln>
            <a:solidFill>
              <a:srgbClr val="005A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354CAD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000" b="1" dirty="0" smtClean="0">
                <a:solidFill>
                  <a:srgbClr val="354CA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354CAD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b="1" dirty="0" smtClean="0">
                <a:solidFill>
                  <a:srgbClr val="354CA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354CAD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dirty="0" smtClean="0">
                <a:solidFill>
                  <a:srgbClr val="354CA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354CAD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000" b="1" dirty="0" smtClean="0">
              <a:solidFill>
                <a:srgbClr val="354CAD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Code Backend, Frontend</a:t>
            </a:r>
          </a:p>
          <a:p>
            <a:pPr algn="just"/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38911" y="4495800"/>
            <a:ext cx="2286000" cy="11387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354CAD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b="1" dirty="0" smtClean="0">
                <a:solidFill>
                  <a:srgbClr val="354CA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354CAD"/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000" b="1" dirty="0" smtClean="0">
              <a:solidFill>
                <a:srgbClr val="354CAD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>
            <a:off x="1485900" y="3632865"/>
            <a:ext cx="0" cy="285690"/>
          </a:xfrm>
          <a:prstGeom prst="line">
            <a:avLst/>
          </a:prstGeom>
          <a:ln>
            <a:solidFill>
              <a:srgbClr val="354CA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3543300" y="4267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0"/>
          </p:cNvCxnSpPr>
          <p:nvPr/>
        </p:nvCxnSpPr>
        <p:spPr>
          <a:xfrm flipV="1">
            <a:off x="3543300" y="4267200"/>
            <a:ext cx="0" cy="228600"/>
          </a:xfrm>
          <a:prstGeom prst="line">
            <a:avLst/>
          </a:prstGeom>
          <a:ln>
            <a:solidFill>
              <a:srgbClr val="005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</p:cNvCxnSpPr>
          <p:nvPr/>
        </p:nvCxnSpPr>
        <p:spPr>
          <a:xfrm>
            <a:off x="5476874" y="3623310"/>
            <a:ext cx="4762" cy="285690"/>
          </a:xfrm>
          <a:prstGeom prst="line">
            <a:avLst/>
          </a:prstGeom>
          <a:ln>
            <a:solidFill>
              <a:srgbClr val="005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8325" y="685800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CÁC BƯỚC TIẾN HÀNH THỰC HIỆN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7681911" y="4144090"/>
            <a:ext cx="0" cy="3517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5334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CÔNG NGHỆ SỬ DỤNG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2237366"/>
            <a:ext cx="1905000" cy="1638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0429"/>
            <a:ext cx="1985790" cy="2061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80" y="2373425"/>
            <a:ext cx="1494014" cy="1455631"/>
          </a:xfrm>
          <a:prstGeom prst="rect">
            <a:avLst/>
          </a:prstGeom>
        </p:spPr>
      </p:pic>
      <p:pic>
        <p:nvPicPr>
          <p:cNvPr id="1030" name="Picture 6" descr="What&amp;#39;s new in SocketIO 4? | Ably Blog: Data in Mo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60" y="4435053"/>
            <a:ext cx="2286000" cy="107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397383"/>
            <a:ext cx="1187465" cy="1213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66" y="2373424"/>
            <a:ext cx="2672348" cy="1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6002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88662"/>
            <a:ext cx="5791200" cy="426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9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6002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61865"/>
            <a:ext cx="7412037" cy="416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4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771</TotalTime>
  <Words>601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77</cp:revision>
  <dcterms:created xsi:type="dcterms:W3CDTF">2021-12-08T23:53:31Z</dcterms:created>
  <dcterms:modified xsi:type="dcterms:W3CDTF">2021-12-29T02:34:25Z</dcterms:modified>
</cp:coreProperties>
</file>