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295" r:id="rId3"/>
    <p:sldId id="257" r:id="rId4"/>
    <p:sldId id="288" r:id="rId5"/>
    <p:sldId id="258" r:id="rId6"/>
    <p:sldId id="259" r:id="rId7"/>
    <p:sldId id="261" r:id="rId8"/>
    <p:sldId id="266" r:id="rId9"/>
    <p:sldId id="262" r:id="rId10"/>
    <p:sldId id="283" r:id="rId11"/>
    <p:sldId id="271" r:id="rId12"/>
    <p:sldId id="279" r:id="rId13"/>
    <p:sldId id="264" r:id="rId14"/>
    <p:sldId id="263" r:id="rId15"/>
    <p:sldId id="291" r:id="rId16"/>
    <p:sldId id="293" r:id="rId17"/>
    <p:sldId id="284" r:id="rId18"/>
    <p:sldId id="265" r:id="rId19"/>
    <p:sldId id="289" r:id="rId20"/>
    <p:sldId id="280" r:id="rId21"/>
    <p:sldId id="287" r:id="rId22"/>
  </p:sldIdLst>
  <p:sldSz cx="18288000" cy="10287000"/>
  <p:notesSz cx="6858000" cy="9144000"/>
  <p:embeddedFontLst>
    <p:embeddedFont>
      <p:font typeface="Calibri" panose="020F0502020204030204" pitchFamily="34" charset="0"/>
      <p:regular r:id="rId24"/>
      <p:bold r:id="rId25"/>
      <p:italic r:id="rId26"/>
      <p:boldItalic r:id="rId27"/>
    </p:embeddedFont>
    <p:embeddedFont>
      <p:font typeface="Lora" panose="020B0604020202020204" pitchFamily="2" charset="0"/>
      <p:regular r:id="rId28"/>
    </p:embeddedFont>
    <p:embeddedFont>
      <p:font typeface="Lora Italics"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E1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3268" autoAdjust="0"/>
  </p:normalViewPr>
  <p:slideViewPr>
    <p:cSldViewPr>
      <p:cViewPr varScale="1">
        <p:scale>
          <a:sx n="46" d="100"/>
          <a:sy n="46" d="100"/>
        </p:scale>
        <p:origin x="1186"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4B72A0-AFA5-47C2-9E76-1289AADAB0FC}" type="doc">
      <dgm:prSet loTypeId="urn:microsoft.com/office/officeart/2005/8/layout/lProcess2" loCatId="list" qsTypeId="urn:microsoft.com/office/officeart/2005/8/quickstyle/simple2" qsCatId="simple" csTypeId="urn:microsoft.com/office/officeart/2005/8/colors/accent1_2" csCatId="accent1" phldr="1"/>
      <dgm:spPr/>
      <dgm:t>
        <a:bodyPr/>
        <a:lstStyle/>
        <a:p>
          <a:endParaRPr lang="en-US"/>
        </a:p>
      </dgm:t>
    </dgm:pt>
    <dgm:pt modelId="{41F08CE6-25D5-49C8-8CAC-40C4457ED7EF}">
      <dgm:prSet phldrT="[Text]" custT="1"/>
      <dgm:spPr>
        <a:solidFill>
          <a:schemeClr val="accent5">
            <a:lumMod val="20000"/>
            <a:lumOff val="80000"/>
          </a:schemeClr>
        </a:solidFill>
      </dgm:spPr>
      <dgm:t>
        <a:bodyPr/>
        <a:lstStyle/>
        <a:p>
          <a:r>
            <a:rPr lang="en-US" sz="3200" b="1" dirty="0">
              <a:latin typeface="Times New Roman" panose="02020603050405020304" pitchFamily="18" charset="0"/>
              <a:cs typeface="Times New Roman" panose="02020603050405020304" pitchFamily="18" charset="0"/>
            </a:rPr>
            <a:t>Tìm hiểu</a:t>
          </a:r>
        </a:p>
      </dgm:t>
    </dgm:pt>
    <dgm:pt modelId="{B35BF072-BF9C-4832-86A3-7A4C533740F9}" type="parTrans" cxnId="{10133530-F775-4A3B-BE5D-25B7A4F1B32B}">
      <dgm:prSet/>
      <dgm:spPr/>
      <dgm:t>
        <a:bodyPr/>
        <a:lstStyle/>
        <a:p>
          <a:endParaRPr lang="en-US"/>
        </a:p>
      </dgm:t>
    </dgm:pt>
    <dgm:pt modelId="{27F690C5-8D30-452B-8E3C-BCB562356C3E}" type="sibTrans" cxnId="{10133530-F775-4A3B-BE5D-25B7A4F1B32B}">
      <dgm:prSet/>
      <dgm:spPr/>
      <dgm:t>
        <a:bodyPr/>
        <a:lstStyle/>
        <a:p>
          <a:endParaRPr lang="en-US"/>
        </a:p>
      </dgm:t>
    </dgm:pt>
    <dgm:pt modelId="{4B6F1583-0CD3-442F-9089-7BAE433F48D8}">
      <dgm:prSet phldrT="[Text]" custT="1"/>
      <dgm:spPr>
        <a:solidFill>
          <a:schemeClr val="accent5">
            <a:lumMod val="60000"/>
            <a:lumOff val="40000"/>
          </a:schemeClr>
        </a:solidFill>
      </dgm:spPr>
      <dgm:t>
        <a:bodyPr/>
        <a:lstStyle/>
        <a:p>
          <a:r>
            <a:rPr lang="en-US" sz="3200" dirty="0">
              <a:solidFill>
                <a:schemeClr val="tx1"/>
              </a:solidFill>
              <a:latin typeface="Times New Roman" panose="02020603050405020304" pitchFamily="18" charset="0"/>
              <a:cs typeface="Times New Roman" panose="02020603050405020304" pitchFamily="18" charset="0"/>
            </a:rPr>
            <a:t>Các loại hình tour du lịch</a:t>
          </a:r>
        </a:p>
      </dgm:t>
    </dgm:pt>
    <dgm:pt modelId="{E5E2E01B-DE63-41B7-B7FD-009215463A86}" type="parTrans" cxnId="{16190771-4830-4231-82EB-722B8C5CB327}">
      <dgm:prSet/>
      <dgm:spPr/>
      <dgm:t>
        <a:bodyPr/>
        <a:lstStyle/>
        <a:p>
          <a:endParaRPr lang="en-US"/>
        </a:p>
      </dgm:t>
    </dgm:pt>
    <dgm:pt modelId="{0A52BB55-B8A0-49D3-9CF2-CB2A75605A9C}" type="sibTrans" cxnId="{16190771-4830-4231-82EB-722B8C5CB327}">
      <dgm:prSet/>
      <dgm:spPr/>
      <dgm:t>
        <a:bodyPr/>
        <a:lstStyle/>
        <a:p>
          <a:endParaRPr lang="en-US"/>
        </a:p>
      </dgm:t>
    </dgm:pt>
    <dgm:pt modelId="{46DC6489-2946-4BC2-BE6C-275825BCEC12}">
      <dgm:prSet phldrT="[Text]" custT="1"/>
      <dgm:spPr>
        <a:solidFill>
          <a:schemeClr val="accent5">
            <a:lumMod val="60000"/>
            <a:lumOff val="40000"/>
          </a:schemeClr>
        </a:solidFill>
      </dgm:spPr>
      <dgm:t>
        <a:bodyPr/>
        <a:lstStyle/>
        <a:p>
          <a:r>
            <a:rPr lang="en-US" sz="3200" dirty="0">
              <a:solidFill>
                <a:schemeClr val="tx1"/>
              </a:solidFill>
              <a:latin typeface="Times New Roman" panose="02020603050405020304" pitchFamily="18" charset="0"/>
              <a:cs typeface="Times New Roman" panose="02020603050405020304" pitchFamily="18" charset="0"/>
            </a:rPr>
            <a:t>Cách vận hành, giao tiếp giữa doanh nghiệp và khách hàng</a:t>
          </a:r>
        </a:p>
      </dgm:t>
    </dgm:pt>
    <dgm:pt modelId="{08C52AD3-60F5-43A5-B55F-79B81F17B5CB}" type="parTrans" cxnId="{3B18BDCD-B7D9-402A-935D-5FA9C65FF2A0}">
      <dgm:prSet/>
      <dgm:spPr/>
      <dgm:t>
        <a:bodyPr/>
        <a:lstStyle/>
        <a:p>
          <a:endParaRPr lang="en-US"/>
        </a:p>
      </dgm:t>
    </dgm:pt>
    <dgm:pt modelId="{F9B04467-225F-43F5-94F6-7D8D5D2B2CA0}" type="sibTrans" cxnId="{3B18BDCD-B7D9-402A-935D-5FA9C65FF2A0}">
      <dgm:prSet/>
      <dgm:spPr/>
      <dgm:t>
        <a:bodyPr/>
        <a:lstStyle/>
        <a:p>
          <a:endParaRPr lang="en-US"/>
        </a:p>
      </dgm:t>
    </dgm:pt>
    <dgm:pt modelId="{BB5FE44A-E74C-4175-B38B-3A4B12AA07B0}">
      <dgm:prSet phldrT="[Text]" custT="1"/>
      <dgm:spPr>
        <a:solidFill>
          <a:schemeClr val="accent5">
            <a:lumMod val="20000"/>
            <a:lumOff val="80000"/>
          </a:schemeClr>
        </a:solidFill>
      </dgm:spPr>
      <dgm:t>
        <a:bodyPr/>
        <a:lstStyle/>
        <a:p>
          <a:r>
            <a:rPr lang="en-US" sz="3200" b="1" dirty="0">
              <a:latin typeface="Times New Roman" panose="02020603050405020304" pitchFamily="18" charset="0"/>
              <a:cs typeface="Times New Roman" panose="02020603050405020304" pitchFamily="18" charset="0"/>
            </a:rPr>
            <a:t>Xây dựng</a:t>
          </a:r>
        </a:p>
      </dgm:t>
    </dgm:pt>
    <dgm:pt modelId="{833978C7-6EDA-4FC5-90F0-B95E413BA673}" type="parTrans" cxnId="{FBBFC5FE-D1FF-4DCA-A50B-BCED57EBFE83}">
      <dgm:prSet/>
      <dgm:spPr/>
      <dgm:t>
        <a:bodyPr/>
        <a:lstStyle/>
        <a:p>
          <a:endParaRPr lang="en-US"/>
        </a:p>
      </dgm:t>
    </dgm:pt>
    <dgm:pt modelId="{8690D473-AEDD-4D87-A4AD-E8AD53E985F6}" type="sibTrans" cxnId="{FBBFC5FE-D1FF-4DCA-A50B-BCED57EBFE83}">
      <dgm:prSet/>
      <dgm:spPr/>
      <dgm:t>
        <a:bodyPr/>
        <a:lstStyle/>
        <a:p>
          <a:endParaRPr lang="en-US"/>
        </a:p>
      </dgm:t>
    </dgm:pt>
    <dgm:pt modelId="{79A37E25-D984-4E51-AB01-C6B09DB00635}">
      <dgm:prSet phldrT="[Text]" custT="1"/>
      <dgm:spPr>
        <a:solidFill>
          <a:schemeClr val="accent5">
            <a:lumMod val="60000"/>
            <a:lumOff val="40000"/>
          </a:schemeClr>
        </a:solidFill>
      </dgm:spPr>
      <dgm:t>
        <a:bodyPr/>
        <a:lstStyle/>
        <a:p>
          <a:r>
            <a:rPr lang="en-US" sz="3200" dirty="0">
              <a:solidFill>
                <a:schemeClr val="tx1"/>
              </a:solidFill>
              <a:latin typeface="Times New Roman" panose="02020603050405020304" pitchFamily="18" charset="0"/>
              <a:cs typeface="Times New Roman" panose="02020603050405020304" pitchFamily="18" charset="0"/>
            </a:rPr>
            <a:t> C</a:t>
          </a:r>
          <a:r>
            <a:rPr lang="vi-VN" sz="3200" dirty="0">
              <a:solidFill>
                <a:schemeClr val="tx1"/>
              </a:solidFill>
              <a:latin typeface="Times New Roman" panose="02020603050405020304" pitchFamily="18" charset="0"/>
              <a:cs typeface="Times New Roman" panose="02020603050405020304" pitchFamily="18" charset="0"/>
            </a:rPr>
            <a:t>ơ sở dữ liệu</a:t>
          </a:r>
          <a:endParaRPr lang="en-US" sz="3200" dirty="0">
            <a:solidFill>
              <a:schemeClr val="tx1"/>
            </a:solidFill>
            <a:latin typeface="Times New Roman" panose="02020603050405020304" pitchFamily="18" charset="0"/>
            <a:cs typeface="Times New Roman" panose="02020603050405020304" pitchFamily="18" charset="0"/>
          </a:endParaRPr>
        </a:p>
      </dgm:t>
    </dgm:pt>
    <dgm:pt modelId="{963D2C1D-44D5-4244-B3AE-481E4C5B3919}" type="parTrans" cxnId="{7A9EC508-8F2B-402C-906D-B25D400183A6}">
      <dgm:prSet/>
      <dgm:spPr/>
      <dgm:t>
        <a:bodyPr/>
        <a:lstStyle/>
        <a:p>
          <a:endParaRPr lang="en-US"/>
        </a:p>
      </dgm:t>
    </dgm:pt>
    <dgm:pt modelId="{22FD5565-2E61-41CA-8719-505E363F52DC}" type="sibTrans" cxnId="{7A9EC508-8F2B-402C-906D-B25D400183A6}">
      <dgm:prSet/>
      <dgm:spPr/>
      <dgm:t>
        <a:bodyPr/>
        <a:lstStyle/>
        <a:p>
          <a:endParaRPr lang="en-US"/>
        </a:p>
      </dgm:t>
    </dgm:pt>
    <dgm:pt modelId="{934853B9-CABD-45DF-A892-11A558605ED2}">
      <dgm:prSet phldrT="[Text]" custT="1"/>
      <dgm:spPr>
        <a:solidFill>
          <a:schemeClr val="accent5">
            <a:lumMod val="60000"/>
            <a:lumOff val="40000"/>
          </a:schemeClr>
        </a:solidFill>
      </dgm:spPr>
      <dgm:t>
        <a:bodyPr/>
        <a:lstStyle/>
        <a:p>
          <a:r>
            <a:rPr lang="en-US" sz="3200" dirty="0">
              <a:solidFill>
                <a:schemeClr val="tx1"/>
              </a:solidFill>
              <a:latin typeface="Times New Roman" panose="02020603050405020304" pitchFamily="18" charset="0"/>
              <a:cs typeface="Times New Roman" panose="02020603050405020304" pitchFamily="18" charset="0"/>
            </a:rPr>
            <a:t>Mô hình</a:t>
          </a:r>
        </a:p>
      </dgm:t>
    </dgm:pt>
    <dgm:pt modelId="{F0E68D4D-D947-43C3-B7D7-51A1412A471C}" type="parTrans" cxnId="{19BF3E8A-D3E4-4CE6-86C6-6A11A34C34D4}">
      <dgm:prSet/>
      <dgm:spPr/>
      <dgm:t>
        <a:bodyPr/>
        <a:lstStyle/>
        <a:p>
          <a:endParaRPr lang="en-US"/>
        </a:p>
      </dgm:t>
    </dgm:pt>
    <dgm:pt modelId="{CF880127-EDD6-41B7-B17B-3F938EA0DB44}" type="sibTrans" cxnId="{19BF3E8A-D3E4-4CE6-86C6-6A11A34C34D4}">
      <dgm:prSet/>
      <dgm:spPr/>
      <dgm:t>
        <a:bodyPr/>
        <a:lstStyle/>
        <a:p>
          <a:endParaRPr lang="en-US"/>
        </a:p>
      </dgm:t>
    </dgm:pt>
    <dgm:pt modelId="{5BA604F4-E3B7-49ED-B673-D14B5DCA3CA9}">
      <dgm:prSet phldrT="[Text]" custT="1"/>
      <dgm:spPr>
        <a:solidFill>
          <a:schemeClr val="accent5">
            <a:lumMod val="20000"/>
            <a:lumOff val="80000"/>
          </a:schemeClr>
        </a:solidFill>
      </dgm:spPr>
      <dgm:t>
        <a:bodyPr/>
        <a:lstStyle/>
        <a:p>
          <a:r>
            <a:rPr lang="en-US" sz="3200" b="1" dirty="0">
              <a:latin typeface="Times New Roman" panose="02020603050405020304" pitchFamily="18" charset="0"/>
              <a:cs typeface="Times New Roman" panose="02020603050405020304" pitchFamily="18" charset="0"/>
            </a:rPr>
            <a:t>Thiết kế</a:t>
          </a:r>
        </a:p>
      </dgm:t>
    </dgm:pt>
    <dgm:pt modelId="{7BF80C99-3876-465E-9415-C559EC2808C7}" type="parTrans" cxnId="{A31B074C-07B9-4F36-B172-1BDC140F2862}">
      <dgm:prSet/>
      <dgm:spPr/>
      <dgm:t>
        <a:bodyPr/>
        <a:lstStyle/>
        <a:p>
          <a:endParaRPr lang="en-US"/>
        </a:p>
      </dgm:t>
    </dgm:pt>
    <dgm:pt modelId="{C8821106-B4F6-4172-A019-38AB9EB20779}" type="sibTrans" cxnId="{A31B074C-07B9-4F36-B172-1BDC140F2862}">
      <dgm:prSet/>
      <dgm:spPr/>
      <dgm:t>
        <a:bodyPr/>
        <a:lstStyle/>
        <a:p>
          <a:endParaRPr lang="en-US"/>
        </a:p>
      </dgm:t>
    </dgm:pt>
    <dgm:pt modelId="{3E1238D9-E02F-425E-80E2-7659A18E17C3}">
      <dgm:prSet phldrT="[Text]" custT="1"/>
      <dgm:spPr>
        <a:solidFill>
          <a:schemeClr val="accent5">
            <a:lumMod val="60000"/>
            <a:lumOff val="40000"/>
          </a:schemeClr>
        </a:solidFill>
      </dgm:spPr>
      <dgm:t>
        <a:bodyPr/>
        <a:lstStyle/>
        <a:p>
          <a:r>
            <a:rPr lang="en-US" sz="3200" dirty="0">
              <a:solidFill>
                <a:schemeClr val="tx1"/>
              </a:solidFill>
              <a:latin typeface="Times New Roman" panose="02020603050405020304" pitchFamily="18" charset="0"/>
              <a:cs typeface="Times New Roman" panose="02020603050405020304" pitchFamily="18" charset="0"/>
            </a:rPr>
            <a:t> Chức năng</a:t>
          </a:r>
        </a:p>
      </dgm:t>
    </dgm:pt>
    <dgm:pt modelId="{45DA197E-69F6-4F71-9142-496293F6A824}" type="parTrans" cxnId="{8684BE09-3B4B-41AC-AC67-82B31722891B}">
      <dgm:prSet/>
      <dgm:spPr/>
      <dgm:t>
        <a:bodyPr/>
        <a:lstStyle/>
        <a:p>
          <a:endParaRPr lang="en-US"/>
        </a:p>
      </dgm:t>
    </dgm:pt>
    <dgm:pt modelId="{4B89FD9E-446B-465A-98AA-677F2EA6D258}" type="sibTrans" cxnId="{8684BE09-3B4B-41AC-AC67-82B31722891B}">
      <dgm:prSet/>
      <dgm:spPr/>
      <dgm:t>
        <a:bodyPr/>
        <a:lstStyle/>
        <a:p>
          <a:endParaRPr lang="en-US"/>
        </a:p>
      </dgm:t>
    </dgm:pt>
    <dgm:pt modelId="{15E1BB08-E5DD-4C09-AB57-DEAFB39D7CC3}">
      <dgm:prSet phldrT="[Text]" custT="1"/>
      <dgm:spPr>
        <a:solidFill>
          <a:schemeClr val="accent5">
            <a:lumMod val="20000"/>
            <a:lumOff val="80000"/>
          </a:schemeClr>
        </a:solidFill>
      </dgm:spPr>
      <dgm:t>
        <a:bodyPr/>
        <a:lstStyle/>
        <a:p>
          <a:r>
            <a:rPr lang="en-US" sz="3200" b="1" dirty="0">
              <a:latin typeface="Times New Roman" panose="02020603050405020304" pitchFamily="18" charset="0"/>
              <a:cs typeface="Times New Roman" panose="02020603050405020304" pitchFamily="18" charset="0"/>
            </a:rPr>
            <a:t>Lập trình</a:t>
          </a:r>
        </a:p>
      </dgm:t>
    </dgm:pt>
    <dgm:pt modelId="{0F51971D-5E0A-452F-B9BC-76FD2B5F3092}" type="parTrans" cxnId="{84449D9E-6319-4913-9215-BD5B4721FA43}">
      <dgm:prSet/>
      <dgm:spPr/>
      <dgm:t>
        <a:bodyPr/>
        <a:lstStyle/>
        <a:p>
          <a:endParaRPr lang="en-US"/>
        </a:p>
      </dgm:t>
    </dgm:pt>
    <dgm:pt modelId="{83376BF7-2B93-4460-AA1A-7CDCBF9FFA91}" type="sibTrans" cxnId="{84449D9E-6319-4913-9215-BD5B4721FA43}">
      <dgm:prSet/>
      <dgm:spPr/>
      <dgm:t>
        <a:bodyPr/>
        <a:lstStyle/>
        <a:p>
          <a:endParaRPr lang="en-US"/>
        </a:p>
      </dgm:t>
    </dgm:pt>
    <dgm:pt modelId="{05A0C7A2-C1A8-4ECB-B979-2BCFC382A7FF}">
      <dgm:prSet phldrT="[Text]" custT="1"/>
      <dgm:spPr>
        <a:solidFill>
          <a:schemeClr val="accent5">
            <a:lumMod val="60000"/>
            <a:lumOff val="40000"/>
          </a:schemeClr>
        </a:solidFill>
      </dgm:spPr>
      <dgm:t>
        <a:bodyPr/>
        <a:lstStyle/>
        <a:p>
          <a:r>
            <a:rPr lang="en-US" sz="3200" dirty="0">
              <a:solidFill>
                <a:schemeClr val="tx1"/>
              </a:solidFill>
              <a:latin typeface="Times New Roman" panose="02020603050405020304" pitchFamily="18" charset="0"/>
              <a:cs typeface="Times New Roman" panose="02020603050405020304" pitchFamily="18" charset="0"/>
            </a:rPr>
            <a:t> Giao diện</a:t>
          </a:r>
        </a:p>
      </dgm:t>
    </dgm:pt>
    <dgm:pt modelId="{D65ECA05-79A2-4BE4-825F-52C9B37504FE}" type="parTrans" cxnId="{0F2463AF-AAB8-40DF-957D-93EF08E0D3C2}">
      <dgm:prSet/>
      <dgm:spPr/>
      <dgm:t>
        <a:bodyPr/>
        <a:lstStyle/>
        <a:p>
          <a:endParaRPr lang="en-US"/>
        </a:p>
      </dgm:t>
    </dgm:pt>
    <dgm:pt modelId="{D268C642-BA77-405D-B8FB-2C1F7F94CDFD}" type="sibTrans" cxnId="{0F2463AF-AAB8-40DF-957D-93EF08E0D3C2}">
      <dgm:prSet/>
      <dgm:spPr/>
      <dgm:t>
        <a:bodyPr/>
        <a:lstStyle/>
        <a:p>
          <a:endParaRPr lang="en-US"/>
        </a:p>
      </dgm:t>
    </dgm:pt>
    <dgm:pt modelId="{04CCDE35-17D7-4C4E-99D8-CA011FD777C6}" type="pres">
      <dgm:prSet presAssocID="{BF4B72A0-AFA5-47C2-9E76-1289AADAB0FC}" presName="theList" presStyleCnt="0">
        <dgm:presLayoutVars>
          <dgm:dir/>
          <dgm:animLvl val="lvl"/>
          <dgm:resizeHandles val="exact"/>
        </dgm:presLayoutVars>
      </dgm:prSet>
      <dgm:spPr/>
    </dgm:pt>
    <dgm:pt modelId="{C79E314A-4B06-48D0-8A70-34AD3219789D}" type="pres">
      <dgm:prSet presAssocID="{41F08CE6-25D5-49C8-8CAC-40C4457ED7EF}" presName="compNode" presStyleCnt="0"/>
      <dgm:spPr/>
    </dgm:pt>
    <dgm:pt modelId="{14118590-6CE1-462D-B0F2-4FE66FFAFA68}" type="pres">
      <dgm:prSet presAssocID="{41F08CE6-25D5-49C8-8CAC-40C4457ED7EF}" presName="aNode" presStyleLbl="bgShp" presStyleIdx="0" presStyleCnt="4"/>
      <dgm:spPr/>
    </dgm:pt>
    <dgm:pt modelId="{12DEE589-B6D3-47E3-91C8-DD8DB405B8A8}" type="pres">
      <dgm:prSet presAssocID="{41F08CE6-25D5-49C8-8CAC-40C4457ED7EF}" presName="textNode" presStyleLbl="bgShp" presStyleIdx="0" presStyleCnt="4"/>
      <dgm:spPr/>
    </dgm:pt>
    <dgm:pt modelId="{B2147046-897C-42C2-93F3-4EB68D4CD840}" type="pres">
      <dgm:prSet presAssocID="{41F08CE6-25D5-49C8-8CAC-40C4457ED7EF}" presName="compChildNode" presStyleCnt="0"/>
      <dgm:spPr/>
    </dgm:pt>
    <dgm:pt modelId="{D413CF23-96DC-4464-AE8D-F44B6AA80BC5}" type="pres">
      <dgm:prSet presAssocID="{41F08CE6-25D5-49C8-8CAC-40C4457ED7EF}" presName="theInnerList" presStyleCnt="0"/>
      <dgm:spPr/>
    </dgm:pt>
    <dgm:pt modelId="{46988197-7CC7-4927-A347-B87994B4B683}" type="pres">
      <dgm:prSet presAssocID="{4B6F1583-0CD3-442F-9089-7BAE433F48D8}" presName="childNode" presStyleLbl="node1" presStyleIdx="0" presStyleCnt="6" custScaleX="110126" custScaleY="101675">
        <dgm:presLayoutVars>
          <dgm:bulletEnabled val="1"/>
        </dgm:presLayoutVars>
      </dgm:prSet>
      <dgm:spPr/>
    </dgm:pt>
    <dgm:pt modelId="{29628859-2B50-41DA-A2A7-28F1E2A7C333}" type="pres">
      <dgm:prSet presAssocID="{4B6F1583-0CD3-442F-9089-7BAE433F48D8}" presName="aSpace2" presStyleCnt="0"/>
      <dgm:spPr/>
    </dgm:pt>
    <dgm:pt modelId="{E58C6B3C-B2A3-4DB6-891A-6B802DF1DCB4}" type="pres">
      <dgm:prSet presAssocID="{46DC6489-2946-4BC2-BE6C-275825BCEC12}" presName="childNode" presStyleLbl="node1" presStyleIdx="1" presStyleCnt="6" custScaleX="110126" custScaleY="183157">
        <dgm:presLayoutVars>
          <dgm:bulletEnabled val="1"/>
        </dgm:presLayoutVars>
      </dgm:prSet>
      <dgm:spPr/>
    </dgm:pt>
    <dgm:pt modelId="{1D44F0E5-E409-4A6C-881B-BAC2687997E4}" type="pres">
      <dgm:prSet presAssocID="{41F08CE6-25D5-49C8-8CAC-40C4457ED7EF}" presName="aSpace" presStyleCnt="0"/>
      <dgm:spPr/>
    </dgm:pt>
    <dgm:pt modelId="{CAE24ED6-8E85-44AC-BFFE-9F85022E8E78}" type="pres">
      <dgm:prSet presAssocID="{BB5FE44A-E74C-4175-B38B-3A4B12AA07B0}" presName="compNode" presStyleCnt="0"/>
      <dgm:spPr/>
    </dgm:pt>
    <dgm:pt modelId="{6F0FA5C9-2917-48EC-9F32-4F9B82AA35C9}" type="pres">
      <dgm:prSet presAssocID="{BB5FE44A-E74C-4175-B38B-3A4B12AA07B0}" presName="aNode" presStyleLbl="bgShp" presStyleIdx="1" presStyleCnt="4"/>
      <dgm:spPr/>
    </dgm:pt>
    <dgm:pt modelId="{03680E5C-F1E9-4D15-9ACD-80F1EA17D4C2}" type="pres">
      <dgm:prSet presAssocID="{BB5FE44A-E74C-4175-B38B-3A4B12AA07B0}" presName="textNode" presStyleLbl="bgShp" presStyleIdx="1" presStyleCnt="4"/>
      <dgm:spPr/>
    </dgm:pt>
    <dgm:pt modelId="{36C9ED6D-D0EE-4FFF-A94D-93042042E171}" type="pres">
      <dgm:prSet presAssocID="{BB5FE44A-E74C-4175-B38B-3A4B12AA07B0}" presName="compChildNode" presStyleCnt="0"/>
      <dgm:spPr/>
    </dgm:pt>
    <dgm:pt modelId="{90350B60-429D-434E-A252-881C54944E74}" type="pres">
      <dgm:prSet presAssocID="{BB5FE44A-E74C-4175-B38B-3A4B12AA07B0}" presName="theInnerList" presStyleCnt="0"/>
      <dgm:spPr/>
    </dgm:pt>
    <dgm:pt modelId="{6B58E942-4485-477D-ACCF-D8FD54EF6788}" type="pres">
      <dgm:prSet presAssocID="{79A37E25-D984-4E51-AB01-C6B09DB00635}" presName="childNode" presStyleLbl="node1" presStyleIdx="2" presStyleCnt="6">
        <dgm:presLayoutVars>
          <dgm:bulletEnabled val="1"/>
        </dgm:presLayoutVars>
      </dgm:prSet>
      <dgm:spPr/>
    </dgm:pt>
    <dgm:pt modelId="{9A53F667-ECD1-40CD-B7D5-D94976A3D460}" type="pres">
      <dgm:prSet presAssocID="{79A37E25-D984-4E51-AB01-C6B09DB00635}" presName="aSpace2" presStyleCnt="0"/>
      <dgm:spPr/>
    </dgm:pt>
    <dgm:pt modelId="{C0FCF9AF-9901-494B-842A-44D14E62C052}" type="pres">
      <dgm:prSet presAssocID="{934853B9-CABD-45DF-A892-11A558605ED2}" presName="childNode" presStyleLbl="node1" presStyleIdx="3" presStyleCnt="6">
        <dgm:presLayoutVars>
          <dgm:bulletEnabled val="1"/>
        </dgm:presLayoutVars>
      </dgm:prSet>
      <dgm:spPr/>
    </dgm:pt>
    <dgm:pt modelId="{DCDCD8B7-652B-45A5-8BFE-C1043857071B}" type="pres">
      <dgm:prSet presAssocID="{BB5FE44A-E74C-4175-B38B-3A4B12AA07B0}" presName="aSpace" presStyleCnt="0"/>
      <dgm:spPr/>
    </dgm:pt>
    <dgm:pt modelId="{21777708-F9D5-4B51-905A-9239E96954B7}" type="pres">
      <dgm:prSet presAssocID="{5BA604F4-E3B7-49ED-B673-D14B5DCA3CA9}" presName="compNode" presStyleCnt="0"/>
      <dgm:spPr/>
    </dgm:pt>
    <dgm:pt modelId="{DDD7C299-C790-480C-A078-2036B210D750}" type="pres">
      <dgm:prSet presAssocID="{5BA604F4-E3B7-49ED-B673-D14B5DCA3CA9}" presName="aNode" presStyleLbl="bgShp" presStyleIdx="2" presStyleCnt="4"/>
      <dgm:spPr/>
    </dgm:pt>
    <dgm:pt modelId="{7BBE82DD-D372-4C1C-874A-3CC6D8E4F01F}" type="pres">
      <dgm:prSet presAssocID="{5BA604F4-E3B7-49ED-B673-D14B5DCA3CA9}" presName="textNode" presStyleLbl="bgShp" presStyleIdx="2" presStyleCnt="4"/>
      <dgm:spPr/>
    </dgm:pt>
    <dgm:pt modelId="{42B510FA-F79E-4F1A-A1F0-8C5CC5444C10}" type="pres">
      <dgm:prSet presAssocID="{5BA604F4-E3B7-49ED-B673-D14B5DCA3CA9}" presName="compChildNode" presStyleCnt="0"/>
      <dgm:spPr/>
    </dgm:pt>
    <dgm:pt modelId="{8ADF0611-5FF0-4763-819F-B40FBAFFEB66}" type="pres">
      <dgm:prSet presAssocID="{5BA604F4-E3B7-49ED-B673-D14B5DCA3CA9}" presName="theInnerList" presStyleCnt="0"/>
      <dgm:spPr/>
    </dgm:pt>
    <dgm:pt modelId="{D7EBF959-7CE1-4E70-880C-BDE033548FFC}" type="pres">
      <dgm:prSet presAssocID="{05A0C7A2-C1A8-4ECB-B979-2BCFC382A7FF}" presName="childNode" presStyleLbl="node1" presStyleIdx="4" presStyleCnt="6">
        <dgm:presLayoutVars>
          <dgm:bulletEnabled val="1"/>
        </dgm:presLayoutVars>
      </dgm:prSet>
      <dgm:spPr/>
    </dgm:pt>
    <dgm:pt modelId="{4227DF68-6E73-4C64-914B-A75291A27801}" type="pres">
      <dgm:prSet presAssocID="{5BA604F4-E3B7-49ED-B673-D14B5DCA3CA9}" presName="aSpace" presStyleCnt="0"/>
      <dgm:spPr/>
    </dgm:pt>
    <dgm:pt modelId="{1B3B513B-F590-4E42-BEE4-0F7BFBD3C7EB}" type="pres">
      <dgm:prSet presAssocID="{15E1BB08-E5DD-4C09-AB57-DEAFB39D7CC3}" presName="compNode" presStyleCnt="0"/>
      <dgm:spPr/>
    </dgm:pt>
    <dgm:pt modelId="{637A021F-FAA9-49F7-B563-F0ACB7657D8E}" type="pres">
      <dgm:prSet presAssocID="{15E1BB08-E5DD-4C09-AB57-DEAFB39D7CC3}" presName="aNode" presStyleLbl="bgShp" presStyleIdx="3" presStyleCnt="4"/>
      <dgm:spPr/>
    </dgm:pt>
    <dgm:pt modelId="{ED4F8168-33CF-47C5-A58E-6962BA0FF4B8}" type="pres">
      <dgm:prSet presAssocID="{15E1BB08-E5DD-4C09-AB57-DEAFB39D7CC3}" presName="textNode" presStyleLbl="bgShp" presStyleIdx="3" presStyleCnt="4"/>
      <dgm:spPr/>
    </dgm:pt>
    <dgm:pt modelId="{E8C99F65-9CB0-4CE4-BE4C-022347B34443}" type="pres">
      <dgm:prSet presAssocID="{15E1BB08-E5DD-4C09-AB57-DEAFB39D7CC3}" presName="compChildNode" presStyleCnt="0"/>
      <dgm:spPr/>
    </dgm:pt>
    <dgm:pt modelId="{B3BAC1E0-2416-4BBA-AED8-AB491E5D834D}" type="pres">
      <dgm:prSet presAssocID="{15E1BB08-E5DD-4C09-AB57-DEAFB39D7CC3}" presName="theInnerList" presStyleCnt="0"/>
      <dgm:spPr/>
    </dgm:pt>
    <dgm:pt modelId="{9C377BB7-A364-4EED-BDBB-99D7A5E6295F}" type="pres">
      <dgm:prSet presAssocID="{3E1238D9-E02F-425E-80E2-7659A18E17C3}" presName="childNode" presStyleLbl="node1" presStyleIdx="5" presStyleCnt="6">
        <dgm:presLayoutVars>
          <dgm:bulletEnabled val="1"/>
        </dgm:presLayoutVars>
      </dgm:prSet>
      <dgm:spPr/>
    </dgm:pt>
  </dgm:ptLst>
  <dgm:cxnLst>
    <dgm:cxn modelId="{7A9EC508-8F2B-402C-906D-B25D400183A6}" srcId="{BB5FE44A-E74C-4175-B38B-3A4B12AA07B0}" destId="{79A37E25-D984-4E51-AB01-C6B09DB00635}" srcOrd="0" destOrd="0" parTransId="{963D2C1D-44D5-4244-B3AE-481E4C5B3919}" sibTransId="{22FD5565-2E61-41CA-8719-505E363F52DC}"/>
    <dgm:cxn modelId="{8684BE09-3B4B-41AC-AC67-82B31722891B}" srcId="{15E1BB08-E5DD-4C09-AB57-DEAFB39D7CC3}" destId="{3E1238D9-E02F-425E-80E2-7659A18E17C3}" srcOrd="0" destOrd="0" parTransId="{45DA197E-69F6-4F71-9142-496293F6A824}" sibTransId="{4B89FD9E-446B-465A-98AA-677F2EA6D258}"/>
    <dgm:cxn modelId="{10133530-F775-4A3B-BE5D-25B7A4F1B32B}" srcId="{BF4B72A0-AFA5-47C2-9E76-1289AADAB0FC}" destId="{41F08CE6-25D5-49C8-8CAC-40C4457ED7EF}" srcOrd="0" destOrd="0" parTransId="{B35BF072-BF9C-4832-86A3-7A4C533740F9}" sibTransId="{27F690C5-8D30-452B-8E3C-BCB562356C3E}"/>
    <dgm:cxn modelId="{887D463C-55EA-463A-9654-80D417F0D346}" type="presOf" srcId="{5BA604F4-E3B7-49ED-B673-D14B5DCA3CA9}" destId="{DDD7C299-C790-480C-A078-2036B210D750}" srcOrd="0" destOrd="0" presId="urn:microsoft.com/office/officeart/2005/8/layout/lProcess2"/>
    <dgm:cxn modelId="{D566D249-C338-494A-B2F9-58CF11E274FA}" type="presOf" srcId="{3E1238D9-E02F-425E-80E2-7659A18E17C3}" destId="{9C377BB7-A364-4EED-BDBB-99D7A5E6295F}" srcOrd="0" destOrd="0" presId="urn:microsoft.com/office/officeart/2005/8/layout/lProcess2"/>
    <dgm:cxn modelId="{A31B074C-07B9-4F36-B172-1BDC140F2862}" srcId="{BF4B72A0-AFA5-47C2-9E76-1289AADAB0FC}" destId="{5BA604F4-E3B7-49ED-B673-D14B5DCA3CA9}" srcOrd="2" destOrd="0" parTransId="{7BF80C99-3876-465E-9415-C559EC2808C7}" sibTransId="{C8821106-B4F6-4172-A019-38AB9EB20779}"/>
    <dgm:cxn modelId="{16190771-4830-4231-82EB-722B8C5CB327}" srcId="{41F08CE6-25D5-49C8-8CAC-40C4457ED7EF}" destId="{4B6F1583-0CD3-442F-9089-7BAE433F48D8}" srcOrd="0" destOrd="0" parTransId="{E5E2E01B-DE63-41B7-B7FD-009215463A86}" sibTransId="{0A52BB55-B8A0-49D3-9CF2-CB2A75605A9C}"/>
    <dgm:cxn modelId="{5A090981-F0EE-42DA-8A27-3F9431A9F681}" type="presOf" srcId="{41F08CE6-25D5-49C8-8CAC-40C4457ED7EF}" destId="{12DEE589-B6D3-47E3-91C8-DD8DB405B8A8}" srcOrd="1" destOrd="0" presId="urn:microsoft.com/office/officeart/2005/8/layout/lProcess2"/>
    <dgm:cxn modelId="{19BF3E8A-D3E4-4CE6-86C6-6A11A34C34D4}" srcId="{BB5FE44A-E74C-4175-B38B-3A4B12AA07B0}" destId="{934853B9-CABD-45DF-A892-11A558605ED2}" srcOrd="1" destOrd="0" parTransId="{F0E68D4D-D947-43C3-B7D7-51A1412A471C}" sibTransId="{CF880127-EDD6-41B7-B17B-3F938EA0DB44}"/>
    <dgm:cxn modelId="{684F628E-DDC9-4B25-9360-3FAE0A8E646D}" type="presOf" srcId="{46DC6489-2946-4BC2-BE6C-275825BCEC12}" destId="{E58C6B3C-B2A3-4DB6-891A-6B802DF1DCB4}" srcOrd="0" destOrd="0" presId="urn:microsoft.com/office/officeart/2005/8/layout/lProcess2"/>
    <dgm:cxn modelId="{B836C993-817C-4698-9548-736C8406E4A3}" type="presOf" srcId="{05A0C7A2-C1A8-4ECB-B979-2BCFC382A7FF}" destId="{D7EBF959-7CE1-4E70-880C-BDE033548FFC}" srcOrd="0" destOrd="0" presId="urn:microsoft.com/office/officeart/2005/8/layout/lProcess2"/>
    <dgm:cxn modelId="{282D439E-9FA6-4AD9-A8B4-4D46534E6781}" type="presOf" srcId="{934853B9-CABD-45DF-A892-11A558605ED2}" destId="{C0FCF9AF-9901-494B-842A-44D14E62C052}" srcOrd="0" destOrd="0" presId="urn:microsoft.com/office/officeart/2005/8/layout/lProcess2"/>
    <dgm:cxn modelId="{84449D9E-6319-4913-9215-BD5B4721FA43}" srcId="{BF4B72A0-AFA5-47C2-9E76-1289AADAB0FC}" destId="{15E1BB08-E5DD-4C09-AB57-DEAFB39D7CC3}" srcOrd="3" destOrd="0" parTransId="{0F51971D-5E0A-452F-B9BC-76FD2B5F3092}" sibTransId="{83376BF7-2B93-4460-AA1A-7CDCBF9FFA91}"/>
    <dgm:cxn modelId="{5EFE95A0-F06B-4AE3-B27C-DC7C3CE3E13A}" type="presOf" srcId="{15E1BB08-E5DD-4C09-AB57-DEAFB39D7CC3}" destId="{ED4F8168-33CF-47C5-A58E-6962BA0FF4B8}" srcOrd="1" destOrd="0" presId="urn:microsoft.com/office/officeart/2005/8/layout/lProcess2"/>
    <dgm:cxn modelId="{A34920A5-4EDA-4119-B3B4-4F70A9EEEBD3}" type="presOf" srcId="{BB5FE44A-E74C-4175-B38B-3A4B12AA07B0}" destId="{03680E5C-F1E9-4D15-9ACD-80F1EA17D4C2}" srcOrd="1" destOrd="0" presId="urn:microsoft.com/office/officeart/2005/8/layout/lProcess2"/>
    <dgm:cxn modelId="{847C72A5-A6EF-4E9D-A8A9-B97DCE70720B}" type="presOf" srcId="{BB5FE44A-E74C-4175-B38B-3A4B12AA07B0}" destId="{6F0FA5C9-2917-48EC-9F32-4F9B82AA35C9}" srcOrd="0" destOrd="0" presId="urn:microsoft.com/office/officeart/2005/8/layout/lProcess2"/>
    <dgm:cxn modelId="{0F2463AF-AAB8-40DF-957D-93EF08E0D3C2}" srcId="{5BA604F4-E3B7-49ED-B673-D14B5DCA3CA9}" destId="{05A0C7A2-C1A8-4ECB-B979-2BCFC382A7FF}" srcOrd="0" destOrd="0" parTransId="{D65ECA05-79A2-4BE4-825F-52C9B37504FE}" sibTransId="{D268C642-BA77-405D-B8FB-2C1F7F94CDFD}"/>
    <dgm:cxn modelId="{9669E4C6-5D60-42AD-B60A-A94C0AB7FADE}" type="presOf" srcId="{15E1BB08-E5DD-4C09-AB57-DEAFB39D7CC3}" destId="{637A021F-FAA9-49F7-B563-F0ACB7657D8E}" srcOrd="0" destOrd="0" presId="urn:microsoft.com/office/officeart/2005/8/layout/lProcess2"/>
    <dgm:cxn modelId="{3B18BDCD-B7D9-402A-935D-5FA9C65FF2A0}" srcId="{41F08CE6-25D5-49C8-8CAC-40C4457ED7EF}" destId="{46DC6489-2946-4BC2-BE6C-275825BCEC12}" srcOrd="1" destOrd="0" parTransId="{08C52AD3-60F5-43A5-B55F-79B81F17B5CB}" sibTransId="{F9B04467-225F-43F5-94F6-7D8D5D2B2CA0}"/>
    <dgm:cxn modelId="{C76263DA-336C-4640-93C1-A43114759DE0}" type="presOf" srcId="{5BA604F4-E3B7-49ED-B673-D14B5DCA3CA9}" destId="{7BBE82DD-D372-4C1C-874A-3CC6D8E4F01F}" srcOrd="1" destOrd="0" presId="urn:microsoft.com/office/officeart/2005/8/layout/lProcess2"/>
    <dgm:cxn modelId="{CF2A41E3-4A62-49A1-8BC2-538A2BBCC67A}" type="presOf" srcId="{41F08CE6-25D5-49C8-8CAC-40C4457ED7EF}" destId="{14118590-6CE1-462D-B0F2-4FE66FFAFA68}" srcOrd="0" destOrd="0" presId="urn:microsoft.com/office/officeart/2005/8/layout/lProcess2"/>
    <dgm:cxn modelId="{421D4FE6-9B19-4D60-83BD-C5BB766E54D1}" type="presOf" srcId="{BF4B72A0-AFA5-47C2-9E76-1289AADAB0FC}" destId="{04CCDE35-17D7-4C4E-99D8-CA011FD777C6}" srcOrd="0" destOrd="0" presId="urn:microsoft.com/office/officeart/2005/8/layout/lProcess2"/>
    <dgm:cxn modelId="{FADA58EA-9117-4DC0-877B-7BDB48FA5E84}" type="presOf" srcId="{79A37E25-D984-4E51-AB01-C6B09DB00635}" destId="{6B58E942-4485-477D-ACCF-D8FD54EF6788}" srcOrd="0" destOrd="0" presId="urn:microsoft.com/office/officeart/2005/8/layout/lProcess2"/>
    <dgm:cxn modelId="{FBBFC5FE-D1FF-4DCA-A50B-BCED57EBFE83}" srcId="{BF4B72A0-AFA5-47C2-9E76-1289AADAB0FC}" destId="{BB5FE44A-E74C-4175-B38B-3A4B12AA07B0}" srcOrd="1" destOrd="0" parTransId="{833978C7-6EDA-4FC5-90F0-B95E413BA673}" sibTransId="{8690D473-AEDD-4D87-A4AD-E8AD53E985F6}"/>
    <dgm:cxn modelId="{510D5CFF-2EB5-4A66-8046-0FC2D471E7B3}" type="presOf" srcId="{4B6F1583-0CD3-442F-9089-7BAE433F48D8}" destId="{46988197-7CC7-4927-A347-B87994B4B683}" srcOrd="0" destOrd="0" presId="urn:microsoft.com/office/officeart/2005/8/layout/lProcess2"/>
    <dgm:cxn modelId="{35818826-94CD-441C-A975-8DC587AD4ED2}" type="presParOf" srcId="{04CCDE35-17D7-4C4E-99D8-CA011FD777C6}" destId="{C79E314A-4B06-48D0-8A70-34AD3219789D}" srcOrd="0" destOrd="0" presId="urn:microsoft.com/office/officeart/2005/8/layout/lProcess2"/>
    <dgm:cxn modelId="{4880B0E7-D1CF-4A39-9F73-612005F65803}" type="presParOf" srcId="{C79E314A-4B06-48D0-8A70-34AD3219789D}" destId="{14118590-6CE1-462D-B0F2-4FE66FFAFA68}" srcOrd="0" destOrd="0" presId="urn:microsoft.com/office/officeart/2005/8/layout/lProcess2"/>
    <dgm:cxn modelId="{6DE9C767-1745-40B7-A9E3-F69A7E0451BC}" type="presParOf" srcId="{C79E314A-4B06-48D0-8A70-34AD3219789D}" destId="{12DEE589-B6D3-47E3-91C8-DD8DB405B8A8}" srcOrd="1" destOrd="0" presId="urn:microsoft.com/office/officeart/2005/8/layout/lProcess2"/>
    <dgm:cxn modelId="{3F25E49C-0D63-4822-B633-FC71E9846052}" type="presParOf" srcId="{C79E314A-4B06-48D0-8A70-34AD3219789D}" destId="{B2147046-897C-42C2-93F3-4EB68D4CD840}" srcOrd="2" destOrd="0" presId="urn:microsoft.com/office/officeart/2005/8/layout/lProcess2"/>
    <dgm:cxn modelId="{33A84C60-E578-4954-8037-0C90C8B0EA8B}" type="presParOf" srcId="{B2147046-897C-42C2-93F3-4EB68D4CD840}" destId="{D413CF23-96DC-4464-AE8D-F44B6AA80BC5}" srcOrd="0" destOrd="0" presId="urn:microsoft.com/office/officeart/2005/8/layout/lProcess2"/>
    <dgm:cxn modelId="{5DF92183-ED6C-466B-A490-D932D68F3963}" type="presParOf" srcId="{D413CF23-96DC-4464-AE8D-F44B6AA80BC5}" destId="{46988197-7CC7-4927-A347-B87994B4B683}" srcOrd="0" destOrd="0" presId="urn:microsoft.com/office/officeart/2005/8/layout/lProcess2"/>
    <dgm:cxn modelId="{BF5011FD-D315-4E24-BF17-C8C5116B4931}" type="presParOf" srcId="{D413CF23-96DC-4464-AE8D-F44B6AA80BC5}" destId="{29628859-2B50-41DA-A2A7-28F1E2A7C333}" srcOrd="1" destOrd="0" presId="urn:microsoft.com/office/officeart/2005/8/layout/lProcess2"/>
    <dgm:cxn modelId="{44B75BEC-B553-4963-BB55-DD6D98EF732B}" type="presParOf" srcId="{D413CF23-96DC-4464-AE8D-F44B6AA80BC5}" destId="{E58C6B3C-B2A3-4DB6-891A-6B802DF1DCB4}" srcOrd="2" destOrd="0" presId="urn:microsoft.com/office/officeart/2005/8/layout/lProcess2"/>
    <dgm:cxn modelId="{EC472D8E-34E4-4D5C-A21F-700D174E986A}" type="presParOf" srcId="{04CCDE35-17D7-4C4E-99D8-CA011FD777C6}" destId="{1D44F0E5-E409-4A6C-881B-BAC2687997E4}" srcOrd="1" destOrd="0" presId="urn:microsoft.com/office/officeart/2005/8/layout/lProcess2"/>
    <dgm:cxn modelId="{E16D79D6-F28D-4B35-847F-ED1B8CD020EB}" type="presParOf" srcId="{04CCDE35-17D7-4C4E-99D8-CA011FD777C6}" destId="{CAE24ED6-8E85-44AC-BFFE-9F85022E8E78}" srcOrd="2" destOrd="0" presId="urn:microsoft.com/office/officeart/2005/8/layout/lProcess2"/>
    <dgm:cxn modelId="{54793CC3-5EBE-4A6B-B584-85876387BED0}" type="presParOf" srcId="{CAE24ED6-8E85-44AC-BFFE-9F85022E8E78}" destId="{6F0FA5C9-2917-48EC-9F32-4F9B82AA35C9}" srcOrd="0" destOrd="0" presId="urn:microsoft.com/office/officeart/2005/8/layout/lProcess2"/>
    <dgm:cxn modelId="{3C61C90E-F112-4E87-A839-DE12A76D2856}" type="presParOf" srcId="{CAE24ED6-8E85-44AC-BFFE-9F85022E8E78}" destId="{03680E5C-F1E9-4D15-9ACD-80F1EA17D4C2}" srcOrd="1" destOrd="0" presId="urn:microsoft.com/office/officeart/2005/8/layout/lProcess2"/>
    <dgm:cxn modelId="{95C04867-4710-4426-8336-1468B761734E}" type="presParOf" srcId="{CAE24ED6-8E85-44AC-BFFE-9F85022E8E78}" destId="{36C9ED6D-D0EE-4FFF-A94D-93042042E171}" srcOrd="2" destOrd="0" presId="urn:microsoft.com/office/officeart/2005/8/layout/lProcess2"/>
    <dgm:cxn modelId="{5948AAE5-DFEB-4E64-B0E6-271D7EC3E347}" type="presParOf" srcId="{36C9ED6D-D0EE-4FFF-A94D-93042042E171}" destId="{90350B60-429D-434E-A252-881C54944E74}" srcOrd="0" destOrd="0" presId="urn:microsoft.com/office/officeart/2005/8/layout/lProcess2"/>
    <dgm:cxn modelId="{E2B2CDD1-409A-421B-8142-1351DBE2EF96}" type="presParOf" srcId="{90350B60-429D-434E-A252-881C54944E74}" destId="{6B58E942-4485-477D-ACCF-D8FD54EF6788}" srcOrd="0" destOrd="0" presId="urn:microsoft.com/office/officeart/2005/8/layout/lProcess2"/>
    <dgm:cxn modelId="{23249B3D-8945-40CF-B800-AA4560F6961F}" type="presParOf" srcId="{90350B60-429D-434E-A252-881C54944E74}" destId="{9A53F667-ECD1-40CD-B7D5-D94976A3D460}" srcOrd="1" destOrd="0" presId="urn:microsoft.com/office/officeart/2005/8/layout/lProcess2"/>
    <dgm:cxn modelId="{BA2A7F7B-A11E-46A5-8139-AD58969F265D}" type="presParOf" srcId="{90350B60-429D-434E-A252-881C54944E74}" destId="{C0FCF9AF-9901-494B-842A-44D14E62C052}" srcOrd="2" destOrd="0" presId="urn:microsoft.com/office/officeart/2005/8/layout/lProcess2"/>
    <dgm:cxn modelId="{B6F6E750-F0A4-41C5-BD3F-F13C4478CF96}" type="presParOf" srcId="{04CCDE35-17D7-4C4E-99D8-CA011FD777C6}" destId="{DCDCD8B7-652B-45A5-8BFE-C1043857071B}" srcOrd="3" destOrd="0" presId="urn:microsoft.com/office/officeart/2005/8/layout/lProcess2"/>
    <dgm:cxn modelId="{5263091C-D1FB-4FCB-9230-B2A572214DB8}" type="presParOf" srcId="{04CCDE35-17D7-4C4E-99D8-CA011FD777C6}" destId="{21777708-F9D5-4B51-905A-9239E96954B7}" srcOrd="4" destOrd="0" presId="urn:microsoft.com/office/officeart/2005/8/layout/lProcess2"/>
    <dgm:cxn modelId="{58D9EE75-6960-4AD5-A829-C254B7428FC3}" type="presParOf" srcId="{21777708-F9D5-4B51-905A-9239E96954B7}" destId="{DDD7C299-C790-480C-A078-2036B210D750}" srcOrd="0" destOrd="0" presId="urn:microsoft.com/office/officeart/2005/8/layout/lProcess2"/>
    <dgm:cxn modelId="{019B5B40-1101-411D-A1B3-8DD776C6EABD}" type="presParOf" srcId="{21777708-F9D5-4B51-905A-9239E96954B7}" destId="{7BBE82DD-D372-4C1C-874A-3CC6D8E4F01F}" srcOrd="1" destOrd="0" presId="urn:microsoft.com/office/officeart/2005/8/layout/lProcess2"/>
    <dgm:cxn modelId="{B9351A84-92D4-4A91-A5F4-9A472C60566E}" type="presParOf" srcId="{21777708-F9D5-4B51-905A-9239E96954B7}" destId="{42B510FA-F79E-4F1A-A1F0-8C5CC5444C10}" srcOrd="2" destOrd="0" presId="urn:microsoft.com/office/officeart/2005/8/layout/lProcess2"/>
    <dgm:cxn modelId="{0975E3B6-9BC6-43FF-AABD-A7B41AF93E90}" type="presParOf" srcId="{42B510FA-F79E-4F1A-A1F0-8C5CC5444C10}" destId="{8ADF0611-5FF0-4763-819F-B40FBAFFEB66}" srcOrd="0" destOrd="0" presId="urn:microsoft.com/office/officeart/2005/8/layout/lProcess2"/>
    <dgm:cxn modelId="{F4AE6109-E267-47B6-9C38-FAD84EF0A0CA}" type="presParOf" srcId="{8ADF0611-5FF0-4763-819F-B40FBAFFEB66}" destId="{D7EBF959-7CE1-4E70-880C-BDE033548FFC}" srcOrd="0" destOrd="0" presId="urn:microsoft.com/office/officeart/2005/8/layout/lProcess2"/>
    <dgm:cxn modelId="{6392FD74-2A5A-499B-9B93-4ED124611464}" type="presParOf" srcId="{04CCDE35-17D7-4C4E-99D8-CA011FD777C6}" destId="{4227DF68-6E73-4C64-914B-A75291A27801}" srcOrd="5" destOrd="0" presId="urn:microsoft.com/office/officeart/2005/8/layout/lProcess2"/>
    <dgm:cxn modelId="{46BBBDDA-8622-4905-980B-B7CF1F979C9A}" type="presParOf" srcId="{04CCDE35-17D7-4C4E-99D8-CA011FD777C6}" destId="{1B3B513B-F590-4E42-BEE4-0F7BFBD3C7EB}" srcOrd="6" destOrd="0" presId="urn:microsoft.com/office/officeart/2005/8/layout/lProcess2"/>
    <dgm:cxn modelId="{7ACA0B85-B11F-4B63-9B66-F799CE2559E9}" type="presParOf" srcId="{1B3B513B-F590-4E42-BEE4-0F7BFBD3C7EB}" destId="{637A021F-FAA9-49F7-B563-F0ACB7657D8E}" srcOrd="0" destOrd="0" presId="urn:microsoft.com/office/officeart/2005/8/layout/lProcess2"/>
    <dgm:cxn modelId="{58508511-2AC0-44D1-9D4B-D22DC9B20CAC}" type="presParOf" srcId="{1B3B513B-F590-4E42-BEE4-0F7BFBD3C7EB}" destId="{ED4F8168-33CF-47C5-A58E-6962BA0FF4B8}" srcOrd="1" destOrd="0" presId="urn:microsoft.com/office/officeart/2005/8/layout/lProcess2"/>
    <dgm:cxn modelId="{0F09F74D-DD9E-45FE-A184-A73FFE191567}" type="presParOf" srcId="{1B3B513B-F590-4E42-BEE4-0F7BFBD3C7EB}" destId="{E8C99F65-9CB0-4CE4-BE4C-022347B34443}" srcOrd="2" destOrd="0" presId="urn:microsoft.com/office/officeart/2005/8/layout/lProcess2"/>
    <dgm:cxn modelId="{423D303F-A9E1-4EDF-96C5-A481507A7639}" type="presParOf" srcId="{E8C99F65-9CB0-4CE4-BE4C-022347B34443}" destId="{B3BAC1E0-2416-4BBA-AED8-AB491E5D834D}" srcOrd="0" destOrd="0" presId="urn:microsoft.com/office/officeart/2005/8/layout/lProcess2"/>
    <dgm:cxn modelId="{6A883AFC-C21E-4169-BC1B-3B098C0FC2ED}" type="presParOf" srcId="{B3BAC1E0-2416-4BBA-AED8-AB491E5D834D}" destId="{9C377BB7-A364-4EED-BDBB-99D7A5E6295F}"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18590-6CE1-462D-B0F2-4FE66FFAFA68}">
      <dsp:nvSpPr>
        <dsp:cNvPr id="0" name=""/>
        <dsp:cNvSpPr/>
      </dsp:nvSpPr>
      <dsp:spPr>
        <a:xfrm>
          <a:off x="3958" y="0"/>
          <a:ext cx="3884776" cy="5562600"/>
        </a:xfrm>
        <a:prstGeom prst="roundRect">
          <a:avLst>
            <a:gd name="adj" fmla="val 10000"/>
          </a:avLst>
        </a:prstGeom>
        <a:solidFill>
          <a:schemeClr val="accent5">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latin typeface="Times New Roman" panose="02020603050405020304" pitchFamily="18" charset="0"/>
              <a:cs typeface="Times New Roman" panose="02020603050405020304" pitchFamily="18" charset="0"/>
            </a:rPr>
            <a:t>Tìm hiểu</a:t>
          </a:r>
        </a:p>
      </dsp:txBody>
      <dsp:txXfrm>
        <a:off x="3958" y="0"/>
        <a:ext cx="3884776" cy="1668780"/>
      </dsp:txXfrm>
    </dsp:sp>
    <dsp:sp modelId="{46988197-7CC7-4927-A347-B87994B4B683}">
      <dsp:nvSpPr>
        <dsp:cNvPr id="0" name=""/>
        <dsp:cNvSpPr/>
      </dsp:nvSpPr>
      <dsp:spPr>
        <a:xfrm>
          <a:off x="235087" y="1669241"/>
          <a:ext cx="3422519" cy="1224220"/>
        </a:xfrm>
        <a:prstGeom prst="roundRect">
          <a:avLst>
            <a:gd name="adj" fmla="val 10000"/>
          </a:avLst>
        </a:prstGeom>
        <a:solidFill>
          <a:schemeClr val="accent5">
            <a:lumMod val="60000"/>
            <a:lum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1280" tIns="60960" rIns="8128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imes New Roman" panose="02020603050405020304" pitchFamily="18" charset="0"/>
              <a:cs typeface="Times New Roman" panose="02020603050405020304" pitchFamily="18" charset="0"/>
            </a:rPr>
            <a:t>Các loại hình tour du lịch</a:t>
          </a:r>
        </a:p>
      </dsp:txBody>
      <dsp:txXfrm>
        <a:off x="270943" y="1705097"/>
        <a:ext cx="3350807" cy="1152508"/>
      </dsp:txXfrm>
    </dsp:sp>
    <dsp:sp modelId="{E58C6B3C-B2A3-4DB6-891A-6B802DF1DCB4}">
      <dsp:nvSpPr>
        <dsp:cNvPr id="0" name=""/>
        <dsp:cNvSpPr/>
      </dsp:nvSpPr>
      <dsp:spPr>
        <a:xfrm>
          <a:off x="235087" y="3078701"/>
          <a:ext cx="3422519" cy="2205307"/>
        </a:xfrm>
        <a:prstGeom prst="roundRect">
          <a:avLst>
            <a:gd name="adj" fmla="val 10000"/>
          </a:avLst>
        </a:prstGeom>
        <a:solidFill>
          <a:schemeClr val="accent5">
            <a:lumMod val="60000"/>
            <a:lum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1280" tIns="60960" rIns="8128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imes New Roman" panose="02020603050405020304" pitchFamily="18" charset="0"/>
              <a:cs typeface="Times New Roman" panose="02020603050405020304" pitchFamily="18" charset="0"/>
            </a:rPr>
            <a:t>Cách vận hành, giao tiếp giữa doanh nghiệp và khách hàng</a:t>
          </a:r>
        </a:p>
      </dsp:txBody>
      <dsp:txXfrm>
        <a:off x="299678" y="3143292"/>
        <a:ext cx="3293337" cy="2076125"/>
      </dsp:txXfrm>
    </dsp:sp>
    <dsp:sp modelId="{6F0FA5C9-2917-48EC-9F32-4F9B82AA35C9}">
      <dsp:nvSpPr>
        <dsp:cNvPr id="0" name=""/>
        <dsp:cNvSpPr/>
      </dsp:nvSpPr>
      <dsp:spPr>
        <a:xfrm>
          <a:off x="4180094" y="0"/>
          <a:ext cx="3884776" cy="5562600"/>
        </a:xfrm>
        <a:prstGeom prst="roundRect">
          <a:avLst>
            <a:gd name="adj" fmla="val 10000"/>
          </a:avLst>
        </a:prstGeom>
        <a:solidFill>
          <a:schemeClr val="accent5">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latin typeface="Times New Roman" panose="02020603050405020304" pitchFamily="18" charset="0"/>
              <a:cs typeface="Times New Roman" panose="02020603050405020304" pitchFamily="18" charset="0"/>
            </a:rPr>
            <a:t>Xây dựng</a:t>
          </a:r>
        </a:p>
      </dsp:txBody>
      <dsp:txXfrm>
        <a:off x="4180094" y="0"/>
        <a:ext cx="3884776" cy="1668780"/>
      </dsp:txXfrm>
    </dsp:sp>
    <dsp:sp modelId="{6B58E942-4485-477D-ACCF-D8FD54EF6788}">
      <dsp:nvSpPr>
        <dsp:cNvPr id="0" name=""/>
        <dsp:cNvSpPr/>
      </dsp:nvSpPr>
      <dsp:spPr>
        <a:xfrm>
          <a:off x="4568571" y="1670409"/>
          <a:ext cx="3107821" cy="1677199"/>
        </a:xfrm>
        <a:prstGeom prst="roundRect">
          <a:avLst>
            <a:gd name="adj" fmla="val 10000"/>
          </a:avLst>
        </a:prstGeom>
        <a:solidFill>
          <a:schemeClr val="accent5">
            <a:lumMod val="60000"/>
            <a:lum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1280" tIns="60960" rIns="8128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imes New Roman" panose="02020603050405020304" pitchFamily="18" charset="0"/>
              <a:cs typeface="Times New Roman" panose="02020603050405020304" pitchFamily="18" charset="0"/>
            </a:rPr>
            <a:t> C</a:t>
          </a:r>
          <a:r>
            <a:rPr lang="vi-VN" sz="3200" kern="1200" dirty="0">
              <a:solidFill>
                <a:schemeClr val="tx1"/>
              </a:solidFill>
              <a:latin typeface="Times New Roman" panose="02020603050405020304" pitchFamily="18" charset="0"/>
              <a:cs typeface="Times New Roman" panose="02020603050405020304" pitchFamily="18" charset="0"/>
            </a:rPr>
            <a:t>ơ sở dữ liệu</a:t>
          </a:r>
          <a:endParaRPr lang="en-US" sz="3200" kern="1200" dirty="0">
            <a:solidFill>
              <a:schemeClr val="tx1"/>
            </a:solidFill>
            <a:latin typeface="Times New Roman" panose="02020603050405020304" pitchFamily="18" charset="0"/>
            <a:cs typeface="Times New Roman" panose="02020603050405020304" pitchFamily="18" charset="0"/>
          </a:endParaRPr>
        </a:p>
      </dsp:txBody>
      <dsp:txXfrm>
        <a:off x="4617694" y="1719532"/>
        <a:ext cx="3009575" cy="1578953"/>
      </dsp:txXfrm>
    </dsp:sp>
    <dsp:sp modelId="{C0FCF9AF-9901-494B-842A-44D14E62C052}">
      <dsp:nvSpPr>
        <dsp:cNvPr id="0" name=""/>
        <dsp:cNvSpPr/>
      </dsp:nvSpPr>
      <dsp:spPr>
        <a:xfrm>
          <a:off x="4568571" y="3605640"/>
          <a:ext cx="3107821" cy="1677199"/>
        </a:xfrm>
        <a:prstGeom prst="roundRect">
          <a:avLst>
            <a:gd name="adj" fmla="val 10000"/>
          </a:avLst>
        </a:prstGeom>
        <a:solidFill>
          <a:schemeClr val="accent5">
            <a:lumMod val="60000"/>
            <a:lum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1280" tIns="60960" rIns="8128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imes New Roman" panose="02020603050405020304" pitchFamily="18" charset="0"/>
              <a:cs typeface="Times New Roman" panose="02020603050405020304" pitchFamily="18" charset="0"/>
            </a:rPr>
            <a:t>Mô hình</a:t>
          </a:r>
        </a:p>
      </dsp:txBody>
      <dsp:txXfrm>
        <a:off x="4617694" y="3654763"/>
        <a:ext cx="3009575" cy="1578953"/>
      </dsp:txXfrm>
    </dsp:sp>
    <dsp:sp modelId="{DDD7C299-C790-480C-A078-2036B210D750}">
      <dsp:nvSpPr>
        <dsp:cNvPr id="0" name=""/>
        <dsp:cNvSpPr/>
      </dsp:nvSpPr>
      <dsp:spPr>
        <a:xfrm>
          <a:off x="8356229" y="0"/>
          <a:ext cx="3884776" cy="5562600"/>
        </a:xfrm>
        <a:prstGeom prst="roundRect">
          <a:avLst>
            <a:gd name="adj" fmla="val 10000"/>
          </a:avLst>
        </a:prstGeom>
        <a:solidFill>
          <a:schemeClr val="accent5">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latin typeface="Times New Roman" panose="02020603050405020304" pitchFamily="18" charset="0"/>
              <a:cs typeface="Times New Roman" panose="02020603050405020304" pitchFamily="18" charset="0"/>
            </a:rPr>
            <a:t>Thiết kế</a:t>
          </a:r>
        </a:p>
      </dsp:txBody>
      <dsp:txXfrm>
        <a:off x="8356229" y="0"/>
        <a:ext cx="3884776" cy="1668780"/>
      </dsp:txXfrm>
    </dsp:sp>
    <dsp:sp modelId="{D7EBF959-7CE1-4E70-880C-BDE033548FFC}">
      <dsp:nvSpPr>
        <dsp:cNvPr id="0" name=""/>
        <dsp:cNvSpPr/>
      </dsp:nvSpPr>
      <dsp:spPr>
        <a:xfrm>
          <a:off x="8744706" y="1668780"/>
          <a:ext cx="3107821" cy="3615690"/>
        </a:xfrm>
        <a:prstGeom prst="roundRect">
          <a:avLst>
            <a:gd name="adj" fmla="val 10000"/>
          </a:avLst>
        </a:prstGeom>
        <a:solidFill>
          <a:schemeClr val="accent5">
            <a:lumMod val="60000"/>
            <a:lum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1280" tIns="60960" rIns="8128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imes New Roman" panose="02020603050405020304" pitchFamily="18" charset="0"/>
              <a:cs typeface="Times New Roman" panose="02020603050405020304" pitchFamily="18" charset="0"/>
            </a:rPr>
            <a:t> Giao diện</a:t>
          </a:r>
        </a:p>
      </dsp:txBody>
      <dsp:txXfrm>
        <a:off x="8835731" y="1759805"/>
        <a:ext cx="2925771" cy="3433640"/>
      </dsp:txXfrm>
    </dsp:sp>
    <dsp:sp modelId="{637A021F-FAA9-49F7-B563-F0ACB7657D8E}">
      <dsp:nvSpPr>
        <dsp:cNvPr id="0" name=""/>
        <dsp:cNvSpPr/>
      </dsp:nvSpPr>
      <dsp:spPr>
        <a:xfrm>
          <a:off x="12532364" y="0"/>
          <a:ext cx="3884776" cy="5562600"/>
        </a:xfrm>
        <a:prstGeom prst="roundRect">
          <a:avLst>
            <a:gd name="adj" fmla="val 10000"/>
          </a:avLst>
        </a:prstGeom>
        <a:solidFill>
          <a:schemeClr val="accent5">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latin typeface="Times New Roman" panose="02020603050405020304" pitchFamily="18" charset="0"/>
              <a:cs typeface="Times New Roman" panose="02020603050405020304" pitchFamily="18" charset="0"/>
            </a:rPr>
            <a:t>Lập trình</a:t>
          </a:r>
        </a:p>
      </dsp:txBody>
      <dsp:txXfrm>
        <a:off x="12532364" y="0"/>
        <a:ext cx="3884776" cy="1668780"/>
      </dsp:txXfrm>
    </dsp:sp>
    <dsp:sp modelId="{9C377BB7-A364-4EED-BDBB-99D7A5E6295F}">
      <dsp:nvSpPr>
        <dsp:cNvPr id="0" name=""/>
        <dsp:cNvSpPr/>
      </dsp:nvSpPr>
      <dsp:spPr>
        <a:xfrm>
          <a:off x="12920841" y="1668780"/>
          <a:ext cx="3107821" cy="3615690"/>
        </a:xfrm>
        <a:prstGeom prst="roundRect">
          <a:avLst>
            <a:gd name="adj" fmla="val 10000"/>
          </a:avLst>
        </a:prstGeom>
        <a:solidFill>
          <a:schemeClr val="accent5">
            <a:lumMod val="60000"/>
            <a:lum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1280" tIns="60960" rIns="8128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imes New Roman" panose="02020603050405020304" pitchFamily="18" charset="0"/>
              <a:cs typeface="Times New Roman" panose="02020603050405020304" pitchFamily="18" charset="0"/>
            </a:rPr>
            <a:t> Chức năng</a:t>
          </a:r>
        </a:p>
      </dsp:txBody>
      <dsp:txXfrm>
        <a:off x="13011866" y="1759805"/>
        <a:ext cx="2925771" cy="343364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CDDA7A-4F5D-4D27-9FB2-586FF5D93E1B}" type="datetimeFigureOut">
              <a:rPr lang="en-US" smtClean="0"/>
              <a:t>2023-04-28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2A9F2-250C-43A0-9046-8F3F37ADDD27}" type="slidenum">
              <a:rPr lang="en-US" smtClean="0"/>
              <a:t>‹#›</a:t>
            </a:fld>
            <a:endParaRPr lang="en-US"/>
          </a:p>
        </p:txBody>
      </p:sp>
    </p:spTree>
    <p:extLst>
      <p:ext uri="{BB962C8B-B14F-4D97-AF65-F5344CB8AC3E}">
        <p14:creationId xmlns:p14="http://schemas.microsoft.com/office/powerpoint/2010/main" val="912532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4000" b="0" i="0" kern="1200" dirty="0">
                <a:solidFill>
                  <a:schemeClr val="tx1"/>
                </a:solidFill>
                <a:effectLst/>
                <a:latin typeface="+mn-lt"/>
                <a:ea typeface="+mn-ea"/>
                <a:cs typeface="+mn-cs"/>
              </a:rPr>
              <a:t>Lời đầu tiên, chúng em xin được gửi lời chào đến quý thầy cô và các bạn, chúng em xin tự giới thiệu nhóm chúng em gồm có em tên NAT và bạn NDN.</a:t>
            </a:r>
            <a:endParaRPr lang="en-US" sz="4000" b="0" i="0" kern="1200" dirty="0">
              <a:solidFill>
                <a:schemeClr val="tx1"/>
              </a:solidFill>
              <a:effectLst/>
              <a:latin typeface="+mn-lt"/>
              <a:ea typeface="+mn-ea"/>
              <a:cs typeface="+mn-cs"/>
            </a:endParaRPr>
          </a:p>
          <a:p>
            <a:r>
              <a:rPr lang="vi-VN" sz="4000" b="0" i="0" kern="1200" dirty="0">
                <a:solidFill>
                  <a:schemeClr val="tx1"/>
                </a:solidFill>
                <a:effectLst/>
                <a:latin typeface="+mn-lt"/>
                <a:ea typeface="+mn-ea"/>
                <a:cs typeface="+mn-cs"/>
              </a:rPr>
              <a:t>(Tên người hướng dẫn)</a:t>
            </a:r>
            <a:endParaRPr lang="en-US" sz="4000" b="0" i="0" kern="1200" dirty="0">
              <a:solidFill>
                <a:schemeClr val="tx1"/>
              </a:solidFill>
              <a:effectLst/>
              <a:latin typeface="+mn-lt"/>
              <a:ea typeface="+mn-ea"/>
              <a:cs typeface="+mn-cs"/>
            </a:endParaRPr>
          </a:p>
          <a:p>
            <a:r>
              <a:rPr lang="vi-VN" sz="4000" b="0" i="0" kern="1200" dirty="0">
                <a:solidFill>
                  <a:schemeClr val="tx1"/>
                </a:solidFill>
                <a:effectLst/>
                <a:latin typeface="+mn-lt"/>
                <a:ea typeface="+mn-ea"/>
                <a:cs typeface="+mn-cs"/>
              </a:rPr>
              <a:t>Hôm nay chúng em xin phép được trình bài báo cáo luận văn của mình với đề tài …</a:t>
            </a:r>
            <a:endParaRPr lang="en-US" sz="4000" b="0" dirty="0"/>
          </a:p>
        </p:txBody>
      </p:sp>
      <p:sp>
        <p:nvSpPr>
          <p:cNvPr id="4" name="Slide Number Placeholder 3"/>
          <p:cNvSpPr>
            <a:spLocks noGrp="1"/>
          </p:cNvSpPr>
          <p:nvPr>
            <p:ph type="sldNum" sz="quarter" idx="10"/>
          </p:nvPr>
        </p:nvSpPr>
        <p:spPr/>
        <p:txBody>
          <a:bodyPr/>
          <a:lstStyle/>
          <a:p>
            <a:fld id="{4E32A9F2-250C-43A0-9046-8F3F37ADDD27}" type="slidenum">
              <a:rPr lang="en-US" smtClean="0"/>
              <a:t>1</a:t>
            </a:fld>
            <a:endParaRPr lang="en-US"/>
          </a:p>
        </p:txBody>
      </p:sp>
    </p:spTree>
    <p:extLst>
      <p:ext uri="{BB962C8B-B14F-4D97-AF65-F5344CB8AC3E}">
        <p14:creationId xmlns:p14="http://schemas.microsoft.com/office/powerpoint/2010/main" val="2027004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Về</a:t>
            </a:r>
            <a:r>
              <a:rPr lang="vi-VN" baseline="0" dirty="0"/>
              <a:t> kỹ thuật, các công nghjee mà chúng em nghiên cứu bao gồm: ...</a:t>
            </a:r>
          </a:p>
          <a:p>
            <a:pPr marL="0" marR="0" indent="0" algn="l" defTabSz="914400" rtl="0" eaLnBrk="1" fontAlgn="auto" latinLnBrk="0" hangingPunct="1">
              <a:lnSpc>
                <a:spcPct val="100000"/>
              </a:lnSpc>
              <a:spcBef>
                <a:spcPts val="0"/>
              </a:spcBef>
              <a:spcAft>
                <a:spcPts val="0"/>
              </a:spcAft>
              <a:buClrTx/>
              <a:buSzTx/>
              <a:buFontTx/>
              <a:buNone/>
              <a:tabLst/>
              <a:defRPr/>
            </a:pPr>
            <a:r>
              <a:rPr lang="vi-VN" dirty="0">
                <a:effectLst/>
              </a:rPr>
              <a:t>MUI: là một thư viện đơn giản và có thể tùy chỉnh dựa trên phong cách thiết kế Material Design của Google. </a:t>
            </a:r>
          </a:p>
          <a:p>
            <a:r>
              <a:rPr lang="vi-VN" dirty="0">
                <a:effectLst/>
              </a:rPr>
              <a:t>React:</a:t>
            </a:r>
            <a:r>
              <a:rPr lang="vi-VN" baseline="0" dirty="0">
                <a:effectLst/>
              </a:rPr>
              <a:t> </a:t>
            </a:r>
            <a:r>
              <a:rPr lang="vi-VN" dirty="0">
                <a:effectLst/>
              </a:rPr>
              <a:t>Khả năng tái sử dụng code – phát triển đa nền tảng. . Cộng đồng người dùng lớn. </a:t>
            </a:r>
          </a:p>
          <a:p>
            <a:r>
              <a:rPr lang="vi-VN" b="0" dirty="0">
                <a:effectLst/>
              </a:rPr>
              <a:t>Node.js là một hệ thống phần mềm được thiết kế để viết các ứng dụng internet có khả năng mở rộng, đặc biệt là máy chủ web. Node jsđược viết bằng JavaScript, sử dụng kỹ thuật điều khiển theo sự kiện, nhập/xuất không đồng bộ để tối thiểu tổng chi phí và tối đa khả năng mở rộng.</a:t>
            </a:r>
            <a:br>
              <a:rPr lang="vi-VN" b="0" dirty="0">
                <a:effectLst/>
              </a:rPr>
            </a:br>
            <a:endParaRPr lang="en-US" dirty="0"/>
          </a:p>
        </p:txBody>
      </p:sp>
      <p:sp>
        <p:nvSpPr>
          <p:cNvPr id="4" name="Slide Number Placeholder 3"/>
          <p:cNvSpPr>
            <a:spLocks noGrp="1"/>
          </p:cNvSpPr>
          <p:nvPr>
            <p:ph type="sldNum" sz="quarter" idx="10"/>
          </p:nvPr>
        </p:nvSpPr>
        <p:spPr/>
        <p:txBody>
          <a:bodyPr/>
          <a:lstStyle/>
          <a:p>
            <a:fld id="{4E32A9F2-250C-43A0-9046-8F3F37ADDD27}" type="slidenum">
              <a:rPr lang="en-US" smtClean="0"/>
              <a:t>12</a:t>
            </a:fld>
            <a:endParaRPr lang="en-US"/>
          </a:p>
        </p:txBody>
      </p:sp>
    </p:spTree>
    <p:extLst>
      <p:ext uri="{BB962C8B-B14F-4D97-AF65-F5344CB8AC3E}">
        <p14:creationId xmlns:p14="http://schemas.microsoft.com/office/powerpoint/2010/main" val="2867236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Times New Roman" panose="02020603050405020304" pitchFamily="18"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4E32A9F2-250C-43A0-9046-8F3F37ADDD27}" type="slidenum">
              <a:rPr lang="en-US" smtClean="0"/>
              <a:t>13</a:t>
            </a:fld>
            <a:endParaRPr lang="en-US"/>
          </a:p>
        </p:txBody>
      </p:sp>
    </p:spTree>
    <p:extLst>
      <p:ext uri="{BB962C8B-B14F-4D97-AF65-F5344CB8AC3E}">
        <p14:creationId xmlns:p14="http://schemas.microsoft.com/office/powerpoint/2010/main" val="616850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Để</a:t>
            </a:r>
            <a:r>
              <a:rPr lang="en-US" baseline="0" dirty="0"/>
              <a:t> có cái nhìn tổng quan về chức năng của ứng dụng quản lý tour du lịch, chúng ta có thể nhìn vào biểu đồ phân rã chức năng sau đây: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một số chức năng chính của ứng dụng là quản lý người dùng, các chức năng giao dịch, cập nhật thông tin, tìm kiếm và thống kê.</a:t>
            </a:r>
            <a:endParaRPr lang="en-US" dirty="0"/>
          </a:p>
          <a:p>
            <a:endParaRPr lang="en-US" dirty="0"/>
          </a:p>
        </p:txBody>
      </p:sp>
      <p:sp>
        <p:nvSpPr>
          <p:cNvPr id="4" name="Slide Number Placeholder 3"/>
          <p:cNvSpPr>
            <a:spLocks noGrp="1"/>
          </p:cNvSpPr>
          <p:nvPr>
            <p:ph type="sldNum" sz="quarter" idx="10"/>
          </p:nvPr>
        </p:nvSpPr>
        <p:spPr/>
        <p:txBody>
          <a:bodyPr/>
          <a:lstStyle/>
          <a:p>
            <a:fld id="{4E32A9F2-250C-43A0-9046-8F3F37ADDD27}" type="slidenum">
              <a:rPr lang="en-US" smtClean="0"/>
              <a:t>14</a:t>
            </a:fld>
            <a:endParaRPr lang="en-US"/>
          </a:p>
        </p:txBody>
      </p:sp>
    </p:spTree>
    <p:extLst>
      <p:ext uri="{BB962C8B-B14F-4D97-AF65-F5344CB8AC3E}">
        <p14:creationId xmlns:p14="http://schemas.microsoft.com/office/powerpoint/2010/main" val="3915692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Sau</a:t>
            </a:r>
            <a:r>
              <a:rPr lang="en-US" baseline="0" dirty="0"/>
              <a:t> đây là một số hình ảnh kết quả thực hiện</a:t>
            </a:r>
            <a:endParaRPr lang="en-US" dirty="0"/>
          </a:p>
        </p:txBody>
      </p:sp>
      <p:sp>
        <p:nvSpPr>
          <p:cNvPr id="4" name="Slide Number Placeholder 3"/>
          <p:cNvSpPr>
            <a:spLocks noGrp="1"/>
          </p:cNvSpPr>
          <p:nvPr>
            <p:ph type="sldNum" sz="quarter" idx="10"/>
          </p:nvPr>
        </p:nvSpPr>
        <p:spPr/>
        <p:txBody>
          <a:bodyPr/>
          <a:lstStyle/>
          <a:p>
            <a:fld id="{4E32A9F2-250C-43A0-9046-8F3F37ADDD27}" type="slidenum">
              <a:rPr lang="en-US" smtClean="0"/>
              <a:t>15</a:t>
            </a:fld>
            <a:endParaRPr lang="en-US"/>
          </a:p>
        </p:txBody>
      </p:sp>
    </p:spTree>
    <p:extLst>
      <p:ext uri="{BB962C8B-B14F-4D97-AF65-F5344CB8AC3E}">
        <p14:creationId xmlns:p14="http://schemas.microsoft.com/office/powerpoint/2010/main" val="834583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Tiếp</a:t>
            </a:r>
            <a:r>
              <a:rPr lang="en-US" baseline="0" dirty="0"/>
              <a:t> theo, em xin được trình bày kết luận về bài báo cáo.</a:t>
            </a:r>
            <a:endParaRPr lang="en-US" dirty="0"/>
          </a:p>
        </p:txBody>
      </p:sp>
      <p:sp>
        <p:nvSpPr>
          <p:cNvPr id="4" name="Slide Number Placeholder 3"/>
          <p:cNvSpPr>
            <a:spLocks noGrp="1"/>
          </p:cNvSpPr>
          <p:nvPr>
            <p:ph type="sldNum" sz="quarter" idx="10"/>
          </p:nvPr>
        </p:nvSpPr>
        <p:spPr/>
        <p:txBody>
          <a:bodyPr/>
          <a:lstStyle/>
          <a:p>
            <a:fld id="{4E32A9F2-250C-43A0-9046-8F3F37ADDD27}" type="slidenum">
              <a:rPr lang="en-US" smtClean="0"/>
              <a:t>16</a:t>
            </a:fld>
            <a:endParaRPr lang="en-US"/>
          </a:p>
        </p:txBody>
      </p:sp>
    </p:spTree>
    <p:extLst>
      <p:ext uri="{BB962C8B-B14F-4D97-AF65-F5344CB8AC3E}">
        <p14:creationId xmlns:p14="http://schemas.microsoft.com/office/powerpoint/2010/main" val="1611021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Tiếp</a:t>
            </a:r>
            <a:r>
              <a:rPr lang="en-US" baseline="0" dirty="0"/>
              <a:t> theo, em xin được trình bày kết luận về bài báo cáo.</a:t>
            </a:r>
            <a:endParaRPr lang="en-US" dirty="0"/>
          </a:p>
        </p:txBody>
      </p:sp>
      <p:sp>
        <p:nvSpPr>
          <p:cNvPr id="4" name="Slide Number Placeholder 3"/>
          <p:cNvSpPr>
            <a:spLocks noGrp="1"/>
          </p:cNvSpPr>
          <p:nvPr>
            <p:ph type="sldNum" sz="quarter" idx="10"/>
          </p:nvPr>
        </p:nvSpPr>
        <p:spPr/>
        <p:txBody>
          <a:bodyPr/>
          <a:lstStyle/>
          <a:p>
            <a:fld id="{4E32A9F2-250C-43A0-9046-8F3F37ADDD27}" type="slidenum">
              <a:rPr lang="en-US" smtClean="0"/>
              <a:t>17</a:t>
            </a:fld>
            <a:endParaRPr lang="en-US"/>
          </a:p>
        </p:txBody>
      </p:sp>
    </p:spTree>
    <p:extLst>
      <p:ext uri="{BB962C8B-B14F-4D97-AF65-F5344CB8AC3E}">
        <p14:creationId xmlns:p14="http://schemas.microsoft.com/office/powerpoint/2010/main" val="1479993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Về</a:t>
            </a:r>
            <a:r>
              <a:rPr lang="en-US" baseline="0" dirty="0"/>
              <a:t> kiến thức, chúng em đã được trao dồi thêm nhiều công nghệ mới bao gồm …</a:t>
            </a:r>
          </a:p>
          <a:p>
            <a:endParaRPr lang="en-US" dirty="0"/>
          </a:p>
        </p:txBody>
      </p:sp>
      <p:sp>
        <p:nvSpPr>
          <p:cNvPr id="4" name="Slide Number Placeholder 3"/>
          <p:cNvSpPr>
            <a:spLocks noGrp="1"/>
          </p:cNvSpPr>
          <p:nvPr>
            <p:ph type="sldNum" sz="quarter" idx="10"/>
          </p:nvPr>
        </p:nvSpPr>
        <p:spPr/>
        <p:txBody>
          <a:bodyPr/>
          <a:lstStyle/>
          <a:p>
            <a:fld id="{4E32A9F2-250C-43A0-9046-8F3F37ADDD27}" type="slidenum">
              <a:rPr lang="en-US" smtClean="0"/>
              <a:t>18</a:t>
            </a:fld>
            <a:endParaRPr lang="en-US"/>
          </a:p>
        </p:txBody>
      </p:sp>
    </p:spTree>
    <p:extLst>
      <p:ext uri="{BB962C8B-B14F-4D97-AF65-F5344CB8AC3E}">
        <p14:creationId xmlns:p14="http://schemas.microsoft.com/office/powerpoint/2010/main" val="2193882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sz="1200" dirty="0">
                <a:latin typeface="Arial" panose="020B0604020202020204" pitchFamily="34" charset="0"/>
                <a:cs typeface="Arial" panose="020B0604020202020204" pitchFamily="34" charset="0"/>
              </a:rPr>
              <a:t>Củng cố và áp dụng được kiến thức đã được học ở nhà trường cũng như cách tìm kiếm</a:t>
            </a:r>
            <a:r>
              <a:rPr lang="en-US" sz="1200" baseline="0" dirty="0">
                <a:latin typeface="Arial" panose="020B0604020202020204" pitchFamily="34" charset="0"/>
                <a:cs typeface="Arial" panose="020B0604020202020204" pitchFamily="34" charset="0"/>
              </a:rPr>
              <a:t> tài liệu học tập.</a:t>
            </a:r>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4E32A9F2-250C-43A0-9046-8F3F37ADDD27}" type="slidenum">
              <a:rPr lang="en-US" smtClean="0"/>
              <a:t>19</a:t>
            </a:fld>
            <a:endParaRPr lang="en-US"/>
          </a:p>
        </p:txBody>
      </p:sp>
    </p:spTree>
    <p:extLst>
      <p:ext uri="{BB962C8B-B14F-4D97-AF65-F5344CB8AC3E}">
        <p14:creationId xmlns:p14="http://schemas.microsoft.com/office/powerpoint/2010/main" val="1481000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32A9F2-250C-43A0-9046-8F3F37ADDD27}" type="slidenum">
              <a:rPr lang="en-US" smtClean="0"/>
              <a:t>20</a:t>
            </a:fld>
            <a:endParaRPr lang="en-US"/>
          </a:p>
        </p:txBody>
      </p:sp>
    </p:spTree>
    <p:extLst>
      <p:ext uri="{BB962C8B-B14F-4D97-AF65-F5344CB8AC3E}">
        <p14:creationId xmlns:p14="http://schemas.microsoft.com/office/powerpoint/2010/main" val="332823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Đề</a:t>
            </a:r>
            <a:r>
              <a:rPr lang="vi-VN" baseline="0" dirty="0"/>
              <a:t> tài được thực hiện dưới 2 phân hệ là : ... </a:t>
            </a:r>
            <a:endParaRPr lang="vi-VN" dirty="0"/>
          </a:p>
        </p:txBody>
      </p:sp>
      <p:sp>
        <p:nvSpPr>
          <p:cNvPr id="4" name="Slide Number Placeholder 3"/>
          <p:cNvSpPr>
            <a:spLocks noGrp="1"/>
          </p:cNvSpPr>
          <p:nvPr>
            <p:ph type="sldNum" sz="quarter" idx="10"/>
          </p:nvPr>
        </p:nvSpPr>
        <p:spPr/>
        <p:txBody>
          <a:bodyPr/>
          <a:lstStyle/>
          <a:p>
            <a:fld id="{4E32A9F2-250C-43A0-9046-8F3F37ADDD27}" type="slidenum">
              <a:rPr lang="en-US" smtClean="0"/>
              <a:t>2</a:t>
            </a:fld>
            <a:endParaRPr lang="en-US"/>
          </a:p>
        </p:txBody>
      </p:sp>
    </p:spTree>
    <p:extLst>
      <p:ext uri="{BB962C8B-B14F-4D97-AF65-F5344CB8AC3E}">
        <p14:creationId xmlns:p14="http://schemas.microsoft.com/office/powerpoint/2010/main" val="1223676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Times New Roman" panose="02020603050405020304" pitchFamily="18" charset="0"/>
                <a:cs typeface="Times New Roman" panose="02020603050405020304" pitchFamily="18" charset="0"/>
              </a:rPr>
              <a:t>Phần trình bày của em gồm 4 phần: thứ nhất là phần giới thiệu đề tài, thứ hai là phần nội dung, thứ ba là kết luận và cuối cùng là phần demo hệ thống.</a:t>
            </a:r>
          </a:p>
          <a:p>
            <a:endParaRPr lang="en-US" dirty="0"/>
          </a:p>
        </p:txBody>
      </p:sp>
      <p:sp>
        <p:nvSpPr>
          <p:cNvPr id="4" name="Slide Number Placeholder 3"/>
          <p:cNvSpPr>
            <a:spLocks noGrp="1"/>
          </p:cNvSpPr>
          <p:nvPr>
            <p:ph type="sldNum" sz="quarter" idx="10"/>
          </p:nvPr>
        </p:nvSpPr>
        <p:spPr/>
        <p:txBody>
          <a:bodyPr/>
          <a:lstStyle/>
          <a:p>
            <a:fld id="{4E32A9F2-250C-43A0-9046-8F3F37ADDD27}" type="slidenum">
              <a:rPr lang="en-US" smtClean="0"/>
              <a:t>3</a:t>
            </a:fld>
            <a:endParaRPr lang="en-US"/>
          </a:p>
        </p:txBody>
      </p:sp>
    </p:spTree>
    <p:extLst>
      <p:ext uri="{BB962C8B-B14F-4D97-AF65-F5344CB8AC3E}">
        <p14:creationId xmlns:p14="http://schemas.microsoft.com/office/powerpoint/2010/main" val="3668296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vi-VN" sz="1200" b="0" i="0" kern="1200" dirty="0">
                <a:solidFill>
                  <a:schemeClr val="tx1"/>
                </a:solidFill>
                <a:effectLst/>
                <a:latin typeface="+mn-lt"/>
                <a:ea typeface="+mn-ea"/>
                <a:cs typeface="+mn-cs"/>
              </a:rPr>
              <a:t>Những năm trước đây, khi công nghệ chưa được áp dụng vào ngành du lịch, thì việc quản lý việc kd mua bán hay qly dv truyền thốn</a:t>
            </a:r>
            <a:r>
              <a:rPr lang="vi-VN" sz="1200" b="0" i="0" kern="1200" baseline="0" dirty="0">
                <a:solidFill>
                  <a:schemeClr val="tx1"/>
                </a:solidFill>
                <a:effectLst/>
                <a:latin typeface="+mn-lt"/>
                <a:ea typeface="+mn-ea"/>
                <a:cs typeface="+mn-cs"/>
              </a:rPr>
              <a:t>g có những bất cập nhât định:</a:t>
            </a:r>
            <a:r>
              <a:rPr lang="vi-VN" sz="1200" b="0" i="0" kern="1200" dirty="0">
                <a:solidFill>
                  <a:schemeClr val="tx1"/>
                </a:solidFill>
                <a:effectLst/>
                <a:latin typeface="+mn-lt"/>
                <a:ea typeface="+mn-ea"/>
                <a:cs typeface="+mn-cs"/>
              </a:rPr>
              <a:t> như hiệu suất làm việc, di</a:t>
            </a:r>
            <a:r>
              <a:rPr lang="vi-VN" sz="1200" b="0" i="0" kern="1200" baseline="0" dirty="0">
                <a:solidFill>
                  <a:schemeClr val="tx1"/>
                </a:solidFill>
                <a:effectLst/>
                <a:latin typeface="+mn-lt"/>
                <a:ea typeface="+mn-ea"/>
                <a:cs typeface="+mn-cs"/>
              </a:rPr>
              <a:t> chuyển và chi phí do</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khả năng giảm chi phí tạo lập, xử lý, và hiển thị thông tin vốn dĩ trước đây dựa trên cơ sở giấy tờ. </a:t>
            </a:r>
          </a:p>
          <a:p>
            <a:endParaRPr lang="vi-VN"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Do đó, với sự phát triển mạnh mẽ của công nghệ thông tin và sự bùng nổ Internet, hoạt động thương mại điện tử áp dụng trong du lịch đã phát triển nhanh chóng, mang lại giá trị gia tăng cao hơn cho ngành du lịch. </a:t>
            </a:r>
          </a:p>
          <a:p>
            <a:endParaRPr lang="vi-VN"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Bên cạnh đó vấn đề đặt ra là người kinh doanh làm thế nào để quảng bá các chuyến du lịch vừa tiếp cận khách hàng dễ dàng mà không tốn quán nhiều chi phí. </a:t>
            </a:r>
          </a:p>
          <a:p>
            <a:r>
              <a:rPr lang="vi-VN" sz="1200" b="0" i="0" kern="1200" dirty="0">
                <a:solidFill>
                  <a:schemeClr val="tx1"/>
                </a:solidFill>
                <a:effectLst/>
                <a:latin typeface="+mn-lt"/>
                <a:ea typeface="+mn-ea"/>
                <a:cs typeface="+mn-cs"/>
              </a:rPr>
              <a:t>Còn đối với người dùng thì làm thế nào để dễ dàng tìm được một công ty uy tín để tham khảo các tour du lịch mà không cần tốn quá nhiều công sức, thời gian cho việc di chuyển và tìm kiếm. Chỉ cần ngồi ở nhà, mở đt lên và đặt đc tour mình muốn.</a:t>
            </a:r>
            <a:endParaRPr lang="en-US" dirty="0"/>
          </a:p>
        </p:txBody>
      </p:sp>
      <p:sp>
        <p:nvSpPr>
          <p:cNvPr id="4" name="Slide Number Placeholder 3"/>
          <p:cNvSpPr>
            <a:spLocks noGrp="1"/>
          </p:cNvSpPr>
          <p:nvPr>
            <p:ph type="sldNum" sz="quarter" idx="10"/>
          </p:nvPr>
        </p:nvSpPr>
        <p:spPr/>
        <p:txBody>
          <a:bodyPr/>
          <a:lstStyle/>
          <a:p>
            <a:fld id="{4E32A9F2-250C-43A0-9046-8F3F37ADDD27}" type="slidenum">
              <a:rPr lang="en-US" smtClean="0"/>
              <a:t>5</a:t>
            </a:fld>
            <a:endParaRPr lang="en-US"/>
          </a:p>
        </p:txBody>
      </p:sp>
    </p:spTree>
    <p:extLst>
      <p:ext uri="{BB962C8B-B14F-4D97-AF65-F5344CB8AC3E}">
        <p14:creationId xmlns:p14="http://schemas.microsoft.com/office/powerpoint/2010/main" val="4170012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Ở nước ta</a:t>
            </a:r>
            <a:r>
              <a:rPr lang="en-US" sz="1200" b="0" i="0" kern="1200" dirty="0">
                <a:solidFill>
                  <a:schemeClr val="tx1"/>
                </a:solidFill>
                <a:effectLst/>
                <a:latin typeface="+mn-lt"/>
                <a:ea typeface="+mn-ea"/>
                <a:cs typeface="+mn-cs"/>
              </a:rPr>
              <a:t> có</a:t>
            </a:r>
            <a:r>
              <a:rPr lang="en-US" sz="1200" b="0" i="0" kern="1200" baseline="0" dirty="0">
                <a:solidFill>
                  <a:schemeClr val="tx1"/>
                </a:solidFill>
                <a:effectLst/>
                <a:latin typeface="+mn-lt"/>
                <a:ea typeface="+mn-ea"/>
                <a:cs typeface="+mn-cs"/>
              </a:rPr>
              <a:t> tiềm năng</a:t>
            </a:r>
            <a:r>
              <a:rPr lang="vi-VN" sz="1200" b="0" i="0" kern="1200" dirty="0">
                <a:solidFill>
                  <a:schemeClr val="tx1"/>
                </a:solidFill>
                <a:effectLst/>
                <a:latin typeface="+mn-lt"/>
                <a:ea typeface="+mn-ea"/>
                <a:cs typeface="+mn-cs"/>
              </a:rPr>
              <a:t> với vị trí thuận lợi về địa lý, khí hậu, điều kiện tự nhiên và quang cảnh vô cùng hùng vĩ, cũng là cơ sở cho như cầu về du lịch và nghỉ dưỡng ngày càng tăng, </a:t>
            </a:r>
          </a:p>
          <a:p>
            <a:r>
              <a:rPr lang="vi-VN" sz="1200" b="0" i="0" kern="1200" dirty="0">
                <a:solidFill>
                  <a:schemeClr val="tx1"/>
                </a:solidFill>
                <a:effectLst/>
                <a:latin typeface="+mn-lt"/>
                <a:ea typeface="+mn-ea"/>
                <a:cs typeface="+mn-cs"/>
              </a:rPr>
              <a:t>Thời buổi công nghiệp 4.0 như hiện nay, . Giúp cho du khách có thể chủ động hơn trong việc đặt và tìm kiếm tour du lịch phù hợp với nhu cầu, và ý muốn của du khách nhất.</a:t>
            </a:r>
            <a:endParaRPr lang="en-US" dirty="0"/>
          </a:p>
        </p:txBody>
      </p:sp>
      <p:sp>
        <p:nvSpPr>
          <p:cNvPr id="4" name="Slide Number Placeholder 3"/>
          <p:cNvSpPr>
            <a:spLocks noGrp="1"/>
          </p:cNvSpPr>
          <p:nvPr>
            <p:ph type="sldNum" sz="quarter" idx="10"/>
          </p:nvPr>
        </p:nvSpPr>
        <p:spPr/>
        <p:txBody>
          <a:bodyPr/>
          <a:lstStyle/>
          <a:p>
            <a:fld id="{4E32A9F2-250C-43A0-9046-8F3F37ADDD27}" type="slidenum">
              <a:rPr lang="en-US" smtClean="0"/>
              <a:t>6</a:t>
            </a:fld>
            <a:endParaRPr lang="en-US"/>
          </a:p>
        </p:txBody>
      </p:sp>
    </p:spTree>
    <p:extLst>
      <p:ext uri="{BB962C8B-B14F-4D97-AF65-F5344CB8AC3E}">
        <p14:creationId xmlns:p14="http://schemas.microsoft.com/office/powerpoint/2010/main" val="1649140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Mục</a:t>
            </a:r>
            <a:r>
              <a:rPr lang="vi-VN" baseline="0" dirty="0"/>
              <a:t> tiêu của đề tài này là:</a:t>
            </a:r>
          </a:p>
          <a:p>
            <a:r>
              <a:rPr lang="vi-VN" baseline="0" dirty="0"/>
              <a:t>Xd ứng dụng thương mại giúp đối tác dễ dàng kinh doanh và tiếp cận người mua. Về mặt khách hàng giúp người dùng đặt vé qua di động, tiếp cận dễ dàng hơn với các dịch vụ, liên hệ và được hỗ trợ trực tuyến.</a:t>
            </a:r>
          </a:p>
          <a:p>
            <a:r>
              <a:rPr lang="vi-VN" baseline="0" dirty="0"/>
              <a:t>Bên cạnh đó, xd website </a:t>
            </a:r>
            <a:r>
              <a:rPr lang="vi-VN" sz="1200" dirty="0">
                <a:cs typeface="Times New Roman" panose="02020603050405020304" pitchFamily="18" charset="0"/>
              </a:rPr>
              <a:t>quản lý các thông tin người</a:t>
            </a:r>
            <a:r>
              <a:rPr lang="vi-VN" sz="1200" baseline="0" dirty="0">
                <a:cs typeface="Times New Roman" panose="02020603050405020304" pitchFamily="18" charset="0"/>
              </a:rPr>
              <a:t> dùng</a:t>
            </a:r>
            <a:r>
              <a:rPr lang="vi-VN" sz="1200" dirty="0">
                <a:cs typeface="Times New Roman" panose="02020603050405020304" pitchFamily="18" charset="0"/>
              </a:rPr>
              <a:t> </a:t>
            </a:r>
            <a:r>
              <a:rPr lang="en-US" sz="1200" dirty="0">
                <a:cs typeface="Times New Roman" panose="02020603050405020304" pitchFamily="18" charset="0"/>
              </a:rPr>
              <a:t>và quản lý tour cho</a:t>
            </a:r>
            <a:r>
              <a:rPr lang="vi-VN" sz="1200" dirty="0">
                <a:cs typeface="Times New Roman" panose="02020603050405020304" pitchFamily="18" charset="0"/>
              </a:rPr>
              <a:t> người quản trị .</a:t>
            </a:r>
            <a:endParaRPr lang="en-US" dirty="0"/>
          </a:p>
        </p:txBody>
      </p:sp>
      <p:sp>
        <p:nvSpPr>
          <p:cNvPr id="4" name="Slide Number Placeholder 3"/>
          <p:cNvSpPr>
            <a:spLocks noGrp="1"/>
          </p:cNvSpPr>
          <p:nvPr>
            <p:ph type="sldNum" sz="quarter" idx="10"/>
          </p:nvPr>
        </p:nvSpPr>
        <p:spPr/>
        <p:txBody>
          <a:bodyPr/>
          <a:lstStyle/>
          <a:p>
            <a:fld id="{4E32A9F2-250C-43A0-9046-8F3F37ADDD27}" type="slidenum">
              <a:rPr lang="en-US" smtClean="0"/>
              <a:t>7</a:t>
            </a:fld>
            <a:endParaRPr lang="en-US"/>
          </a:p>
        </p:txBody>
      </p:sp>
    </p:spTree>
    <p:extLst>
      <p:ext uri="{BB962C8B-B14F-4D97-AF65-F5344CB8AC3E}">
        <p14:creationId xmlns:p14="http://schemas.microsoft.com/office/powerpoint/2010/main" val="760399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Về</a:t>
            </a:r>
            <a:r>
              <a:rPr lang="en-US" baseline="0" dirty="0"/>
              <a:t> đối tượng </a:t>
            </a:r>
            <a:r>
              <a:rPr lang="en-US" baseline="0" dirty="0" err="1"/>
              <a:t>sd</a:t>
            </a:r>
            <a:r>
              <a:rPr lang="en-US" baseline="0" dirty="0"/>
              <a:t> được chia thành 3 nhóm đối tượng chính:</a:t>
            </a:r>
            <a:endParaRPr lang="en-US" dirty="0"/>
          </a:p>
        </p:txBody>
      </p:sp>
      <p:sp>
        <p:nvSpPr>
          <p:cNvPr id="4" name="Slide Number Placeholder 3"/>
          <p:cNvSpPr>
            <a:spLocks noGrp="1"/>
          </p:cNvSpPr>
          <p:nvPr>
            <p:ph type="sldNum" sz="quarter" idx="10"/>
          </p:nvPr>
        </p:nvSpPr>
        <p:spPr/>
        <p:txBody>
          <a:bodyPr/>
          <a:lstStyle/>
          <a:p>
            <a:fld id="{4E32A9F2-250C-43A0-9046-8F3F37ADDD27}" type="slidenum">
              <a:rPr lang="en-US" smtClean="0"/>
              <a:t>8</a:t>
            </a:fld>
            <a:endParaRPr lang="en-US"/>
          </a:p>
        </p:txBody>
      </p:sp>
    </p:spTree>
    <p:extLst>
      <p:ext uri="{BB962C8B-B14F-4D97-AF65-F5344CB8AC3E}">
        <p14:creationId xmlns:p14="http://schemas.microsoft.com/office/powerpoint/2010/main" val="3612055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Tập trung</a:t>
            </a:r>
            <a:r>
              <a:rPr lang="vi-VN"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nghiên cứu về cách thức tìm kiếm tour du lịch trong nước của khách hàng có nhu cầu,</a:t>
            </a:r>
          </a:p>
          <a:p>
            <a:r>
              <a:rPr lang="vi-VN" sz="1200" b="0" i="0" kern="1200" dirty="0">
                <a:solidFill>
                  <a:schemeClr val="tx1"/>
                </a:solidFill>
                <a:effectLst/>
                <a:latin typeface="+mn-lt"/>
                <a:ea typeface="+mn-ea"/>
                <a:cs typeface="+mn-cs"/>
              </a:rPr>
              <a:t>và doanh</a:t>
            </a:r>
            <a:r>
              <a:rPr lang="vi-VN"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nghiệp đang</a:t>
            </a:r>
            <a:r>
              <a:rPr lang="vi-VN" sz="1200" b="0" i="0" kern="1200" baseline="0" dirty="0">
                <a:solidFill>
                  <a:schemeClr val="tx1"/>
                </a:solidFill>
                <a:effectLst/>
                <a:latin typeface="+mn-lt"/>
                <a:ea typeface="+mn-ea"/>
                <a:cs typeface="+mn-cs"/>
              </a:rPr>
              <a:t> kinh doanh loại hình dịch vụ du lịch</a:t>
            </a:r>
            <a:endParaRPr lang="vi-VN"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Từ đó, giải quyết vấn</a:t>
            </a:r>
            <a:r>
              <a:rPr lang="vi-VN"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đề đặt tour và thanh toán tour của du khách. Tạo ra giao diện thân thiện, dễ sử dụng</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cho khách hàng, cũng như dể dàng quản lý cho người quản trị.</a:t>
            </a:r>
            <a:r>
              <a:rPr lang="vi-VN" dirty="0"/>
              <a:t> </a:t>
            </a:r>
            <a:br>
              <a:rPr lang="vi-VN" dirty="0"/>
            </a:br>
            <a:endParaRPr lang="vi-VN" dirty="0"/>
          </a:p>
        </p:txBody>
      </p:sp>
      <p:sp>
        <p:nvSpPr>
          <p:cNvPr id="4" name="Slide Number Placeholder 3"/>
          <p:cNvSpPr>
            <a:spLocks noGrp="1"/>
          </p:cNvSpPr>
          <p:nvPr>
            <p:ph type="sldNum" sz="quarter" idx="10"/>
          </p:nvPr>
        </p:nvSpPr>
        <p:spPr/>
        <p:txBody>
          <a:bodyPr/>
          <a:lstStyle/>
          <a:p>
            <a:fld id="{4E32A9F2-250C-43A0-9046-8F3F37ADDD27}" type="slidenum">
              <a:rPr lang="en-US" smtClean="0"/>
              <a:t>9</a:t>
            </a:fld>
            <a:endParaRPr lang="en-US"/>
          </a:p>
        </p:txBody>
      </p:sp>
    </p:spTree>
    <p:extLst>
      <p:ext uri="{BB962C8B-B14F-4D97-AF65-F5344CB8AC3E}">
        <p14:creationId xmlns:p14="http://schemas.microsoft.com/office/powerpoint/2010/main" val="2957118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32A9F2-250C-43A0-9046-8F3F37ADDD27}" type="slidenum">
              <a:rPr lang="en-US" smtClean="0"/>
              <a:t>11</a:t>
            </a:fld>
            <a:endParaRPr lang="en-US"/>
          </a:p>
        </p:txBody>
      </p:sp>
    </p:spTree>
    <p:extLst>
      <p:ext uri="{BB962C8B-B14F-4D97-AF65-F5344CB8AC3E}">
        <p14:creationId xmlns:p14="http://schemas.microsoft.com/office/powerpoint/2010/main" val="211191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2023-04-28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2023-04-28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2023-04-28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2023-04-28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2023-04-28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2023-04-28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2023-04-28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2023-04-28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2023-04-28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2023-04-28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2023-04-28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2023-04-28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jp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8F8"/>
        </a:solidFill>
        <a:effectLst/>
      </p:bgPr>
    </p:bg>
    <p:spTree>
      <p:nvGrpSpPr>
        <p:cNvPr id="1" name=""/>
        <p:cNvGrpSpPr/>
        <p:nvPr/>
      </p:nvGrpSpPr>
      <p:grpSpPr>
        <a:xfrm>
          <a:off x="0" y="0"/>
          <a:ext cx="0" cy="0"/>
          <a:chOff x="0" y="0"/>
          <a:chExt cx="0" cy="0"/>
        </a:xfrm>
      </p:grpSpPr>
      <p:grpSp>
        <p:nvGrpSpPr>
          <p:cNvPr id="4" name="Group 3"/>
          <p:cNvGrpSpPr/>
          <p:nvPr/>
        </p:nvGrpSpPr>
        <p:grpSpPr>
          <a:xfrm>
            <a:off x="0" y="2154295"/>
            <a:ext cx="18288001" cy="4360808"/>
            <a:chOff x="0" y="2154295"/>
            <a:chExt cx="18288001" cy="4360808"/>
          </a:xfrm>
        </p:grpSpPr>
        <p:sp>
          <p:nvSpPr>
            <p:cNvPr id="2" name="AutoShape 2"/>
            <p:cNvSpPr/>
            <p:nvPr/>
          </p:nvSpPr>
          <p:spPr>
            <a:xfrm rot="5400000">
              <a:off x="6963597" y="-4809302"/>
              <a:ext cx="4360808" cy="18288001"/>
            </a:xfrm>
            <a:prstGeom prst="rect">
              <a:avLst/>
            </a:prstGeom>
            <a:solidFill>
              <a:srgbClr val="C0E1E1"/>
            </a:solidFill>
          </p:spPr>
        </p:sp>
        <p:sp>
          <p:nvSpPr>
            <p:cNvPr id="6" name="TextBox 6"/>
            <p:cNvSpPr txBox="1"/>
            <p:nvPr/>
          </p:nvSpPr>
          <p:spPr>
            <a:xfrm>
              <a:off x="3061975" y="2346135"/>
              <a:ext cx="12765909" cy="3693640"/>
            </a:xfrm>
            <a:prstGeom prst="rect">
              <a:avLst/>
            </a:prstGeom>
          </p:spPr>
          <p:txBody>
            <a:bodyPr wrap="square" lIns="0" tIns="0" rIns="0" bIns="0" rtlCol="0" anchor="ctr">
              <a:spAutoFit/>
            </a:bodyPr>
            <a:lstStyle/>
            <a:p>
              <a:pPr algn="ctr">
                <a:lnSpc>
                  <a:spcPts val="10100"/>
                </a:lnSpc>
              </a:pPr>
              <a:r>
                <a:rPr lang="en-US" sz="5000" b="1" spc="-36" dirty="0">
                  <a:latin typeface="Arial" panose="020B0604020202020204" pitchFamily="34" charset="0"/>
                  <a:cs typeface="Arial" panose="020B0604020202020204" pitchFamily="34" charset="0"/>
                </a:rPr>
                <a:t>Đề tài:</a:t>
              </a:r>
            </a:p>
            <a:p>
              <a:pPr algn="ctr">
                <a:lnSpc>
                  <a:spcPts val="10100"/>
                </a:lnSpc>
              </a:pPr>
              <a:r>
                <a:rPr lang="en-US" sz="5000" b="1" spc="-36" dirty="0">
                  <a:latin typeface="Arial" panose="020B0604020202020204" pitchFamily="34" charset="0"/>
                  <a:cs typeface="Arial" panose="020B0604020202020204" pitchFamily="34" charset="0"/>
                </a:rPr>
                <a:t>Phát triển ứng dụng quản lý Tour du lịch</a:t>
              </a:r>
            </a:p>
            <a:p>
              <a:pPr algn="ctr">
                <a:lnSpc>
                  <a:spcPts val="10100"/>
                </a:lnSpc>
              </a:pPr>
              <a:r>
                <a:rPr lang="en-US" sz="5000" b="1" spc="-36" dirty="0">
                  <a:latin typeface="Arial" panose="020B0604020202020204" pitchFamily="34" charset="0"/>
                  <a:cs typeface="Arial" panose="020B0604020202020204" pitchFamily="34" charset="0"/>
                </a:rPr>
                <a:t>với React Native</a:t>
              </a:r>
            </a:p>
          </p:txBody>
        </p:sp>
      </p:grpSp>
      <p:pic>
        <p:nvPicPr>
          <p:cNvPr id="10" name="Picture 2">
            <a:extLst>
              <a:ext uri="{FF2B5EF4-FFF2-40B4-BE49-F238E27FC236}">
                <a16:creationId xmlns:a16="http://schemas.microsoft.com/office/drawing/2014/main" id="{C3147E63-BACC-4CE2-86B2-3B03428F671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39151"/>
            <a:ext cx="2015144" cy="2015144"/>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flipV="1">
            <a:off x="2336356" y="1815355"/>
            <a:ext cx="14181459" cy="17074"/>
          </a:xfrm>
          <a:prstGeom prst="line">
            <a:avLst/>
          </a:prstGeom>
          <a:ln w="28575"/>
        </p:spPr>
        <p:style>
          <a:lnRef idx="1">
            <a:schemeClr val="dk1"/>
          </a:lnRef>
          <a:fillRef idx="0">
            <a:schemeClr val="dk1"/>
          </a:fillRef>
          <a:effectRef idx="0">
            <a:schemeClr val="dk1"/>
          </a:effectRef>
          <a:fontRef idx="minor">
            <a:schemeClr val="tx1"/>
          </a:fontRef>
        </p:style>
      </p:cxnSp>
      <p:sp>
        <p:nvSpPr>
          <p:cNvPr id="15" name="TextBox 9"/>
          <p:cNvSpPr txBox="1"/>
          <p:nvPr/>
        </p:nvSpPr>
        <p:spPr>
          <a:xfrm>
            <a:off x="3218569" y="570907"/>
            <a:ext cx="13299246" cy="1193853"/>
          </a:xfrm>
          <a:prstGeom prst="rect">
            <a:avLst/>
          </a:prstGeom>
        </p:spPr>
        <p:txBody>
          <a:bodyPr wrap="square" lIns="0" tIns="0" rIns="0" bIns="0" rtlCol="0" anchor="t">
            <a:spAutoFit/>
          </a:bodyPr>
          <a:lstStyle/>
          <a:p>
            <a:pPr algn="ctr">
              <a:lnSpc>
                <a:spcPts val="3919"/>
              </a:lnSpc>
              <a:spcBef>
                <a:spcPts val="1200"/>
              </a:spcBef>
            </a:pPr>
            <a:r>
              <a:rPr lang="en-US" sz="4000" b="1" spc="600" dirty="0">
                <a:solidFill>
                  <a:schemeClr val="tx1">
                    <a:lumMod val="75000"/>
                    <a:lumOff val="25000"/>
                  </a:schemeClr>
                </a:solidFill>
                <a:latin typeface="Arial" panose="020B0604020202020204" pitchFamily="34" charset="0"/>
                <a:cs typeface="Arial" panose="020B0604020202020204" pitchFamily="34" charset="0"/>
              </a:rPr>
              <a:t>Luận văn tốt nghiệp</a:t>
            </a:r>
          </a:p>
          <a:p>
            <a:pPr algn="ctr">
              <a:lnSpc>
                <a:spcPts val="3919"/>
              </a:lnSpc>
              <a:spcBef>
                <a:spcPts val="1200"/>
              </a:spcBef>
            </a:pPr>
            <a:r>
              <a:rPr lang="en-US" sz="4000" b="1" spc="600" dirty="0">
                <a:solidFill>
                  <a:schemeClr val="tx1">
                    <a:lumMod val="75000"/>
                    <a:lumOff val="25000"/>
                  </a:schemeClr>
                </a:solidFill>
                <a:latin typeface="Arial" panose="020B0604020202020204" pitchFamily="34" charset="0"/>
                <a:cs typeface="Arial" panose="020B0604020202020204" pitchFamily="34" charset="0"/>
              </a:rPr>
              <a:t>Ngành công nghệ thông tin</a:t>
            </a:r>
          </a:p>
        </p:txBody>
      </p:sp>
      <p:grpSp>
        <p:nvGrpSpPr>
          <p:cNvPr id="3" name="Group 2"/>
          <p:cNvGrpSpPr/>
          <p:nvPr/>
        </p:nvGrpSpPr>
        <p:grpSpPr>
          <a:xfrm>
            <a:off x="2133600" y="7095834"/>
            <a:ext cx="16611600" cy="2000548"/>
            <a:chOff x="2133600" y="7095834"/>
            <a:chExt cx="16611600" cy="2000548"/>
          </a:xfrm>
        </p:grpSpPr>
        <p:sp>
          <p:nvSpPr>
            <p:cNvPr id="7" name="TextBox 7"/>
            <p:cNvSpPr txBox="1"/>
            <p:nvPr/>
          </p:nvSpPr>
          <p:spPr>
            <a:xfrm>
              <a:off x="2133600" y="7095834"/>
              <a:ext cx="4038600" cy="959364"/>
            </a:xfrm>
            <a:prstGeom prst="rect">
              <a:avLst/>
            </a:prstGeom>
          </p:spPr>
          <p:txBody>
            <a:bodyPr wrap="square" lIns="0" tIns="0" rIns="0" bIns="0" rtlCol="0" anchor="t">
              <a:spAutoFit/>
            </a:bodyPr>
            <a:lstStyle/>
            <a:p>
              <a:pPr algn="ctr">
                <a:lnSpc>
                  <a:spcPts val="3919"/>
                </a:lnSpc>
              </a:pPr>
              <a:r>
                <a:rPr lang="en-US" sz="2800" b="1" spc="14" dirty="0">
                  <a:latin typeface="Arial" panose="020B0604020202020204" pitchFamily="34" charset="0"/>
                  <a:cs typeface="Arial" panose="020B0604020202020204" pitchFamily="34" charset="0"/>
                </a:rPr>
                <a:t>Giáo viên hướng dẫn:</a:t>
              </a:r>
            </a:p>
            <a:p>
              <a:pPr algn="ctr">
                <a:lnSpc>
                  <a:spcPts val="3919"/>
                </a:lnSpc>
              </a:pPr>
              <a:r>
                <a:rPr lang="en-US" sz="2800" b="1" spc="14" dirty="0" err="1">
                  <a:latin typeface="Arial" panose="020B0604020202020204" pitchFamily="34" charset="0"/>
                  <a:cs typeface="Arial" panose="020B0604020202020204" pitchFamily="34" charset="0"/>
                </a:rPr>
                <a:t>Ths</a:t>
              </a:r>
              <a:r>
                <a:rPr lang="en-US" sz="2800" b="1" spc="14" dirty="0">
                  <a:latin typeface="Arial" panose="020B0604020202020204" pitchFamily="34" charset="0"/>
                  <a:cs typeface="Arial" panose="020B0604020202020204" pitchFamily="34" charset="0"/>
                </a:rPr>
                <a:t>. Hồ Văn Tú</a:t>
              </a:r>
            </a:p>
          </p:txBody>
        </p:sp>
        <p:sp>
          <p:nvSpPr>
            <p:cNvPr id="18" name="TextBox 7"/>
            <p:cNvSpPr txBox="1"/>
            <p:nvPr/>
          </p:nvSpPr>
          <p:spPr>
            <a:xfrm>
              <a:off x="7247193" y="7095834"/>
              <a:ext cx="4359784" cy="2000548"/>
            </a:xfrm>
            <a:prstGeom prst="rect">
              <a:avLst/>
            </a:prstGeom>
          </p:spPr>
          <p:txBody>
            <a:bodyPr wrap="square" lIns="0" tIns="0" rIns="0" bIns="0" rtlCol="0" anchor="t">
              <a:spAutoFit/>
            </a:bodyPr>
            <a:lstStyle/>
            <a:p>
              <a:pPr algn="ctr">
                <a:lnSpc>
                  <a:spcPts val="3919"/>
                </a:lnSpc>
              </a:pPr>
              <a:r>
                <a:rPr lang="en-US" sz="2800" b="1" spc="14" dirty="0">
                  <a:latin typeface="Arial" panose="020B0604020202020204" pitchFamily="34" charset="0"/>
                  <a:cs typeface="Arial" panose="020B0604020202020204" pitchFamily="34" charset="0"/>
                </a:rPr>
                <a:t>Giáo viên phản biện:</a:t>
              </a:r>
            </a:p>
            <a:p>
              <a:pPr algn="ctr">
                <a:lnSpc>
                  <a:spcPts val="3919"/>
                </a:lnSpc>
              </a:pPr>
              <a:r>
                <a:rPr lang="en-US" sz="2800" b="1" spc="14" dirty="0" err="1">
                  <a:latin typeface="Arial" panose="020B0604020202020204" pitchFamily="34" charset="0"/>
                  <a:cs typeface="Arial" panose="020B0604020202020204" pitchFamily="34" charset="0"/>
                </a:rPr>
                <a:t>Ths</a:t>
              </a:r>
              <a:r>
                <a:rPr lang="en-US" sz="2800" b="1" spc="14" dirty="0">
                  <a:latin typeface="Arial" panose="020B0604020202020204" pitchFamily="34" charset="0"/>
                  <a:cs typeface="Arial" panose="020B0604020202020204" pitchFamily="34" charset="0"/>
                </a:rPr>
                <a:t>. Huỳnh Phụng Toàn</a:t>
              </a:r>
            </a:p>
            <a:p>
              <a:pPr algn="ctr">
                <a:lnSpc>
                  <a:spcPts val="3919"/>
                </a:lnSpc>
              </a:pPr>
              <a:r>
                <a:rPr lang="en-US" sz="2800" b="1" spc="14" dirty="0" err="1">
                  <a:latin typeface="Arial" panose="020B0604020202020204" pitchFamily="34" charset="0"/>
                  <a:cs typeface="Arial" panose="020B0604020202020204" pitchFamily="34" charset="0"/>
                </a:rPr>
                <a:t>Ths</a:t>
              </a:r>
              <a:r>
                <a:rPr lang="en-US" sz="2800" b="1" spc="14" dirty="0">
                  <a:latin typeface="Arial" panose="020B0604020202020204" pitchFamily="34" charset="0"/>
                  <a:cs typeface="Arial" panose="020B0604020202020204" pitchFamily="34" charset="0"/>
                </a:rPr>
                <a:t>. Võ Hải Đăng</a:t>
              </a:r>
            </a:p>
            <a:p>
              <a:pPr algn="ctr">
                <a:lnSpc>
                  <a:spcPts val="3919"/>
                </a:lnSpc>
              </a:pPr>
              <a:endParaRPr lang="en-US" sz="2800" b="1" spc="14" dirty="0">
                <a:latin typeface="Arial" panose="020B0604020202020204" pitchFamily="34" charset="0"/>
                <a:cs typeface="Arial" panose="020B0604020202020204" pitchFamily="34" charset="0"/>
              </a:endParaRPr>
            </a:p>
          </p:txBody>
        </p:sp>
        <p:sp>
          <p:nvSpPr>
            <p:cNvPr id="20" name="TextBox 7"/>
            <p:cNvSpPr txBox="1"/>
            <p:nvPr/>
          </p:nvSpPr>
          <p:spPr>
            <a:xfrm>
              <a:off x="11049000" y="7095834"/>
              <a:ext cx="7696200" cy="1500411"/>
            </a:xfrm>
            <a:prstGeom prst="rect">
              <a:avLst/>
            </a:prstGeom>
          </p:spPr>
          <p:txBody>
            <a:bodyPr wrap="square" lIns="0" tIns="0" rIns="0" bIns="0" rtlCol="0" anchor="t">
              <a:spAutoFit/>
            </a:bodyPr>
            <a:lstStyle/>
            <a:p>
              <a:pPr algn="ctr">
                <a:lnSpc>
                  <a:spcPts val="3919"/>
                </a:lnSpc>
              </a:pPr>
              <a:r>
                <a:rPr lang="en-US" sz="2800" b="1" spc="14" dirty="0">
                  <a:latin typeface="Arial" panose="020B0604020202020204" pitchFamily="34" charset="0"/>
                  <a:cs typeface="Arial" panose="020B0604020202020204" pitchFamily="34" charset="0"/>
                </a:rPr>
                <a:t>Sinh viên thực hiện:</a:t>
              </a:r>
            </a:p>
            <a:p>
              <a:pPr algn="ctr">
                <a:lnSpc>
                  <a:spcPts val="3919"/>
                </a:lnSpc>
              </a:pPr>
              <a:r>
                <a:rPr lang="en-US" sz="2800" b="1" spc="14" dirty="0" err="1">
                  <a:latin typeface="Arial" panose="020B0604020202020204" pitchFamily="34" charset="0"/>
                  <a:cs typeface="Arial" panose="020B0604020202020204" pitchFamily="34" charset="0"/>
                </a:rPr>
                <a:t>Nguyễn</a:t>
              </a:r>
              <a:r>
                <a:rPr lang="en-US" sz="2800" b="1" spc="14" dirty="0">
                  <a:latin typeface="Arial" panose="020B0604020202020204" pitchFamily="34" charset="0"/>
                  <a:cs typeface="Arial" panose="020B0604020202020204" pitchFamily="34" charset="0"/>
                </a:rPr>
                <a:t> Anh Thư - B1809522</a:t>
              </a:r>
            </a:p>
            <a:p>
              <a:pPr algn="ctr">
                <a:lnSpc>
                  <a:spcPts val="3919"/>
                </a:lnSpc>
              </a:pPr>
              <a:r>
                <a:rPr lang="en-US" sz="2800" b="1" spc="14" dirty="0">
                  <a:latin typeface="Arial" panose="020B0604020202020204" pitchFamily="34" charset="0"/>
                  <a:cs typeface="Arial" panose="020B0604020202020204" pitchFamily="34" charset="0"/>
                </a:rPr>
                <a:t>Ngô Duy Nam - B1809485</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0E1E1"/>
        </a:solidFill>
        <a:effectLst/>
      </p:bgPr>
    </p:bg>
    <p:spTree>
      <p:nvGrpSpPr>
        <p:cNvPr id="1" name=""/>
        <p:cNvGrpSpPr/>
        <p:nvPr/>
      </p:nvGrpSpPr>
      <p:grpSpPr>
        <a:xfrm>
          <a:off x="0" y="0"/>
          <a:ext cx="0" cy="0"/>
          <a:chOff x="0" y="0"/>
          <a:chExt cx="0" cy="0"/>
        </a:xfrm>
      </p:grpSpPr>
      <p:sp>
        <p:nvSpPr>
          <p:cNvPr id="3" name="TextBox 3"/>
          <p:cNvSpPr txBox="1"/>
          <p:nvPr/>
        </p:nvSpPr>
        <p:spPr>
          <a:xfrm>
            <a:off x="5683794" y="1060834"/>
            <a:ext cx="8420100" cy="1086441"/>
          </a:xfrm>
          <a:prstGeom prst="rect">
            <a:avLst/>
          </a:prstGeom>
        </p:spPr>
        <p:txBody>
          <a:bodyPr wrap="square" lIns="0" tIns="0" rIns="0" bIns="0" rtlCol="0" anchor="t">
            <a:spAutoFit/>
          </a:bodyPr>
          <a:lstStyle/>
          <a:p>
            <a:pPr algn="ctr">
              <a:lnSpc>
                <a:spcPts val="8250"/>
              </a:lnSpc>
            </a:pPr>
            <a:r>
              <a:rPr lang="en-US" sz="7500" b="1" dirty="0">
                <a:latin typeface="Times New Roman" panose="02020603050405020304" pitchFamily="18" charset="0"/>
                <a:cs typeface="Times New Roman" panose="02020603050405020304" pitchFamily="18" charset="0"/>
              </a:rPr>
              <a:t>Bố cục trình bày</a:t>
            </a:r>
          </a:p>
        </p:txBody>
      </p:sp>
      <p:sp>
        <p:nvSpPr>
          <p:cNvPr id="5" name="AutoShape 5"/>
          <p:cNvSpPr/>
          <p:nvPr/>
        </p:nvSpPr>
        <p:spPr>
          <a:xfrm rot="-5400000">
            <a:off x="-425631" y="5889004"/>
            <a:ext cx="6688182" cy="45719"/>
          </a:xfrm>
          <a:prstGeom prst="rect">
            <a:avLst/>
          </a:prstGeom>
          <a:solidFill>
            <a:srgbClr val="524C4C"/>
          </a:solidFill>
        </p:spPr>
      </p:sp>
      <p:sp>
        <p:nvSpPr>
          <p:cNvPr id="18" name="TextBox 8"/>
          <p:cNvSpPr txBox="1"/>
          <p:nvPr/>
        </p:nvSpPr>
        <p:spPr>
          <a:xfrm>
            <a:off x="3429000" y="6040174"/>
            <a:ext cx="6019800" cy="595099"/>
          </a:xfrm>
          <a:prstGeom prst="rect">
            <a:avLst/>
          </a:prstGeom>
        </p:spPr>
        <p:txBody>
          <a:bodyPr wrap="square" lIns="0" tIns="0" rIns="0" bIns="0" rtlCol="0" anchor="t">
            <a:spAutoFit/>
          </a:bodyPr>
          <a:lstStyle/>
          <a:p>
            <a:pPr>
              <a:lnSpc>
                <a:spcPts val="4499"/>
              </a:lnSpc>
            </a:pPr>
            <a:r>
              <a:rPr lang="en-US" sz="5400" spc="29" dirty="0">
                <a:latin typeface="Times New Roman" panose="02020603050405020304" pitchFamily="18" charset="0"/>
                <a:cs typeface="Times New Roman" panose="02020603050405020304" pitchFamily="18" charset="0"/>
              </a:rPr>
              <a:t>Kết</a:t>
            </a:r>
            <a:r>
              <a:rPr lang="en-US" sz="5400" spc="29" dirty="0">
                <a:solidFill>
                  <a:srgbClr val="524C4C"/>
                </a:solidFill>
                <a:latin typeface="Times New Roman" panose="02020603050405020304" pitchFamily="18" charset="0"/>
                <a:cs typeface="Times New Roman" panose="02020603050405020304" pitchFamily="18" charset="0"/>
              </a:rPr>
              <a:t> </a:t>
            </a:r>
            <a:r>
              <a:rPr lang="en-US" sz="5400" spc="29" dirty="0">
                <a:latin typeface="Times New Roman" panose="02020603050405020304" pitchFamily="18" charset="0"/>
                <a:cs typeface="Times New Roman" panose="02020603050405020304" pitchFamily="18" charset="0"/>
              </a:rPr>
              <a:t>luận</a:t>
            </a:r>
          </a:p>
        </p:txBody>
      </p:sp>
      <p:sp>
        <p:nvSpPr>
          <p:cNvPr id="19" name="TextBox 8"/>
          <p:cNvSpPr txBox="1"/>
          <p:nvPr/>
        </p:nvSpPr>
        <p:spPr>
          <a:xfrm>
            <a:off x="3429000" y="7629831"/>
            <a:ext cx="6019800" cy="613501"/>
          </a:xfrm>
          <a:prstGeom prst="rect">
            <a:avLst/>
          </a:prstGeom>
        </p:spPr>
        <p:txBody>
          <a:bodyPr wrap="square" lIns="0" tIns="0" rIns="0" bIns="0" rtlCol="0" anchor="t">
            <a:spAutoFit/>
          </a:bodyPr>
          <a:lstStyle/>
          <a:p>
            <a:pPr>
              <a:lnSpc>
                <a:spcPts val="4499"/>
              </a:lnSpc>
            </a:pPr>
            <a:r>
              <a:rPr lang="en-US" sz="5400" spc="29" dirty="0">
                <a:latin typeface="Times New Roman" panose="02020603050405020304" pitchFamily="18" charset="0"/>
                <a:cs typeface="Times New Roman" panose="02020603050405020304" pitchFamily="18" charset="0"/>
              </a:rPr>
              <a:t>Demo</a:t>
            </a:r>
          </a:p>
        </p:txBody>
      </p:sp>
      <p:sp>
        <p:nvSpPr>
          <p:cNvPr id="10" name="AutoShape 3"/>
          <p:cNvSpPr/>
          <p:nvPr/>
        </p:nvSpPr>
        <p:spPr>
          <a:xfrm>
            <a:off x="16459199" y="8801100"/>
            <a:ext cx="909709" cy="909708"/>
          </a:xfrm>
          <a:prstGeom prst="rect">
            <a:avLst/>
          </a:prstGeom>
          <a:solidFill>
            <a:schemeClr val="bg1"/>
          </a:solidFill>
        </p:spPr>
        <p:txBody>
          <a:bodyPr anchor="ctr"/>
          <a:lstStyle/>
          <a:p>
            <a:pPr algn="ctr">
              <a:spcBef>
                <a:spcPts val="600"/>
              </a:spcBef>
              <a:spcAft>
                <a:spcPts val="600"/>
              </a:spcAft>
            </a:pPr>
            <a:r>
              <a:rPr lang="en-US" sz="4000" dirty="0">
                <a:latin typeface="Times New Roman" panose="02020603050405020304" pitchFamily="18" charset="0"/>
                <a:cs typeface="Times New Roman" panose="02020603050405020304" pitchFamily="18" charset="0"/>
              </a:rPr>
              <a:t>9</a:t>
            </a:r>
          </a:p>
        </p:txBody>
      </p:sp>
      <p:sp>
        <p:nvSpPr>
          <p:cNvPr id="11" name="TextBox 8"/>
          <p:cNvSpPr txBox="1"/>
          <p:nvPr/>
        </p:nvSpPr>
        <p:spPr>
          <a:xfrm>
            <a:off x="3429000" y="2933700"/>
            <a:ext cx="4800600" cy="613501"/>
          </a:xfrm>
          <a:prstGeom prst="rect">
            <a:avLst/>
          </a:prstGeom>
        </p:spPr>
        <p:txBody>
          <a:bodyPr wrap="square" lIns="0" tIns="0" rIns="0" bIns="0" rtlCol="0" anchor="t">
            <a:spAutoFit/>
          </a:bodyPr>
          <a:lstStyle/>
          <a:p>
            <a:pPr>
              <a:lnSpc>
                <a:spcPts val="4499"/>
              </a:lnSpc>
            </a:pPr>
            <a:r>
              <a:rPr lang="en-US" sz="5400" spc="29" dirty="0">
                <a:latin typeface="Times New Roman" panose="02020603050405020304" pitchFamily="18" charset="0"/>
                <a:cs typeface="Times New Roman" panose="02020603050405020304" pitchFamily="18" charset="0"/>
              </a:rPr>
              <a:t>Giới thiệu</a:t>
            </a:r>
          </a:p>
        </p:txBody>
      </p:sp>
      <p:sp>
        <p:nvSpPr>
          <p:cNvPr id="12" name="TextBox 8"/>
          <p:cNvSpPr txBox="1"/>
          <p:nvPr/>
        </p:nvSpPr>
        <p:spPr>
          <a:xfrm>
            <a:off x="3405554" y="4482658"/>
            <a:ext cx="9525000" cy="595099"/>
          </a:xfrm>
          <a:prstGeom prst="rect">
            <a:avLst/>
          </a:prstGeom>
        </p:spPr>
        <p:txBody>
          <a:bodyPr wrap="square" lIns="0" tIns="0" rIns="0" bIns="0" rtlCol="0" anchor="t">
            <a:spAutoFit/>
          </a:bodyPr>
          <a:lstStyle/>
          <a:p>
            <a:pPr>
              <a:lnSpc>
                <a:spcPts val="4499"/>
              </a:lnSpc>
            </a:pPr>
            <a:r>
              <a:rPr lang="en-US" sz="5400" b="1" spc="29" dirty="0">
                <a:latin typeface="Times New Roman" panose="02020603050405020304" pitchFamily="18" charset="0"/>
                <a:cs typeface="Times New Roman" panose="02020603050405020304" pitchFamily="18" charset="0"/>
              </a:rPr>
              <a:t>Nội dung và kết quả thực hiện</a:t>
            </a:r>
          </a:p>
        </p:txBody>
      </p:sp>
      <p:sp>
        <p:nvSpPr>
          <p:cNvPr id="13" name="AutoShape 3"/>
          <p:cNvSpPr/>
          <p:nvPr/>
        </p:nvSpPr>
        <p:spPr>
          <a:xfrm>
            <a:off x="1742051" y="2767386"/>
            <a:ext cx="909709" cy="909708"/>
          </a:xfrm>
          <a:prstGeom prst="hexagon">
            <a:avLst/>
          </a:prstGeom>
          <a:solidFill>
            <a:schemeClr val="bg1"/>
          </a:solidFill>
        </p:spPr>
        <p:txBody>
          <a:bodyPr anchor="ctr"/>
          <a:lstStyle/>
          <a:p>
            <a:pPr algn="ctr">
              <a:spcBef>
                <a:spcPts val="600"/>
              </a:spcBef>
              <a:spcAft>
                <a:spcPts val="600"/>
              </a:spcAft>
            </a:pPr>
            <a:r>
              <a:rPr lang="en-US" sz="4000" dirty="0">
                <a:latin typeface="Times New Roman" panose="02020603050405020304" pitchFamily="18" charset="0"/>
                <a:cs typeface="Times New Roman" panose="02020603050405020304" pitchFamily="18" charset="0"/>
              </a:rPr>
              <a:t>1</a:t>
            </a:r>
          </a:p>
        </p:txBody>
      </p:sp>
      <p:sp>
        <p:nvSpPr>
          <p:cNvPr id="20" name="AutoShape 3"/>
          <p:cNvSpPr/>
          <p:nvPr/>
        </p:nvSpPr>
        <p:spPr>
          <a:xfrm>
            <a:off x="1742050" y="4320623"/>
            <a:ext cx="909709" cy="909708"/>
          </a:xfrm>
          <a:prstGeom prst="hexagon">
            <a:avLst/>
          </a:prstGeom>
          <a:solidFill>
            <a:schemeClr val="bg1"/>
          </a:solidFill>
        </p:spPr>
        <p:txBody>
          <a:bodyPr anchor="ctr"/>
          <a:lstStyle/>
          <a:p>
            <a:pPr algn="ctr">
              <a:spcBef>
                <a:spcPts val="600"/>
              </a:spcBef>
              <a:spcAft>
                <a:spcPts val="600"/>
              </a:spcAft>
            </a:pPr>
            <a:r>
              <a:rPr lang="en-US" sz="4000" dirty="0">
                <a:latin typeface="Times New Roman" panose="02020603050405020304" pitchFamily="18" charset="0"/>
                <a:cs typeface="Times New Roman" panose="02020603050405020304" pitchFamily="18" charset="0"/>
              </a:rPr>
              <a:t>2</a:t>
            </a:r>
          </a:p>
        </p:txBody>
      </p:sp>
      <p:sp>
        <p:nvSpPr>
          <p:cNvPr id="21" name="AutoShape 3"/>
          <p:cNvSpPr/>
          <p:nvPr/>
        </p:nvSpPr>
        <p:spPr>
          <a:xfrm>
            <a:off x="1742049" y="5873860"/>
            <a:ext cx="909709" cy="909708"/>
          </a:xfrm>
          <a:prstGeom prst="hexagon">
            <a:avLst/>
          </a:prstGeom>
          <a:solidFill>
            <a:schemeClr val="bg1"/>
          </a:solidFill>
        </p:spPr>
        <p:txBody>
          <a:bodyPr anchor="ctr"/>
          <a:lstStyle/>
          <a:p>
            <a:pPr algn="ctr">
              <a:spcBef>
                <a:spcPts val="600"/>
              </a:spcBef>
              <a:spcAft>
                <a:spcPts val="600"/>
              </a:spcAft>
            </a:pPr>
            <a:r>
              <a:rPr lang="en-US" sz="4000" dirty="0">
                <a:latin typeface="Times New Roman" panose="02020603050405020304" pitchFamily="18" charset="0"/>
                <a:cs typeface="Times New Roman" panose="02020603050405020304" pitchFamily="18" charset="0"/>
              </a:rPr>
              <a:t>3</a:t>
            </a:r>
          </a:p>
        </p:txBody>
      </p:sp>
      <p:sp>
        <p:nvSpPr>
          <p:cNvPr id="22" name="AutoShape 3"/>
          <p:cNvSpPr/>
          <p:nvPr/>
        </p:nvSpPr>
        <p:spPr>
          <a:xfrm>
            <a:off x="1742048" y="7427097"/>
            <a:ext cx="909709" cy="909708"/>
          </a:xfrm>
          <a:prstGeom prst="hexagon">
            <a:avLst/>
          </a:prstGeom>
          <a:solidFill>
            <a:schemeClr val="bg1"/>
          </a:solidFill>
        </p:spPr>
        <p:txBody>
          <a:bodyPr anchor="ctr"/>
          <a:lstStyle/>
          <a:p>
            <a:pPr algn="ctr">
              <a:spcBef>
                <a:spcPts val="600"/>
              </a:spcBef>
              <a:spcAft>
                <a:spcPts val="600"/>
              </a:spcAft>
            </a:pPr>
            <a:r>
              <a:rPr lang="en-US" sz="4000" dirty="0">
                <a:latin typeface="Times New Roman" panose="02020603050405020304" pitchFamily="18" charset="0"/>
                <a:cs typeface="Times New Roman" panose="02020603050405020304" pitchFamily="18" charset="0"/>
              </a:rPr>
              <a:t>4</a:t>
            </a:r>
          </a:p>
        </p:txBody>
      </p:sp>
      <p:sp>
        <p:nvSpPr>
          <p:cNvPr id="14" name="AutoShape 5"/>
          <p:cNvSpPr/>
          <p:nvPr/>
        </p:nvSpPr>
        <p:spPr>
          <a:xfrm>
            <a:off x="3429000" y="5100438"/>
            <a:ext cx="9174595" cy="63379"/>
          </a:xfrm>
          <a:prstGeom prst="rect">
            <a:avLst/>
          </a:prstGeom>
          <a:solidFill>
            <a:srgbClr val="524C4C"/>
          </a:solidFill>
        </p:spPr>
      </p:sp>
    </p:spTree>
    <p:extLst>
      <p:ext uri="{BB962C8B-B14F-4D97-AF65-F5344CB8AC3E}">
        <p14:creationId xmlns:p14="http://schemas.microsoft.com/office/powerpoint/2010/main" val="485612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8F8"/>
        </a:solidFill>
        <a:effectLst/>
      </p:bgPr>
    </p:bg>
    <p:spTree>
      <p:nvGrpSpPr>
        <p:cNvPr id="1" name=""/>
        <p:cNvGrpSpPr/>
        <p:nvPr/>
      </p:nvGrpSpPr>
      <p:grpSpPr>
        <a:xfrm>
          <a:off x="0" y="0"/>
          <a:ext cx="0" cy="0"/>
          <a:chOff x="0" y="0"/>
          <a:chExt cx="0" cy="0"/>
        </a:xfrm>
      </p:grpSpPr>
      <p:sp>
        <p:nvSpPr>
          <p:cNvPr id="3" name="TextBox 3"/>
          <p:cNvSpPr txBox="1"/>
          <p:nvPr/>
        </p:nvSpPr>
        <p:spPr>
          <a:xfrm>
            <a:off x="800100" y="513193"/>
            <a:ext cx="16687800" cy="988027"/>
          </a:xfrm>
          <a:prstGeom prst="rect">
            <a:avLst/>
          </a:prstGeom>
        </p:spPr>
        <p:txBody>
          <a:bodyPr wrap="square" lIns="0" tIns="0" rIns="0" bIns="0" rtlCol="0" anchor="t">
            <a:spAutoFit/>
          </a:bodyPr>
          <a:lstStyle/>
          <a:p>
            <a:pPr>
              <a:lnSpc>
                <a:spcPts val="8250"/>
              </a:lnSpc>
            </a:pPr>
            <a:r>
              <a:rPr lang="en-US" sz="6500" dirty="0">
                <a:latin typeface="Arial" panose="020B0604020202020204" pitchFamily="34" charset="0"/>
                <a:cs typeface="Arial" panose="020B0604020202020204" pitchFamily="34" charset="0"/>
              </a:rPr>
              <a:t>Phương pháp và nội dung nghiên cứu</a:t>
            </a:r>
          </a:p>
        </p:txBody>
      </p:sp>
      <p:sp>
        <p:nvSpPr>
          <p:cNvPr id="15" name="AutoShape 7"/>
          <p:cNvSpPr/>
          <p:nvPr/>
        </p:nvSpPr>
        <p:spPr>
          <a:xfrm>
            <a:off x="609600" y="1519924"/>
            <a:ext cx="14220305" cy="45719"/>
          </a:xfrm>
          <a:prstGeom prst="rect">
            <a:avLst/>
          </a:prstGeom>
          <a:solidFill>
            <a:srgbClr val="524C4C"/>
          </a:solidFill>
        </p:spPr>
      </p:sp>
      <p:sp>
        <p:nvSpPr>
          <p:cNvPr id="17" name="AutoShape 6"/>
          <p:cNvSpPr/>
          <p:nvPr/>
        </p:nvSpPr>
        <p:spPr>
          <a:xfrm>
            <a:off x="4572000" y="1920421"/>
            <a:ext cx="9144000" cy="1235617"/>
          </a:xfrm>
          <a:prstGeom prst="rect">
            <a:avLst/>
          </a:prstGeom>
          <a:solidFill>
            <a:srgbClr val="C0E1E1"/>
          </a:solidFill>
        </p:spPr>
        <p:txBody>
          <a:bodyPr anchor="ctr"/>
          <a:lstStyle/>
          <a:p>
            <a:pPr algn="ctr">
              <a:lnSpc>
                <a:spcPts val="4499"/>
              </a:lnSpc>
            </a:pPr>
            <a:r>
              <a:rPr lang="en-US" sz="5000" b="1" spc="29" dirty="0">
                <a:latin typeface="Times New Roman" panose="02020603050405020304" pitchFamily="18" charset="0"/>
                <a:cs typeface="Times New Roman" panose="02020603050405020304" pitchFamily="18" charset="0"/>
              </a:rPr>
              <a:t>Về lý thuyết</a:t>
            </a:r>
          </a:p>
        </p:txBody>
      </p:sp>
      <p:graphicFrame>
        <p:nvGraphicFramePr>
          <p:cNvPr id="19" name="Diagram 18"/>
          <p:cNvGraphicFramePr/>
          <p:nvPr>
            <p:extLst>
              <p:ext uri="{D42A27DB-BD31-4B8C-83A1-F6EECF244321}">
                <p14:modId xmlns:p14="http://schemas.microsoft.com/office/powerpoint/2010/main" val="3166196518"/>
              </p:ext>
            </p:extLst>
          </p:nvPr>
        </p:nvGraphicFramePr>
        <p:xfrm>
          <a:off x="933450" y="3376501"/>
          <a:ext cx="164211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 name="Group 1"/>
          <p:cNvGrpSpPr/>
          <p:nvPr/>
        </p:nvGrpSpPr>
        <p:grpSpPr>
          <a:xfrm>
            <a:off x="11353800" y="8801100"/>
            <a:ext cx="7661853" cy="909708"/>
            <a:chOff x="11353800" y="8801100"/>
            <a:chExt cx="7661853" cy="909708"/>
          </a:xfrm>
        </p:grpSpPr>
        <p:sp>
          <p:nvSpPr>
            <p:cNvPr id="20" name="AutoShape 3"/>
            <p:cNvSpPr/>
            <p:nvPr/>
          </p:nvSpPr>
          <p:spPr>
            <a:xfrm>
              <a:off x="16459199" y="8801100"/>
              <a:ext cx="909709" cy="909708"/>
            </a:xfrm>
            <a:prstGeom prst="rect">
              <a:avLst/>
            </a:prstGeom>
            <a:solidFill>
              <a:srgbClr val="C0E1E1"/>
            </a:solidFill>
          </p:spPr>
          <p:txBody>
            <a:bodyPr anchor="ctr"/>
            <a:lstStyle/>
            <a:p>
              <a:pPr algn="ctr"/>
              <a:r>
                <a:rPr lang="en-US" sz="4000" dirty="0">
                  <a:latin typeface="Times New Roman" panose="02020603050405020304" pitchFamily="18" charset="0"/>
                  <a:cs typeface="Times New Roman" panose="02020603050405020304" pitchFamily="18" charset="0"/>
                </a:rPr>
                <a:t>10</a:t>
              </a:r>
            </a:p>
          </p:txBody>
        </p:sp>
        <p:sp>
          <p:nvSpPr>
            <p:cNvPr id="7" name="TextBox 4"/>
            <p:cNvSpPr txBox="1"/>
            <p:nvPr/>
          </p:nvSpPr>
          <p:spPr>
            <a:xfrm>
              <a:off x="11353800" y="9304735"/>
              <a:ext cx="7661853" cy="406073"/>
            </a:xfrm>
            <a:prstGeom prst="rect">
              <a:avLst/>
            </a:prstGeom>
          </p:spPr>
          <p:txBody>
            <a:bodyPr lIns="0" tIns="0" rIns="0" bIns="0" rtlCol="0" anchor="t">
              <a:spAutoFit/>
            </a:bodyPr>
            <a:lstStyle/>
            <a:p>
              <a:pPr algn="ctr">
                <a:lnSpc>
                  <a:spcPts val="3360"/>
                </a:lnSpc>
              </a:pPr>
              <a:r>
                <a:rPr lang="en-US" sz="2400" spc="288" dirty="0">
                  <a:solidFill>
                    <a:srgbClr val="524C4C"/>
                  </a:solidFill>
                  <a:latin typeface="Lora"/>
                </a:rPr>
                <a:t>1 | Giới thiệu</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8F8"/>
        </a:solidFill>
        <a:effectLst/>
      </p:bgPr>
    </p:bg>
    <p:spTree>
      <p:nvGrpSpPr>
        <p:cNvPr id="1" name=""/>
        <p:cNvGrpSpPr/>
        <p:nvPr/>
      </p:nvGrpSpPr>
      <p:grpSpPr>
        <a:xfrm>
          <a:off x="0" y="0"/>
          <a:ext cx="0" cy="0"/>
          <a:chOff x="0" y="0"/>
          <a:chExt cx="0" cy="0"/>
        </a:xfrm>
      </p:grpSpPr>
      <p:grpSp>
        <p:nvGrpSpPr>
          <p:cNvPr id="5" name="Group 4"/>
          <p:cNvGrpSpPr/>
          <p:nvPr/>
        </p:nvGrpSpPr>
        <p:grpSpPr>
          <a:xfrm>
            <a:off x="609600" y="513193"/>
            <a:ext cx="16878300" cy="1106700"/>
            <a:chOff x="609600" y="513193"/>
            <a:chExt cx="16878300" cy="1106700"/>
          </a:xfrm>
        </p:grpSpPr>
        <p:sp>
          <p:nvSpPr>
            <p:cNvPr id="16" name="AutoShape 16"/>
            <p:cNvSpPr/>
            <p:nvPr/>
          </p:nvSpPr>
          <p:spPr>
            <a:xfrm rot="5400000">
              <a:off x="7787641" y="-5603867"/>
              <a:ext cx="45719" cy="14401802"/>
            </a:xfrm>
            <a:prstGeom prst="rect">
              <a:avLst/>
            </a:prstGeom>
            <a:solidFill>
              <a:srgbClr val="524C4C"/>
            </a:solidFill>
          </p:spPr>
        </p:sp>
        <p:sp>
          <p:nvSpPr>
            <p:cNvPr id="17" name="TextBox 3"/>
            <p:cNvSpPr txBox="1"/>
            <p:nvPr/>
          </p:nvSpPr>
          <p:spPr>
            <a:xfrm>
              <a:off x="800100" y="513193"/>
              <a:ext cx="16687800" cy="988027"/>
            </a:xfrm>
            <a:prstGeom prst="rect">
              <a:avLst/>
            </a:prstGeom>
          </p:spPr>
          <p:txBody>
            <a:bodyPr wrap="square" lIns="0" tIns="0" rIns="0" bIns="0" rtlCol="0" anchor="t">
              <a:spAutoFit/>
            </a:bodyPr>
            <a:lstStyle/>
            <a:p>
              <a:pPr>
                <a:lnSpc>
                  <a:spcPts val="8250"/>
                </a:lnSpc>
              </a:pPr>
              <a:r>
                <a:rPr lang="en-US" sz="6500" dirty="0">
                  <a:latin typeface="Arial" panose="020B0604020202020204" pitchFamily="34" charset="0"/>
                  <a:cs typeface="Arial" panose="020B0604020202020204" pitchFamily="34" charset="0"/>
                </a:rPr>
                <a:t>Phương pháp và nội dung nghiên cứu</a:t>
              </a:r>
            </a:p>
          </p:txBody>
        </p:sp>
      </p:grpSp>
      <p:grpSp>
        <p:nvGrpSpPr>
          <p:cNvPr id="27" name="Group 26"/>
          <p:cNvGrpSpPr/>
          <p:nvPr/>
        </p:nvGrpSpPr>
        <p:grpSpPr>
          <a:xfrm>
            <a:off x="11353800" y="8801100"/>
            <a:ext cx="7661853" cy="909708"/>
            <a:chOff x="11353800" y="8801100"/>
            <a:chExt cx="7661853" cy="909708"/>
          </a:xfrm>
        </p:grpSpPr>
        <p:sp>
          <p:nvSpPr>
            <p:cNvPr id="29" name="AutoShape 3"/>
            <p:cNvSpPr/>
            <p:nvPr/>
          </p:nvSpPr>
          <p:spPr>
            <a:xfrm>
              <a:off x="16459199" y="8801100"/>
              <a:ext cx="909709" cy="909708"/>
            </a:xfrm>
            <a:prstGeom prst="rect">
              <a:avLst/>
            </a:prstGeom>
            <a:solidFill>
              <a:srgbClr val="C0E1E1"/>
            </a:solidFill>
          </p:spPr>
          <p:txBody>
            <a:bodyPr anchor="ctr"/>
            <a:lstStyle/>
            <a:p>
              <a:pPr algn="ctr"/>
              <a:r>
                <a:rPr lang="en-US" sz="4000" dirty="0">
                  <a:latin typeface="Times New Roman" panose="02020603050405020304" pitchFamily="18" charset="0"/>
                  <a:cs typeface="Times New Roman" panose="02020603050405020304" pitchFamily="18" charset="0"/>
                </a:rPr>
                <a:t>11</a:t>
              </a:r>
            </a:p>
          </p:txBody>
        </p:sp>
        <p:sp>
          <p:nvSpPr>
            <p:cNvPr id="40" name="TextBox 4"/>
            <p:cNvSpPr txBox="1"/>
            <p:nvPr/>
          </p:nvSpPr>
          <p:spPr>
            <a:xfrm>
              <a:off x="11353800" y="9304735"/>
              <a:ext cx="7661853" cy="406073"/>
            </a:xfrm>
            <a:prstGeom prst="rect">
              <a:avLst/>
            </a:prstGeom>
          </p:spPr>
          <p:txBody>
            <a:bodyPr lIns="0" tIns="0" rIns="0" bIns="0" rtlCol="0" anchor="t">
              <a:spAutoFit/>
            </a:bodyPr>
            <a:lstStyle/>
            <a:p>
              <a:pPr algn="ctr">
                <a:lnSpc>
                  <a:spcPts val="3360"/>
                </a:lnSpc>
              </a:pPr>
              <a:r>
                <a:rPr lang="en-US" sz="2400" spc="288" dirty="0">
                  <a:solidFill>
                    <a:srgbClr val="524C4C"/>
                  </a:solidFill>
                  <a:latin typeface="Lora"/>
                </a:rPr>
                <a:t>1 | Giới thiệu</a:t>
              </a:r>
            </a:p>
          </p:txBody>
        </p:sp>
      </p:grpSp>
      <p:grpSp>
        <p:nvGrpSpPr>
          <p:cNvPr id="10" name="Group 9"/>
          <p:cNvGrpSpPr/>
          <p:nvPr/>
        </p:nvGrpSpPr>
        <p:grpSpPr>
          <a:xfrm>
            <a:off x="387595" y="2696509"/>
            <a:ext cx="2743481" cy="3498584"/>
            <a:chOff x="1371600" y="2348664"/>
            <a:chExt cx="2743481" cy="3498584"/>
          </a:xfrm>
        </p:grpSpPr>
        <p:grpSp>
          <p:nvGrpSpPr>
            <p:cNvPr id="2" name="Group 1"/>
            <p:cNvGrpSpPr/>
            <p:nvPr/>
          </p:nvGrpSpPr>
          <p:grpSpPr>
            <a:xfrm>
              <a:off x="1371600" y="2348664"/>
              <a:ext cx="2743481" cy="2842135"/>
              <a:chOff x="1143000" y="2387048"/>
              <a:chExt cx="2743481" cy="2842135"/>
            </a:xfrm>
          </p:grpSpPr>
          <p:sp>
            <p:nvSpPr>
              <p:cNvPr id="31" name="Oval 30"/>
              <p:cNvSpPr/>
              <p:nvPr/>
            </p:nvSpPr>
            <p:spPr>
              <a:xfrm>
                <a:off x="1143000" y="2387048"/>
                <a:ext cx="2743481" cy="2842135"/>
              </a:xfrm>
              <a:prstGeom prst="ellipse">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p:nvPr/>
            </p:nvPicPr>
            <p:blipFill rotWithShape="1">
              <a:blip r:embed="rId3" cstate="print">
                <a:extLst>
                  <a:ext uri="{28A0092B-C50C-407E-A947-70E740481C1C}">
                    <a14:useLocalDpi xmlns:a14="http://schemas.microsoft.com/office/drawing/2010/main" val="0"/>
                  </a:ext>
                </a:extLst>
              </a:blip>
              <a:srcRect l="2994" t="12857" r="4191" b="15815"/>
              <a:stretch/>
            </p:blipFill>
            <p:spPr bwMode="auto">
              <a:xfrm>
                <a:off x="1383291" y="2888718"/>
                <a:ext cx="2197962" cy="1946782"/>
              </a:xfrm>
              <a:prstGeom prst="rect">
                <a:avLst/>
              </a:prstGeom>
              <a:ln>
                <a:noFill/>
              </a:ln>
              <a:extLst>
                <a:ext uri="{53640926-AAD7-44D8-BBD7-CCE9431645EC}">
                  <a14:shadowObscured xmlns:a14="http://schemas.microsoft.com/office/drawing/2010/main"/>
                </a:ext>
              </a:extLst>
            </p:spPr>
          </p:pic>
        </p:grpSp>
        <p:sp>
          <p:nvSpPr>
            <p:cNvPr id="6" name="TextBox 5"/>
            <p:cNvSpPr txBox="1"/>
            <p:nvPr/>
          </p:nvSpPr>
          <p:spPr>
            <a:xfrm>
              <a:off x="1447989" y="5293250"/>
              <a:ext cx="2667092" cy="553998"/>
            </a:xfrm>
            <a:prstGeom prst="rect">
              <a:avLst/>
            </a:prstGeom>
            <a:noFill/>
          </p:spPr>
          <p:txBody>
            <a:bodyPr wrap="square" rtlCol="0">
              <a:spAutoFit/>
            </a:bodyPr>
            <a:lstStyle/>
            <a:p>
              <a:r>
                <a:rPr lang="en-US" sz="3000" dirty="0" err="1">
                  <a:latin typeface="Lora" panose="020B0604020202020204" charset="0"/>
                  <a:cs typeface="Arial" panose="020B0604020202020204" pitchFamily="34" charset="0"/>
                </a:rPr>
                <a:t>Meterial</a:t>
              </a:r>
              <a:r>
                <a:rPr lang="en-US" sz="3000" dirty="0">
                  <a:latin typeface="Lora" panose="020B0604020202020204" charset="0"/>
                  <a:cs typeface="Arial" panose="020B0604020202020204" pitchFamily="34" charset="0"/>
                </a:rPr>
                <a:t> - UI</a:t>
              </a:r>
            </a:p>
          </p:txBody>
        </p:sp>
      </p:grpSp>
      <p:grpSp>
        <p:nvGrpSpPr>
          <p:cNvPr id="11" name="Group 10"/>
          <p:cNvGrpSpPr/>
          <p:nvPr/>
        </p:nvGrpSpPr>
        <p:grpSpPr>
          <a:xfrm>
            <a:off x="5305386" y="2728327"/>
            <a:ext cx="2743481" cy="3466766"/>
            <a:chOff x="6096000" y="2348663"/>
            <a:chExt cx="2743481" cy="3466766"/>
          </a:xfrm>
        </p:grpSpPr>
        <p:grpSp>
          <p:nvGrpSpPr>
            <p:cNvPr id="37" name="Group 36"/>
            <p:cNvGrpSpPr/>
            <p:nvPr/>
          </p:nvGrpSpPr>
          <p:grpSpPr>
            <a:xfrm>
              <a:off x="6096000" y="2348663"/>
              <a:ext cx="2743481" cy="2842135"/>
              <a:chOff x="6900809" y="2379729"/>
              <a:chExt cx="2743481" cy="2842135"/>
            </a:xfrm>
          </p:grpSpPr>
          <p:sp>
            <p:nvSpPr>
              <p:cNvPr id="28" name="Oval 27"/>
              <p:cNvSpPr/>
              <p:nvPr/>
            </p:nvSpPr>
            <p:spPr>
              <a:xfrm>
                <a:off x="6900809" y="2379729"/>
                <a:ext cx="2743481" cy="2842135"/>
              </a:xfrm>
              <a:prstGeom prst="ellipse">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8535" y="2590607"/>
                <a:ext cx="2328028" cy="2328028"/>
              </a:xfrm>
              <a:prstGeom prst="rect">
                <a:avLst/>
              </a:prstGeom>
            </p:spPr>
          </p:pic>
        </p:grpSp>
        <p:sp>
          <p:nvSpPr>
            <p:cNvPr id="41" name="TextBox 40"/>
            <p:cNvSpPr txBox="1"/>
            <p:nvPr/>
          </p:nvSpPr>
          <p:spPr>
            <a:xfrm>
              <a:off x="6934200" y="5261431"/>
              <a:ext cx="1481972" cy="553998"/>
            </a:xfrm>
            <a:prstGeom prst="rect">
              <a:avLst/>
            </a:prstGeom>
            <a:noFill/>
          </p:spPr>
          <p:txBody>
            <a:bodyPr wrap="square" rtlCol="0">
              <a:spAutoFit/>
            </a:bodyPr>
            <a:lstStyle/>
            <a:p>
              <a:r>
                <a:rPr lang="en-US" sz="3000" dirty="0">
                  <a:latin typeface="Lora" panose="020B0604020202020204" charset="0"/>
                  <a:cs typeface="Arial" panose="020B0604020202020204" pitchFamily="34" charset="0"/>
                </a:rPr>
                <a:t>React</a:t>
              </a:r>
            </a:p>
          </p:txBody>
        </p:sp>
      </p:grpSp>
      <p:grpSp>
        <p:nvGrpSpPr>
          <p:cNvPr id="12" name="Group 11"/>
          <p:cNvGrpSpPr/>
          <p:nvPr/>
        </p:nvGrpSpPr>
        <p:grpSpPr>
          <a:xfrm>
            <a:off x="10080240" y="2728329"/>
            <a:ext cx="2743481" cy="3466764"/>
            <a:chOff x="10820400" y="2348665"/>
            <a:chExt cx="2743481" cy="3466764"/>
          </a:xfrm>
        </p:grpSpPr>
        <p:grpSp>
          <p:nvGrpSpPr>
            <p:cNvPr id="4" name="Group 3"/>
            <p:cNvGrpSpPr/>
            <p:nvPr/>
          </p:nvGrpSpPr>
          <p:grpSpPr>
            <a:xfrm>
              <a:off x="10820400" y="2348665"/>
              <a:ext cx="2743481" cy="2842135"/>
              <a:chOff x="9946298" y="2333525"/>
              <a:chExt cx="2743481" cy="2842135"/>
            </a:xfrm>
          </p:grpSpPr>
          <p:sp>
            <p:nvSpPr>
              <p:cNvPr id="34" name="Oval 33"/>
              <p:cNvSpPr/>
              <p:nvPr/>
            </p:nvSpPr>
            <p:spPr>
              <a:xfrm>
                <a:off x="9946298" y="2333525"/>
                <a:ext cx="2743481" cy="2842135"/>
              </a:xfrm>
              <a:prstGeom prst="ellipse">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74099" y="2516342"/>
                <a:ext cx="2476500" cy="2476500"/>
              </a:xfrm>
              <a:prstGeom prst="rect">
                <a:avLst/>
              </a:prstGeom>
            </p:spPr>
          </p:pic>
        </p:grpSp>
        <p:sp>
          <p:nvSpPr>
            <p:cNvPr id="42" name="TextBox 41"/>
            <p:cNvSpPr txBox="1"/>
            <p:nvPr/>
          </p:nvSpPr>
          <p:spPr>
            <a:xfrm>
              <a:off x="11087381" y="5261431"/>
              <a:ext cx="2476500" cy="553998"/>
            </a:xfrm>
            <a:prstGeom prst="rect">
              <a:avLst/>
            </a:prstGeom>
            <a:noFill/>
          </p:spPr>
          <p:txBody>
            <a:bodyPr wrap="square" rtlCol="0">
              <a:spAutoFit/>
            </a:bodyPr>
            <a:lstStyle/>
            <a:p>
              <a:r>
                <a:rPr lang="en-US" sz="3000" dirty="0" err="1">
                  <a:latin typeface="Lora" panose="020B0604020202020204" charset="0"/>
                  <a:cs typeface="Arial" panose="020B0604020202020204" pitchFamily="34" charset="0"/>
                </a:rPr>
                <a:t>TailwindCSS</a:t>
              </a:r>
              <a:endParaRPr lang="en-US" sz="3000" dirty="0">
                <a:latin typeface="Lora" panose="020B0604020202020204" charset="0"/>
                <a:cs typeface="Arial" panose="020B0604020202020204" pitchFamily="34" charset="0"/>
              </a:endParaRPr>
            </a:p>
          </p:txBody>
        </p:sp>
      </p:grpSp>
      <p:grpSp>
        <p:nvGrpSpPr>
          <p:cNvPr id="7" name="Group 6"/>
          <p:cNvGrpSpPr/>
          <p:nvPr/>
        </p:nvGrpSpPr>
        <p:grpSpPr>
          <a:xfrm>
            <a:off x="2795375" y="6037847"/>
            <a:ext cx="2743481" cy="3330378"/>
            <a:chOff x="1838053" y="5898096"/>
            <a:chExt cx="2743481" cy="3330378"/>
          </a:xfrm>
        </p:grpSpPr>
        <p:grpSp>
          <p:nvGrpSpPr>
            <p:cNvPr id="20" name="Group 19"/>
            <p:cNvGrpSpPr/>
            <p:nvPr/>
          </p:nvGrpSpPr>
          <p:grpSpPr>
            <a:xfrm>
              <a:off x="1838053" y="5898096"/>
              <a:ext cx="2743481" cy="2842135"/>
              <a:chOff x="2209800" y="4686300"/>
              <a:chExt cx="2743481" cy="2842135"/>
            </a:xfrm>
          </p:grpSpPr>
          <p:sp>
            <p:nvSpPr>
              <p:cNvPr id="19" name="Oval 18"/>
              <p:cNvSpPr/>
              <p:nvPr/>
            </p:nvSpPr>
            <p:spPr>
              <a:xfrm>
                <a:off x="2209800" y="4686300"/>
                <a:ext cx="2743481" cy="2842135"/>
              </a:xfrm>
              <a:prstGeom prst="ellipse">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descr="NodeJS và npm, cài đặt trong Ubuntu 20.04 | 18.04 | Ubunlo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37509" y="5492338"/>
                <a:ext cx="2684619" cy="1230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3" name="TextBox 42"/>
            <p:cNvSpPr txBox="1"/>
            <p:nvPr/>
          </p:nvSpPr>
          <p:spPr>
            <a:xfrm>
              <a:off x="2342208" y="8674476"/>
              <a:ext cx="1731726" cy="553998"/>
            </a:xfrm>
            <a:prstGeom prst="rect">
              <a:avLst/>
            </a:prstGeom>
            <a:noFill/>
          </p:spPr>
          <p:txBody>
            <a:bodyPr wrap="square" rtlCol="0">
              <a:spAutoFit/>
            </a:bodyPr>
            <a:lstStyle/>
            <a:p>
              <a:r>
                <a:rPr lang="en-US" sz="3000" dirty="0" err="1">
                  <a:latin typeface="Lora" panose="020B0604020202020204" charset="0"/>
                  <a:cs typeface="Arial" panose="020B0604020202020204" pitchFamily="34" charset="0"/>
                </a:rPr>
                <a:t>NodeJS</a:t>
              </a:r>
              <a:endParaRPr lang="en-US" sz="3000" dirty="0">
                <a:latin typeface="Lora" panose="020B0604020202020204" charset="0"/>
                <a:cs typeface="Arial" panose="020B0604020202020204" pitchFamily="34" charset="0"/>
              </a:endParaRPr>
            </a:p>
          </p:txBody>
        </p:sp>
      </p:grpSp>
      <p:grpSp>
        <p:nvGrpSpPr>
          <p:cNvPr id="8" name="Group 7"/>
          <p:cNvGrpSpPr/>
          <p:nvPr/>
        </p:nvGrpSpPr>
        <p:grpSpPr>
          <a:xfrm>
            <a:off x="7610936" y="5968571"/>
            <a:ext cx="2743481" cy="3336164"/>
            <a:chOff x="7810500" y="5892477"/>
            <a:chExt cx="2743481" cy="3336164"/>
          </a:xfrm>
        </p:grpSpPr>
        <p:grpSp>
          <p:nvGrpSpPr>
            <p:cNvPr id="38" name="Group 37"/>
            <p:cNvGrpSpPr/>
            <p:nvPr/>
          </p:nvGrpSpPr>
          <p:grpSpPr>
            <a:xfrm>
              <a:off x="7810500" y="5892477"/>
              <a:ext cx="2743481" cy="2842135"/>
              <a:chOff x="7772259" y="5983778"/>
              <a:chExt cx="2743481" cy="2842135"/>
            </a:xfrm>
          </p:grpSpPr>
          <p:sp>
            <p:nvSpPr>
              <p:cNvPr id="22" name="Oval 21"/>
              <p:cNvSpPr/>
              <p:nvPr/>
            </p:nvSpPr>
            <p:spPr>
              <a:xfrm>
                <a:off x="7772259" y="5983778"/>
                <a:ext cx="2743481" cy="2842135"/>
              </a:xfrm>
              <a:prstGeom prst="ellipse">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66577" y="6210300"/>
                <a:ext cx="2082800" cy="2082800"/>
              </a:xfrm>
              <a:prstGeom prst="rect">
                <a:avLst/>
              </a:prstGeom>
            </p:spPr>
          </p:pic>
        </p:grpSp>
        <p:sp>
          <p:nvSpPr>
            <p:cNvPr id="44" name="TextBox 43"/>
            <p:cNvSpPr txBox="1"/>
            <p:nvPr/>
          </p:nvSpPr>
          <p:spPr>
            <a:xfrm>
              <a:off x="8248431" y="8674643"/>
              <a:ext cx="2065048" cy="553998"/>
            </a:xfrm>
            <a:prstGeom prst="rect">
              <a:avLst/>
            </a:prstGeom>
            <a:noFill/>
          </p:spPr>
          <p:txBody>
            <a:bodyPr wrap="square" rtlCol="0">
              <a:spAutoFit/>
            </a:bodyPr>
            <a:lstStyle/>
            <a:p>
              <a:r>
                <a:rPr lang="en-US" sz="3000" dirty="0" err="1">
                  <a:latin typeface="Lora" panose="020B0604020202020204" charset="0"/>
                  <a:cs typeface="Arial" panose="020B0604020202020204" pitchFamily="34" charset="0"/>
                </a:rPr>
                <a:t>MongoDB</a:t>
              </a:r>
              <a:endParaRPr lang="en-US" sz="3000" dirty="0">
                <a:latin typeface="Lora" panose="020B0604020202020204" charset="0"/>
                <a:cs typeface="Arial" panose="020B0604020202020204" pitchFamily="34" charset="0"/>
              </a:endParaRPr>
            </a:p>
          </p:txBody>
        </p:sp>
      </p:grpSp>
      <p:grpSp>
        <p:nvGrpSpPr>
          <p:cNvPr id="9" name="Group 8"/>
          <p:cNvGrpSpPr/>
          <p:nvPr/>
        </p:nvGrpSpPr>
        <p:grpSpPr>
          <a:xfrm>
            <a:off x="12186775" y="5910247"/>
            <a:ext cx="2743481" cy="3457978"/>
            <a:chOff x="12770558" y="5830632"/>
            <a:chExt cx="2743481" cy="3457978"/>
          </a:xfrm>
        </p:grpSpPr>
        <p:grpSp>
          <p:nvGrpSpPr>
            <p:cNvPr id="39" name="Group 38"/>
            <p:cNvGrpSpPr/>
            <p:nvPr/>
          </p:nvGrpSpPr>
          <p:grpSpPr>
            <a:xfrm>
              <a:off x="12770558" y="5830632"/>
              <a:ext cx="2743481" cy="2842135"/>
              <a:chOff x="12724838" y="5981699"/>
              <a:chExt cx="2743481" cy="2842135"/>
            </a:xfrm>
          </p:grpSpPr>
          <p:sp>
            <p:nvSpPr>
              <p:cNvPr id="23" name="Oval 22"/>
              <p:cNvSpPr/>
              <p:nvPr/>
            </p:nvSpPr>
            <p:spPr>
              <a:xfrm>
                <a:off x="12724838" y="5981699"/>
                <a:ext cx="2743481" cy="2842135"/>
              </a:xfrm>
              <a:prstGeom prst="ellipse">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0" descr="File, type, vscode Free Icon of vscod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315342" y="6621530"/>
                <a:ext cx="1562471" cy="1562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5" name="TextBox 44"/>
            <p:cNvSpPr txBox="1"/>
            <p:nvPr/>
          </p:nvSpPr>
          <p:spPr>
            <a:xfrm>
              <a:off x="13133327" y="8734612"/>
              <a:ext cx="2350232" cy="553998"/>
            </a:xfrm>
            <a:prstGeom prst="rect">
              <a:avLst/>
            </a:prstGeom>
            <a:noFill/>
          </p:spPr>
          <p:txBody>
            <a:bodyPr wrap="square" rtlCol="0">
              <a:spAutoFit/>
            </a:bodyPr>
            <a:lstStyle/>
            <a:p>
              <a:r>
                <a:rPr lang="en-US" sz="3000" dirty="0">
                  <a:latin typeface="Lora" panose="020B0604020202020204" charset="0"/>
                  <a:cs typeface="Arial" panose="020B0604020202020204" pitchFamily="34" charset="0"/>
                </a:rPr>
                <a:t>Visual Code</a:t>
              </a:r>
            </a:p>
          </p:txBody>
        </p:sp>
      </p:grpSp>
      <p:sp>
        <p:nvSpPr>
          <p:cNvPr id="32" name="AutoShape 6"/>
          <p:cNvSpPr/>
          <p:nvPr/>
        </p:nvSpPr>
        <p:spPr>
          <a:xfrm>
            <a:off x="5286873" y="1676173"/>
            <a:ext cx="7948905" cy="972304"/>
          </a:xfrm>
          <a:prstGeom prst="rect">
            <a:avLst/>
          </a:prstGeom>
          <a:solidFill>
            <a:schemeClr val="accent5">
              <a:lumMod val="40000"/>
              <a:lumOff val="60000"/>
            </a:schemeClr>
          </a:solidFill>
        </p:spPr>
        <p:txBody>
          <a:bodyPr anchor="ctr"/>
          <a:lstStyle/>
          <a:p>
            <a:pPr algn="ctr">
              <a:lnSpc>
                <a:spcPts val="4499"/>
              </a:lnSpc>
            </a:pPr>
            <a:r>
              <a:rPr lang="en-US" sz="5000" b="1" spc="29" dirty="0">
                <a:latin typeface="Times New Roman" panose="02020603050405020304" pitchFamily="18" charset="0"/>
                <a:cs typeface="Times New Roman" panose="02020603050405020304" pitchFamily="18" charset="0"/>
              </a:rPr>
              <a:t>Về kỹ thuật</a:t>
            </a:r>
          </a:p>
        </p:txBody>
      </p:sp>
      <p:sp>
        <p:nvSpPr>
          <p:cNvPr id="46" name="AutoShape 6"/>
          <p:cNvSpPr/>
          <p:nvPr/>
        </p:nvSpPr>
        <p:spPr>
          <a:xfrm rot="16200000">
            <a:off x="13502307" y="-1980115"/>
            <a:ext cx="7948905" cy="2572684"/>
          </a:xfrm>
          <a:prstGeom prst="rect">
            <a:avLst/>
          </a:prstGeom>
          <a:solidFill>
            <a:schemeClr val="accent5">
              <a:lumMod val="40000"/>
              <a:lumOff val="60000"/>
            </a:schemeClr>
          </a:solidFill>
        </p:spPr>
        <p:txBody>
          <a:bodyPr anchor="ctr"/>
          <a:lstStyle/>
          <a:p>
            <a:pPr algn="ctr">
              <a:lnSpc>
                <a:spcPts val="4499"/>
              </a:lnSpc>
            </a:pPr>
            <a:endParaRPr lang="en-US" sz="5000" b="1" spc="29" dirty="0">
              <a:latin typeface="Times New Roman" panose="02020603050405020304" pitchFamily="18" charset="0"/>
              <a:cs typeface="Times New Roman" panose="02020603050405020304" pitchFamily="18" charset="0"/>
            </a:endParaRPr>
          </a:p>
        </p:txBody>
      </p:sp>
      <p:sp>
        <p:nvSpPr>
          <p:cNvPr id="49" name="Freeform 4"/>
          <p:cNvSpPr/>
          <p:nvPr/>
        </p:nvSpPr>
        <p:spPr>
          <a:xfrm>
            <a:off x="16772666" y="-5011757"/>
            <a:ext cx="4019834" cy="7740084"/>
          </a:xfrm>
          <a:custGeom>
            <a:avLst/>
            <a:gdLst/>
            <a:ahLst/>
            <a:cxnLst/>
            <a:rect l="l" t="t" r="r" b="b"/>
            <a:pathLst>
              <a:path w="5348398" h="6377653">
                <a:moveTo>
                  <a:pt x="0" y="0"/>
                </a:moveTo>
                <a:lnTo>
                  <a:pt x="0" y="6377653"/>
                </a:lnTo>
                <a:lnTo>
                  <a:pt x="5348398" y="6377653"/>
                </a:lnTo>
                <a:lnTo>
                  <a:pt x="5348398" y="0"/>
                </a:lnTo>
                <a:lnTo>
                  <a:pt x="0" y="0"/>
                </a:lnTo>
                <a:close/>
                <a:moveTo>
                  <a:pt x="5287437" y="6316694"/>
                </a:moveTo>
                <a:lnTo>
                  <a:pt x="59690" y="6316694"/>
                </a:lnTo>
                <a:lnTo>
                  <a:pt x="59690" y="59690"/>
                </a:lnTo>
                <a:lnTo>
                  <a:pt x="5287437" y="59690"/>
                </a:lnTo>
                <a:lnTo>
                  <a:pt x="5287437" y="6316694"/>
                </a:lnTo>
                <a:close/>
              </a:path>
            </a:pathLst>
          </a:custGeom>
          <a:solidFill>
            <a:srgbClr val="524C4C"/>
          </a:solidFill>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AF8F8"/>
        </a:solidFill>
        <a:effectLst/>
      </p:bgPr>
    </p:bg>
    <p:spTree>
      <p:nvGrpSpPr>
        <p:cNvPr id="1" name=""/>
        <p:cNvGrpSpPr/>
        <p:nvPr/>
      </p:nvGrpSpPr>
      <p:grpSpPr>
        <a:xfrm>
          <a:off x="0" y="0"/>
          <a:ext cx="0" cy="0"/>
          <a:chOff x="0" y="0"/>
          <a:chExt cx="0" cy="0"/>
        </a:xfrm>
      </p:grpSpPr>
      <p:grpSp>
        <p:nvGrpSpPr>
          <p:cNvPr id="13" name="Group 12"/>
          <p:cNvGrpSpPr/>
          <p:nvPr/>
        </p:nvGrpSpPr>
        <p:grpSpPr>
          <a:xfrm>
            <a:off x="609600" y="513193"/>
            <a:ext cx="16878300" cy="1106701"/>
            <a:chOff x="609600" y="513193"/>
            <a:chExt cx="16878300" cy="1106701"/>
          </a:xfrm>
        </p:grpSpPr>
        <p:sp>
          <p:nvSpPr>
            <p:cNvPr id="14" name="AutoShape 16"/>
            <p:cNvSpPr/>
            <p:nvPr/>
          </p:nvSpPr>
          <p:spPr>
            <a:xfrm rot="5400000">
              <a:off x="7482841" y="-5299066"/>
              <a:ext cx="45719" cy="13792202"/>
            </a:xfrm>
            <a:prstGeom prst="rect">
              <a:avLst/>
            </a:prstGeom>
            <a:solidFill>
              <a:srgbClr val="524C4C"/>
            </a:solidFill>
          </p:spPr>
        </p:sp>
        <p:sp>
          <p:nvSpPr>
            <p:cNvPr id="15" name="TextBox 3"/>
            <p:cNvSpPr txBox="1"/>
            <p:nvPr/>
          </p:nvSpPr>
          <p:spPr>
            <a:xfrm>
              <a:off x="800100" y="513193"/>
              <a:ext cx="16687800" cy="988027"/>
            </a:xfrm>
            <a:prstGeom prst="rect">
              <a:avLst/>
            </a:prstGeom>
          </p:spPr>
          <p:txBody>
            <a:bodyPr wrap="square" lIns="0" tIns="0" rIns="0" bIns="0" rtlCol="0" anchor="t">
              <a:spAutoFit/>
            </a:bodyPr>
            <a:lstStyle/>
            <a:p>
              <a:pPr>
                <a:lnSpc>
                  <a:spcPts val="8250"/>
                </a:lnSpc>
              </a:pPr>
              <a:r>
                <a:rPr lang="en-US" sz="6500" dirty="0">
                  <a:latin typeface="Arial" panose="020B0604020202020204" pitchFamily="34" charset="0"/>
                  <a:cs typeface="Arial" panose="020B0604020202020204" pitchFamily="34" charset="0"/>
                </a:rPr>
                <a:t>Cơ sở dữ liệu phi quan hệ - NoSQL</a:t>
              </a:r>
            </a:p>
          </p:txBody>
        </p:sp>
      </p:grpSp>
      <p:grpSp>
        <p:nvGrpSpPr>
          <p:cNvPr id="16" name="Group 15"/>
          <p:cNvGrpSpPr/>
          <p:nvPr/>
        </p:nvGrpSpPr>
        <p:grpSpPr>
          <a:xfrm>
            <a:off x="11902152" y="9000467"/>
            <a:ext cx="7661853" cy="939652"/>
            <a:chOff x="11353800" y="8801100"/>
            <a:chExt cx="7661853" cy="939652"/>
          </a:xfrm>
        </p:grpSpPr>
        <p:sp>
          <p:nvSpPr>
            <p:cNvPr id="17" name="AutoShape 3"/>
            <p:cNvSpPr/>
            <p:nvPr/>
          </p:nvSpPr>
          <p:spPr>
            <a:xfrm>
              <a:off x="16459199" y="8801100"/>
              <a:ext cx="909709" cy="909708"/>
            </a:xfrm>
            <a:prstGeom prst="rect">
              <a:avLst/>
            </a:prstGeom>
            <a:solidFill>
              <a:srgbClr val="C0E1E1"/>
            </a:solidFill>
          </p:spPr>
          <p:txBody>
            <a:bodyPr anchor="ctr"/>
            <a:lstStyle/>
            <a:p>
              <a:pPr algn="ctr"/>
              <a:r>
                <a:rPr lang="en-US" sz="4000" dirty="0">
                  <a:latin typeface="Times New Roman" panose="02020603050405020304" pitchFamily="18" charset="0"/>
                  <a:cs typeface="Times New Roman" panose="02020603050405020304" pitchFamily="18" charset="0"/>
                </a:rPr>
                <a:t>12</a:t>
              </a:r>
            </a:p>
          </p:txBody>
        </p:sp>
        <p:sp>
          <p:nvSpPr>
            <p:cNvPr id="18" name="TextBox 4"/>
            <p:cNvSpPr txBox="1"/>
            <p:nvPr/>
          </p:nvSpPr>
          <p:spPr>
            <a:xfrm>
              <a:off x="11353800" y="9304735"/>
              <a:ext cx="7661853" cy="436017"/>
            </a:xfrm>
            <a:prstGeom prst="rect">
              <a:avLst/>
            </a:prstGeom>
          </p:spPr>
          <p:txBody>
            <a:bodyPr lIns="0" tIns="0" rIns="0" bIns="0" rtlCol="0" anchor="t">
              <a:spAutoFit/>
            </a:bodyPr>
            <a:lstStyle/>
            <a:p>
              <a:pPr algn="ctr">
                <a:lnSpc>
                  <a:spcPts val="3360"/>
                </a:lnSpc>
              </a:pPr>
              <a:r>
                <a:rPr lang="en-US" sz="2400" spc="288" dirty="0">
                  <a:solidFill>
                    <a:srgbClr val="524C4C"/>
                  </a:solidFill>
                  <a:latin typeface="Lora"/>
                </a:rPr>
                <a:t>2 | Nội dung</a:t>
              </a:r>
            </a:p>
          </p:txBody>
        </p:sp>
      </p:grpSp>
      <p:grpSp>
        <p:nvGrpSpPr>
          <p:cNvPr id="4" name="Group 3"/>
          <p:cNvGrpSpPr/>
          <p:nvPr/>
        </p:nvGrpSpPr>
        <p:grpSpPr>
          <a:xfrm>
            <a:off x="3962400" y="1692850"/>
            <a:ext cx="7907095" cy="8243630"/>
            <a:chOff x="5351705" y="1700470"/>
            <a:chExt cx="7584590" cy="8323030"/>
          </a:xfrm>
        </p:grpSpPr>
        <p:pic>
          <p:nvPicPr>
            <p:cNvPr id="2" name="Picture 1"/>
            <p:cNvPicPr>
              <a:picLocks noChangeAspect="1"/>
            </p:cNvPicPr>
            <p:nvPr/>
          </p:nvPicPr>
          <p:blipFill>
            <a:blip r:embed="rId3"/>
            <a:stretch>
              <a:fillRect/>
            </a:stretch>
          </p:blipFill>
          <p:spPr>
            <a:xfrm>
              <a:off x="5351705" y="1700470"/>
              <a:ext cx="7584590" cy="426991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7985" y="6118250"/>
              <a:ext cx="7538310" cy="3905250"/>
            </a:xfrm>
            <a:prstGeom prst="rect">
              <a:avLst/>
            </a:prstGeom>
          </p:spPr>
        </p:pic>
      </p:grpSp>
      <p:pic>
        <p:nvPicPr>
          <p:cNvPr id="12" name="Picture 1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958753"/>
            <a:ext cx="14554200" cy="73459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up)">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AF8F8"/>
        </a:solidFill>
        <a:effectLst/>
      </p:bgPr>
    </p:bg>
    <p:spTree>
      <p:nvGrpSpPr>
        <p:cNvPr id="1" name=""/>
        <p:cNvGrpSpPr/>
        <p:nvPr/>
      </p:nvGrpSpPr>
      <p:grpSpPr>
        <a:xfrm>
          <a:off x="0" y="0"/>
          <a:ext cx="0" cy="0"/>
          <a:chOff x="0" y="0"/>
          <a:chExt cx="0" cy="0"/>
        </a:xfrm>
      </p:grpSpPr>
      <p:grpSp>
        <p:nvGrpSpPr>
          <p:cNvPr id="7" name="Group 6"/>
          <p:cNvGrpSpPr/>
          <p:nvPr/>
        </p:nvGrpSpPr>
        <p:grpSpPr>
          <a:xfrm>
            <a:off x="609600" y="286777"/>
            <a:ext cx="16878300" cy="1152420"/>
            <a:chOff x="609600" y="513193"/>
            <a:chExt cx="16878300" cy="1152420"/>
          </a:xfrm>
        </p:grpSpPr>
        <p:sp>
          <p:nvSpPr>
            <p:cNvPr id="8" name="AutoShape 16"/>
            <p:cNvSpPr/>
            <p:nvPr/>
          </p:nvSpPr>
          <p:spPr>
            <a:xfrm rot="5400000" flipH="1">
              <a:off x="7635241" y="-5405747"/>
              <a:ext cx="45719" cy="14097002"/>
            </a:xfrm>
            <a:prstGeom prst="rect">
              <a:avLst/>
            </a:prstGeom>
            <a:solidFill>
              <a:srgbClr val="524C4C"/>
            </a:solidFill>
          </p:spPr>
        </p:sp>
        <p:sp>
          <p:nvSpPr>
            <p:cNvPr id="9" name="TextBox 3"/>
            <p:cNvSpPr txBox="1"/>
            <p:nvPr/>
          </p:nvSpPr>
          <p:spPr>
            <a:xfrm>
              <a:off x="800100" y="513193"/>
              <a:ext cx="16687800" cy="1064394"/>
            </a:xfrm>
            <a:prstGeom prst="rect">
              <a:avLst/>
            </a:prstGeom>
          </p:spPr>
          <p:txBody>
            <a:bodyPr wrap="square" lIns="0" tIns="0" rIns="0" bIns="0" rtlCol="0" anchor="t">
              <a:spAutoFit/>
            </a:bodyPr>
            <a:lstStyle/>
            <a:p>
              <a:pPr>
                <a:lnSpc>
                  <a:spcPts val="8250"/>
                </a:lnSpc>
              </a:pPr>
              <a:r>
                <a:rPr lang="en-US" sz="6500" dirty="0">
                  <a:latin typeface="Arial" panose="020B0604020202020204" pitchFamily="34" charset="0"/>
                  <a:cs typeface="Arial" panose="020B0604020202020204" pitchFamily="34" charset="0"/>
                </a:rPr>
                <a:t>Sơ đồ phân rã chức năng</a:t>
              </a:r>
            </a:p>
          </p:txBody>
        </p:sp>
      </p:grpSp>
      <p:grpSp>
        <p:nvGrpSpPr>
          <p:cNvPr id="10" name="Group 9"/>
          <p:cNvGrpSpPr/>
          <p:nvPr/>
        </p:nvGrpSpPr>
        <p:grpSpPr>
          <a:xfrm>
            <a:off x="11353800" y="8801100"/>
            <a:ext cx="7661853" cy="939652"/>
            <a:chOff x="11353800" y="8801100"/>
            <a:chExt cx="7661853" cy="939652"/>
          </a:xfrm>
        </p:grpSpPr>
        <p:sp>
          <p:nvSpPr>
            <p:cNvPr id="11" name="AutoShape 3"/>
            <p:cNvSpPr/>
            <p:nvPr/>
          </p:nvSpPr>
          <p:spPr>
            <a:xfrm>
              <a:off x="16459199" y="8801100"/>
              <a:ext cx="909709" cy="909708"/>
            </a:xfrm>
            <a:prstGeom prst="rect">
              <a:avLst/>
            </a:prstGeom>
            <a:solidFill>
              <a:srgbClr val="C0E1E1"/>
            </a:solidFill>
          </p:spPr>
          <p:txBody>
            <a:bodyPr anchor="ctr"/>
            <a:lstStyle/>
            <a:p>
              <a:pPr algn="ctr"/>
              <a:r>
                <a:rPr lang="en-US" sz="4000" dirty="0">
                  <a:latin typeface="Times New Roman" panose="02020603050405020304" pitchFamily="18" charset="0"/>
                  <a:cs typeface="Times New Roman" panose="02020603050405020304" pitchFamily="18" charset="0"/>
                </a:rPr>
                <a:t>13</a:t>
              </a:r>
            </a:p>
          </p:txBody>
        </p:sp>
        <p:sp>
          <p:nvSpPr>
            <p:cNvPr id="12" name="TextBox 4"/>
            <p:cNvSpPr txBox="1"/>
            <p:nvPr/>
          </p:nvSpPr>
          <p:spPr>
            <a:xfrm>
              <a:off x="11353800" y="9304735"/>
              <a:ext cx="7661853" cy="436017"/>
            </a:xfrm>
            <a:prstGeom prst="rect">
              <a:avLst/>
            </a:prstGeom>
          </p:spPr>
          <p:txBody>
            <a:bodyPr lIns="0" tIns="0" rIns="0" bIns="0" rtlCol="0" anchor="t">
              <a:spAutoFit/>
            </a:bodyPr>
            <a:lstStyle/>
            <a:p>
              <a:pPr algn="ctr">
                <a:lnSpc>
                  <a:spcPts val="3360"/>
                </a:lnSpc>
              </a:pPr>
              <a:r>
                <a:rPr lang="en-US" sz="2400" spc="288" dirty="0">
                  <a:solidFill>
                    <a:srgbClr val="524C4C"/>
                  </a:solidFill>
                  <a:latin typeface="Lora"/>
                </a:rPr>
                <a:t>2 | Nội dung</a:t>
              </a:r>
            </a:p>
          </p:txBody>
        </p:sp>
      </p:grpSp>
      <p:pic>
        <p:nvPicPr>
          <p:cNvPr id="13" name="Picture 12"/>
          <p:cNvPicPr/>
          <p:nvPr/>
        </p:nvPicPr>
        <p:blipFill>
          <a:blip r:embed="rId3">
            <a:extLst>
              <a:ext uri="{28A0092B-C50C-407E-A947-70E740481C1C}">
                <a14:useLocalDpi xmlns:a14="http://schemas.microsoft.com/office/drawing/2010/main" val="0"/>
              </a:ext>
            </a:extLst>
          </a:blip>
          <a:stretch>
            <a:fillRect/>
          </a:stretch>
        </p:blipFill>
        <p:spPr>
          <a:xfrm>
            <a:off x="3505202" y="1513214"/>
            <a:ext cx="11201400" cy="873568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0E1E1"/>
        </a:solidFill>
        <a:effectLst/>
      </p:bgPr>
    </p:bg>
    <p:spTree>
      <p:nvGrpSpPr>
        <p:cNvPr id="1" name=""/>
        <p:cNvGrpSpPr/>
        <p:nvPr/>
      </p:nvGrpSpPr>
      <p:grpSpPr>
        <a:xfrm>
          <a:off x="0" y="0"/>
          <a:ext cx="0" cy="0"/>
          <a:chOff x="0" y="0"/>
          <a:chExt cx="0" cy="0"/>
        </a:xfrm>
      </p:grpSpPr>
      <p:sp>
        <p:nvSpPr>
          <p:cNvPr id="16" name="AutoShape 4"/>
          <p:cNvSpPr/>
          <p:nvPr/>
        </p:nvSpPr>
        <p:spPr>
          <a:xfrm>
            <a:off x="1251804" y="1714500"/>
            <a:ext cx="1396933" cy="1419623"/>
          </a:xfrm>
          <a:prstGeom prst="rect">
            <a:avLst/>
          </a:prstGeom>
          <a:solidFill>
            <a:schemeClr val="bg1"/>
          </a:solidFill>
        </p:spPr>
      </p:sp>
      <p:sp>
        <p:nvSpPr>
          <p:cNvPr id="5" name="AutoShape 5"/>
          <p:cNvSpPr/>
          <p:nvPr/>
        </p:nvSpPr>
        <p:spPr>
          <a:xfrm rot="-5400000" flipH="1">
            <a:off x="9235441" y="-3933925"/>
            <a:ext cx="45719" cy="10744200"/>
          </a:xfrm>
          <a:prstGeom prst="rect">
            <a:avLst/>
          </a:prstGeom>
          <a:solidFill>
            <a:srgbClr val="524C4C"/>
          </a:solidFill>
        </p:spPr>
      </p:sp>
      <p:sp>
        <p:nvSpPr>
          <p:cNvPr id="15" name="TextBox 3"/>
          <p:cNvSpPr txBox="1"/>
          <p:nvPr/>
        </p:nvSpPr>
        <p:spPr>
          <a:xfrm>
            <a:off x="1647159" y="313671"/>
            <a:ext cx="15240000" cy="975139"/>
          </a:xfrm>
          <a:prstGeom prst="rect">
            <a:avLst/>
          </a:prstGeom>
        </p:spPr>
        <p:txBody>
          <a:bodyPr wrap="square" lIns="0" tIns="0" rIns="0" bIns="0" rtlCol="0" anchor="t">
            <a:spAutoFit/>
          </a:bodyPr>
          <a:lstStyle/>
          <a:p>
            <a:pPr algn="ctr">
              <a:lnSpc>
                <a:spcPts val="8250"/>
              </a:lnSpc>
            </a:pPr>
            <a:r>
              <a:rPr lang="en-US" sz="5500" dirty="0">
                <a:latin typeface="Lora" panose="020B0604020202020204" charset="0"/>
                <a:cs typeface="Arial" panose="020B0604020202020204" pitchFamily="34" charset="0"/>
              </a:rPr>
              <a:t>Minh họa ứng dụng người dùng</a:t>
            </a:r>
          </a:p>
        </p:txBody>
      </p:sp>
      <p:grpSp>
        <p:nvGrpSpPr>
          <p:cNvPr id="3" name="Group 2"/>
          <p:cNvGrpSpPr/>
          <p:nvPr/>
        </p:nvGrpSpPr>
        <p:grpSpPr>
          <a:xfrm>
            <a:off x="4229180" y="2243507"/>
            <a:ext cx="9595623" cy="7376847"/>
            <a:chOff x="4229180" y="2243507"/>
            <a:chExt cx="9595623" cy="7376847"/>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9180" y="2243507"/>
              <a:ext cx="4131022" cy="7347712"/>
            </a:xfrm>
            <a:prstGeom prst="rect">
              <a:avLst/>
            </a:prstGeom>
            <a:ln>
              <a:solidFill>
                <a:schemeClr val="tx1"/>
              </a:solid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7400" y="2243507"/>
              <a:ext cx="4147403" cy="7376847"/>
            </a:xfrm>
            <a:prstGeom prst="rect">
              <a:avLst/>
            </a:prstGeom>
            <a:ln>
              <a:solidFill>
                <a:schemeClr val="tx1"/>
              </a:solidFill>
            </a:ln>
          </p:spPr>
        </p:pic>
      </p:grpSp>
      <p:sp>
        <p:nvSpPr>
          <p:cNvPr id="23" name="Freeform 4"/>
          <p:cNvSpPr/>
          <p:nvPr/>
        </p:nvSpPr>
        <p:spPr>
          <a:xfrm>
            <a:off x="-1807375" y="-2171700"/>
            <a:ext cx="4019834" cy="4793417"/>
          </a:xfrm>
          <a:custGeom>
            <a:avLst/>
            <a:gdLst/>
            <a:ahLst/>
            <a:cxnLst/>
            <a:rect l="l" t="t" r="r" b="b"/>
            <a:pathLst>
              <a:path w="5348398" h="6377653">
                <a:moveTo>
                  <a:pt x="0" y="0"/>
                </a:moveTo>
                <a:lnTo>
                  <a:pt x="0" y="6377653"/>
                </a:lnTo>
                <a:lnTo>
                  <a:pt x="5348398" y="6377653"/>
                </a:lnTo>
                <a:lnTo>
                  <a:pt x="5348398" y="0"/>
                </a:lnTo>
                <a:lnTo>
                  <a:pt x="0" y="0"/>
                </a:lnTo>
                <a:close/>
                <a:moveTo>
                  <a:pt x="5287437" y="6316694"/>
                </a:moveTo>
                <a:lnTo>
                  <a:pt x="59690" y="6316694"/>
                </a:lnTo>
                <a:lnTo>
                  <a:pt x="59690" y="59690"/>
                </a:lnTo>
                <a:lnTo>
                  <a:pt x="5287437" y="59690"/>
                </a:lnTo>
                <a:lnTo>
                  <a:pt x="5287437" y="6316694"/>
                </a:lnTo>
                <a:close/>
              </a:path>
            </a:pathLst>
          </a:custGeom>
          <a:solidFill>
            <a:srgbClr val="524C4C"/>
          </a:solidFill>
        </p:spPr>
      </p:sp>
      <p:grpSp>
        <p:nvGrpSpPr>
          <p:cNvPr id="24" name="Group 23"/>
          <p:cNvGrpSpPr/>
          <p:nvPr/>
        </p:nvGrpSpPr>
        <p:grpSpPr>
          <a:xfrm>
            <a:off x="11353800" y="8801100"/>
            <a:ext cx="7661853" cy="939652"/>
            <a:chOff x="11353800" y="8801100"/>
            <a:chExt cx="7661853" cy="939652"/>
          </a:xfrm>
        </p:grpSpPr>
        <p:sp>
          <p:nvSpPr>
            <p:cNvPr id="25" name="AutoShape 3"/>
            <p:cNvSpPr/>
            <p:nvPr/>
          </p:nvSpPr>
          <p:spPr>
            <a:xfrm>
              <a:off x="16459199" y="8801100"/>
              <a:ext cx="909709" cy="909708"/>
            </a:xfrm>
            <a:prstGeom prst="rect">
              <a:avLst/>
            </a:prstGeom>
            <a:solidFill>
              <a:schemeClr val="bg1"/>
            </a:solidFill>
          </p:spPr>
          <p:txBody>
            <a:bodyPr anchor="ctr"/>
            <a:lstStyle/>
            <a:p>
              <a:pPr algn="ctr"/>
              <a:r>
                <a:rPr lang="en-US" sz="4000" dirty="0">
                  <a:latin typeface="Times New Roman" panose="02020603050405020304" pitchFamily="18" charset="0"/>
                  <a:cs typeface="Times New Roman" panose="02020603050405020304" pitchFamily="18" charset="0"/>
                </a:rPr>
                <a:t>14</a:t>
              </a:r>
            </a:p>
          </p:txBody>
        </p:sp>
        <p:sp>
          <p:nvSpPr>
            <p:cNvPr id="26" name="TextBox 4"/>
            <p:cNvSpPr txBox="1"/>
            <p:nvPr/>
          </p:nvSpPr>
          <p:spPr>
            <a:xfrm>
              <a:off x="11353800" y="9304735"/>
              <a:ext cx="7661853" cy="436017"/>
            </a:xfrm>
            <a:prstGeom prst="rect">
              <a:avLst/>
            </a:prstGeom>
          </p:spPr>
          <p:txBody>
            <a:bodyPr lIns="0" tIns="0" rIns="0" bIns="0" rtlCol="0" anchor="t">
              <a:spAutoFit/>
            </a:bodyPr>
            <a:lstStyle/>
            <a:p>
              <a:pPr algn="ctr">
                <a:lnSpc>
                  <a:spcPts val="3360"/>
                </a:lnSpc>
              </a:pPr>
              <a:r>
                <a:rPr lang="en-US" sz="2400" spc="288" dirty="0">
                  <a:solidFill>
                    <a:srgbClr val="524C4C"/>
                  </a:solidFill>
                  <a:latin typeface="Lora"/>
                </a:rPr>
                <a:t>2 | Nội dung</a:t>
              </a:r>
            </a:p>
          </p:txBody>
        </p:sp>
      </p:grpSp>
      <p:pic>
        <p:nvPicPr>
          <p:cNvPr id="6" name="Picture 5"/>
          <p:cNvPicPr>
            <a:picLocks noChangeAspect="1"/>
          </p:cNvPicPr>
          <p:nvPr/>
        </p:nvPicPr>
        <p:blipFill>
          <a:blip r:embed="rId5"/>
          <a:stretch>
            <a:fillRect/>
          </a:stretch>
        </p:blipFill>
        <p:spPr>
          <a:xfrm>
            <a:off x="6991873" y="1881488"/>
            <a:ext cx="4383404" cy="7785267"/>
          </a:xfrm>
          <a:prstGeom prst="rect">
            <a:avLst/>
          </a:prstGeom>
        </p:spPr>
      </p:pic>
    </p:spTree>
    <p:extLst>
      <p:ext uri="{BB962C8B-B14F-4D97-AF65-F5344CB8AC3E}">
        <p14:creationId xmlns:p14="http://schemas.microsoft.com/office/powerpoint/2010/main" val="389055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3"/>
                                        </p:tgtEl>
                                      </p:cBhvr>
                                    </p:animEffect>
                                    <p:anim calcmode="lin" valueType="num">
                                      <p:cBhvr>
                                        <p:cTn id="7" dur="1000"/>
                                        <p:tgtEl>
                                          <p:spTgt spid="3"/>
                                        </p:tgtEl>
                                        <p:attrNameLst>
                                          <p:attrName>ppt_x</p:attrName>
                                        </p:attrNameLst>
                                      </p:cBhvr>
                                      <p:tavLst>
                                        <p:tav tm="0">
                                          <p:val>
                                            <p:strVal val="ppt_x"/>
                                          </p:val>
                                        </p:tav>
                                        <p:tav tm="100000">
                                          <p:val>
                                            <p:strVal val="ppt_x"/>
                                          </p:val>
                                        </p:tav>
                                      </p:tavLst>
                                    </p:anim>
                                    <p:anim calcmode="lin" valueType="num">
                                      <p:cBhvr>
                                        <p:cTn id="8" dur="1000"/>
                                        <p:tgtEl>
                                          <p:spTgt spid="3"/>
                                        </p:tgtEl>
                                        <p:attrNameLst>
                                          <p:attrName>ppt_y</p:attrName>
                                        </p:attrNameLst>
                                      </p:cBhvr>
                                      <p:tavLst>
                                        <p:tav tm="0">
                                          <p:val>
                                            <p:strVal val="ppt_y"/>
                                          </p:val>
                                        </p:tav>
                                        <p:tav tm="100000">
                                          <p:val>
                                            <p:strVal val="ppt_y+.1"/>
                                          </p:val>
                                        </p:tav>
                                      </p:tavLst>
                                    </p:anim>
                                    <p:set>
                                      <p:cBhvr>
                                        <p:cTn id="9" dur="1" fill="hold">
                                          <p:stCondLst>
                                            <p:cond delay="999"/>
                                          </p:stCondLst>
                                        </p:cTn>
                                        <p:tgtEl>
                                          <p:spTgt spid="3"/>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AutoShape 5"/>
          <p:cNvSpPr/>
          <p:nvPr/>
        </p:nvSpPr>
        <p:spPr>
          <a:xfrm rot="-5400000" flipH="1">
            <a:off x="9127918" y="-3323394"/>
            <a:ext cx="45719" cy="9462355"/>
          </a:xfrm>
          <a:prstGeom prst="rect">
            <a:avLst/>
          </a:prstGeom>
          <a:solidFill>
            <a:srgbClr val="524C4C"/>
          </a:solidFill>
        </p:spPr>
      </p:sp>
      <p:sp>
        <p:nvSpPr>
          <p:cNvPr id="15" name="TextBox 3"/>
          <p:cNvSpPr txBox="1"/>
          <p:nvPr/>
        </p:nvSpPr>
        <p:spPr>
          <a:xfrm>
            <a:off x="3747280" y="297719"/>
            <a:ext cx="10918734" cy="975139"/>
          </a:xfrm>
          <a:prstGeom prst="rect">
            <a:avLst/>
          </a:prstGeom>
        </p:spPr>
        <p:txBody>
          <a:bodyPr wrap="square" lIns="0" tIns="0" rIns="0" bIns="0" rtlCol="0" anchor="t">
            <a:spAutoFit/>
          </a:bodyPr>
          <a:lstStyle/>
          <a:p>
            <a:pPr algn="ctr">
              <a:lnSpc>
                <a:spcPts val="8250"/>
              </a:lnSpc>
            </a:pPr>
            <a:r>
              <a:rPr lang="en-US" sz="5500" dirty="0">
                <a:latin typeface="Lora" panose="020B0604020202020204" charset="0"/>
                <a:cs typeface="Arial" panose="020B0604020202020204" pitchFamily="34" charset="0"/>
              </a:rPr>
              <a:t>Minh họa ứng dụng quản lý</a:t>
            </a:r>
          </a:p>
        </p:txBody>
      </p:sp>
      <p:pic>
        <p:nvPicPr>
          <p:cNvPr id="2" name="Picture 1"/>
          <p:cNvPicPr>
            <a:picLocks noChangeAspect="1"/>
          </p:cNvPicPr>
          <p:nvPr/>
        </p:nvPicPr>
        <p:blipFill>
          <a:blip r:embed="rId3"/>
          <a:stretch>
            <a:fillRect/>
          </a:stretch>
        </p:blipFill>
        <p:spPr>
          <a:xfrm>
            <a:off x="1867907" y="1542709"/>
            <a:ext cx="14565739" cy="7225038"/>
          </a:xfrm>
          <a:prstGeom prst="rect">
            <a:avLst/>
          </a:prstGeom>
        </p:spPr>
      </p:pic>
      <p:grpSp>
        <p:nvGrpSpPr>
          <p:cNvPr id="11" name="Group 10"/>
          <p:cNvGrpSpPr/>
          <p:nvPr/>
        </p:nvGrpSpPr>
        <p:grpSpPr>
          <a:xfrm>
            <a:off x="11353800" y="8801100"/>
            <a:ext cx="7661853" cy="939652"/>
            <a:chOff x="11353800" y="8801100"/>
            <a:chExt cx="7661853" cy="939652"/>
          </a:xfrm>
        </p:grpSpPr>
        <p:sp>
          <p:nvSpPr>
            <p:cNvPr id="12" name="AutoShape 3"/>
            <p:cNvSpPr/>
            <p:nvPr/>
          </p:nvSpPr>
          <p:spPr>
            <a:xfrm>
              <a:off x="16459199" y="8801100"/>
              <a:ext cx="909709" cy="909708"/>
            </a:xfrm>
            <a:prstGeom prst="rect">
              <a:avLst/>
            </a:prstGeom>
            <a:solidFill>
              <a:srgbClr val="C0E1E1"/>
            </a:solidFill>
          </p:spPr>
          <p:txBody>
            <a:bodyPr anchor="ctr"/>
            <a:lstStyle/>
            <a:p>
              <a:pPr algn="ctr"/>
              <a:r>
                <a:rPr lang="en-US" sz="4000" dirty="0">
                  <a:latin typeface="Times New Roman" panose="02020603050405020304" pitchFamily="18" charset="0"/>
                  <a:cs typeface="Times New Roman" panose="02020603050405020304" pitchFamily="18" charset="0"/>
                </a:rPr>
                <a:t>15</a:t>
              </a:r>
            </a:p>
          </p:txBody>
        </p:sp>
        <p:sp>
          <p:nvSpPr>
            <p:cNvPr id="13" name="TextBox 4"/>
            <p:cNvSpPr txBox="1"/>
            <p:nvPr/>
          </p:nvSpPr>
          <p:spPr>
            <a:xfrm>
              <a:off x="11353800" y="9304735"/>
              <a:ext cx="7661853" cy="436017"/>
            </a:xfrm>
            <a:prstGeom prst="rect">
              <a:avLst/>
            </a:prstGeom>
          </p:spPr>
          <p:txBody>
            <a:bodyPr lIns="0" tIns="0" rIns="0" bIns="0" rtlCol="0" anchor="t">
              <a:spAutoFit/>
            </a:bodyPr>
            <a:lstStyle/>
            <a:p>
              <a:pPr algn="ctr">
                <a:lnSpc>
                  <a:spcPts val="3360"/>
                </a:lnSpc>
              </a:pPr>
              <a:r>
                <a:rPr lang="en-US" sz="2400" spc="288" dirty="0">
                  <a:solidFill>
                    <a:srgbClr val="524C4C"/>
                  </a:solidFill>
                  <a:latin typeface="Lora"/>
                </a:rPr>
                <a:t>2 | Nội dung</a:t>
              </a:r>
            </a:p>
          </p:txBody>
        </p:sp>
      </p:grpSp>
      <p:sp>
        <p:nvSpPr>
          <p:cNvPr id="14" name="AutoShape 6"/>
          <p:cNvSpPr/>
          <p:nvPr/>
        </p:nvSpPr>
        <p:spPr>
          <a:xfrm rot="16200000">
            <a:off x="-2661149" y="594566"/>
            <a:ext cx="6141014" cy="1580716"/>
          </a:xfrm>
          <a:prstGeom prst="rect">
            <a:avLst/>
          </a:prstGeom>
          <a:solidFill>
            <a:schemeClr val="accent5">
              <a:lumMod val="40000"/>
              <a:lumOff val="60000"/>
            </a:schemeClr>
          </a:solidFill>
        </p:spPr>
        <p:txBody>
          <a:bodyPr anchor="ctr"/>
          <a:lstStyle/>
          <a:p>
            <a:pPr algn="ctr">
              <a:lnSpc>
                <a:spcPts val="4499"/>
              </a:lnSpc>
            </a:pPr>
            <a:endParaRPr lang="en-US" sz="5000" b="1" spc="29"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90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0E1E1"/>
        </a:solidFill>
        <a:effectLst/>
      </p:bgPr>
    </p:bg>
    <p:spTree>
      <p:nvGrpSpPr>
        <p:cNvPr id="1" name=""/>
        <p:cNvGrpSpPr/>
        <p:nvPr/>
      </p:nvGrpSpPr>
      <p:grpSpPr>
        <a:xfrm>
          <a:off x="0" y="0"/>
          <a:ext cx="0" cy="0"/>
          <a:chOff x="0" y="0"/>
          <a:chExt cx="0" cy="0"/>
        </a:xfrm>
      </p:grpSpPr>
      <p:sp>
        <p:nvSpPr>
          <p:cNvPr id="3" name="TextBox 3"/>
          <p:cNvSpPr txBox="1"/>
          <p:nvPr/>
        </p:nvSpPr>
        <p:spPr>
          <a:xfrm>
            <a:off x="5683794" y="1060834"/>
            <a:ext cx="8420100" cy="1086441"/>
          </a:xfrm>
          <a:prstGeom prst="rect">
            <a:avLst/>
          </a:prstGeom>
        </p:spPr>
        <p:txBody>
          <a:bodyPr wrap="square" lIns="0" tIns="0" rIns="0" bIns="0" rtlCol="0" anchor="t">
            <a:spAutoFit/>
          </a:bodyPr>
          <a:lstStyle/>
          <a:p>
            <a:pPr algn="ctr">
              <a:lnSpc>
                <a:spcPts val="8250"/>
              </a:lnSpc>
            </a:pPr>
            <a:r>
              <a:rPr lang="en-US" sz="7500" b="1" dirty="0">
                <a:latin typeface="Times New Roman" panose="02020603050405020304" pitchFamily="18" charset="0"/>
                <a:cs typeface="Times New Roman" panose="02020603050405020304" pitchFamily="18" charset="0"/>
              </a:rPr>
              <a:t>Bố cục trình bày</a:t>
            </a:r>
          </a:p>
        </p:txBody>
      </p:sp>
      <p:sp>
        <p:nvSpPr>
          <p:cNvPr id="5" name="AutoShape 5"/>
          <p:cNvSpPr/>
          <p:nvPr/>
        </p:nvSpPr>
        <p:spPr>
          <a:xfrm rot="-5400000">
            <a:off x="-425631" y="5889004"/>
            <a:ext cx="6688182" cy="45719"/>
          </a:xfrm>
          <a:prstGeom prst="rect">
            <a:avLst/>
          </a:prstGeom>
          <a:solidFill>
            <a:srgbClr val="524C4C"/>
          </a:solidFill>
        </p:spPr>
      </p:sp>
      <p:sp>
        <p:nvSpPr>
          <p:cNvPr id="18" name="TextBox 8"/>
          <p:cNvSpPr txBox="1"/>
          <p:nvPr/>
        </p:nvSpPr>
        <p:spPr>
          <a:xfrm>
            <a:off x="3429000" y="6040174"/>
            <a:ext cx="6019800" cy="595099"/>
          </a:xfrm>
          <a:prstGeom prst="rect">
            <a:avLst/>
          </a:prstGeom>
        </p:spPr>
        <p:txBody>
          <a:bodyPr wrap="square" lIns="0" tIns="0" rIns="0" bIns="0" rtlCol="0" anchor="t">
            <a:spAutoFit/>
          </a:bodyPr>
          <a:lstStyle/>
          <a:p>
            <a:pPr>
              <a:lnSpc>
                <a:spcPts val="4499"/>
              </a:lnSpc>
            </a:pPr>
            <a:r>
              <a:rPr lang="en-US" sz="5400" b="1" spc="29" dirty="0">
                <a:latin typeface="Times New Roman" panose="02020603050405020304" pitchFamily="18" charset="0"/>
                <a:cs typeface="Times New Roman" panose="02020603050405020304" pitchFamily="18" charset="0"/>
              </a:rPr>
              <a:t>Kết</a:t>
            </a:r>
            <a:r>
              <a:rPr lang="en-US" sz="5400" b="1" spc="29" dirty="0">
                <a:solidFill>
                  <a:srgbClr val="524C4C"/>
                </a:solidFill>
                <a:latin typeface="Times New Roman" panose="02020603050405020304" pitchFamily="18" charset="0"/>
                <a:cs typeface="Times New Roman" panose="02020603050405020304" pitchFamily="18" charset="0"/>
              </a:rPr>
              <a:t> </a:t>
            </a:r>
            <a:r>
              <a:rPr lang="en-US" sz="5400" b="1" spc="29" dirty="0">
                <a:latin typeface="Times New Roman" panose="02020603050405020304" pitchFamily="18" charset="0"/>
                <a:cs typeface="Times New Roman" panose="02020603050405020304" pitchFamily="18" charset="0"/>
              </a:rPr>
              <a:t>luận</a:t>
            </a:r>
          </a:p>
        </p:txBody>
      </p:sp>
      <p:sp>
        <p:nvSpPr>
          <p:cNvPr id="19" name="TextBox 8"/>
          <p:cNvSpPr txBox="1"/>
          <p:nvPr/>
        </p:nvSpPr>
        <p:spPr>
          <a:xfrm>
            <a:off x="3429000" y="7629831"/>
            <a:ext cx="6019800" cy="613501"/>
          </a:xfrm>
          <a:prstGeom prst="rect">
            <a:avLst/>
          </a:prstGeom>
        </p:spPr>
        <p:txBody>
          <a:bodyPr wrap="square" lIns="0" tIns="0" rIns="0" bIns="0" rtlCol="0" anchor="t">
            <a:spAutoFit/>
          </a:bodyPr>
          <a:lstStyle/>
          <a:p>
            <a:pPr>
              <a:lnSpc>
                <a:spcPts val="4499"/>
              </a:lnSpc>
            </a:pPr>
            <a:r>
              <a:rPr lang="en-US" sz="5400" spc="29" dirty="0">
                <a:latin typeface="Times New Roman" panose="02020603050405020304" pitchFamily="18" charset="0"/>
                <a:cs typeface="Times New Roman" panose="02020603050405020304" pitchFamily="18" charset="0"/>
              </a:rPr>
              <a:t>Demo</a:t>
            </a:r>
          </a:p>
        </p:txBody>
      </p:sp>
      <p:sp>
        <p:nvSpPr>
          <p:cNvPr id="10" name="AutoShape 3"/>
          <p:cNvSpPr/>
          <p:nvPr/>
        </p:nvSpPr>
        <p:spPr>
          <a:xfrm>
            <a:off x="16459199" y="8801100"/>
            <a:ext cx="909709" cy="909708"/>
          </a:xfrm>
          <a:prstGeom prst="rect">
            <a:avLst/>
          </a:prstGeom>
          <a:solidFill>
            <a:schemeClr val="bg1"/>
          </a:solidFill>
        </p:spPr>
        <p:txBody>
          <a:bodyPr anchor="ctr"/>
          <a:lstStyle/>
          <a:p>
            <a:pPr algn="ctr">
              <a:spcBef>
                <a:spcPts val="600"/>
              </a:spcBef>
              <a:spcAft>
                <a:spcPts val="600"/>
              </a:spcAft>
            </a:pPr>
            <a:r>
              <a:rPr lang="en-US" sz="4000" dirty="0">
                <a:latin typeface="Times New Roman" panose="02020603050405020304" pitchFamily="18" charset="0"/>
                <a:cs typeface="Times New Roman" panose="02020603050405020304" pitchFamily="18" charset="0"/>
              </a:rPr>
              <a:t>16</a:t>
            </a:r>
          </a:p>
        </p:txBody>
      </p:sp>
      <p:sp>
        <p:nvSpPr>
          <p:cNvPr id="11" name="TextBox 8"/>
          <p:cNvSpPr txBox="1"/>
          <p:nvPr/>
        </p:nvSpPr>
        <p:spPr>
          <a:xfrm>
            <a:off x="3429000" y="2933700"/>
            <a:ext cx="4800600" cy="613501"/>
          </a:xfrm>
          <a:prstGeom prst="rect">
            <a:avLst/>
          </a:prstGeom>
        </p:spPr>
        <p:txBody>
          <a:bodyPr wrap="square" lIns="0" tIns="0" rIns="0" bIns="0" rtlCol="0" anchor="t">
            <a:spAutoFit/>
          </a:bodyPr>
          <a:lstStyle/>
          <a:p>
            <a:pPr>
              <a:lnSpc>
                <a:spcPts val="4499"/>
              </a:lnSpc>
            </a:pPr>
            <a:r>
              <a:rPr lang="en-US" sz="5400" spc="29" dirty="0">
                <a:latin typeface="Times New Roman" panose="02020603050405020304" pitchFamily="18" charset="0"/>
                <a:cs typeface="Times New Roman" panose="02020603050405020304" pitchFamily="18" charset="0"/>
              </a:rPr>
              <a:t>Giới thiệu</a:t>
            </a:r>
          </a:p>
        </p:txBody>
      </p:sp>
      <p:sp>
        <p:nvSpPr>
          <p:cNvPr id="12" name="TextBox 8"/>
          <p:cNvSpPr txBox="1"/>
          <p:nvPr/>
        </p:nvSpPr>
        <p:spPr>
          <a:xfrm>
            <a:off x="3429000" y="4486937"/>
            <a:ext cx="9906000" cy="577081"/>
          </a:xfrm>
          <a:prstGeom prst="rect">
            <a:avLst/>
          </a:prstGeom>
        </p:spPr>
        <p:txBody>
          <a:bodyPr wrap="square" lIns="0" tIns="0" rIns="0" bIns="0" rtlCol="0" anchor="t">
            <a:spAutoFit/>
          </a:bodyPr>
          <a:lstStyle/>
          <a:p>
            <a:pPr>
              <a:lnSpc>
                <a:spcPts val="4499"/>
              </a:lnSpc>
            </a:pPr>
            <a:r>
              <a:rPr lang="en-US" sz="5400" spc="29" dirty="0">
                <a:latin typeface="Times New Roman" panose="02020603050405020304" pitchFamily="18" charset="0"/>
                <a:cs typeface="Times New Roman" panose="02020603050405020304" pitchFamily="18" charset="0"/>
              </a:rPr>
              <a:t>Nội dung và kết quả thực hiện</a:t>
            </a:r>
          </a:p>
        </p:txBody>
      </p:sp>
      <p:sp>
        <p:nvSpPr>
          <p:cNvPr id="13" name="AutoShape 3"/>
          <p:cNvSpPr/>
          <p:nvPr/>
        </p:nvSpPr>
        <p:spPr>
          <a:xfrm>
            <a:off x="1742051" y="2767386"/>
            <a:ext cx="909709" cy="909708"/>
          </a:xfrm>
          <a:prstGeom prst="hexagon">
            <a:avLst/>
          </a:prstGeom>
          <a:solidFill>
            <a:schemeClr val="bg1"/>
          </a:solidFill>
        </p:spPr>
        <p:txBody>
          <a:bodyPr anchor="ctr"/>
          <a:lstStyle/>
          <a:p>
            <a:pPr algn="ctr">
              <a:spcBef>
                <a:spcPts val="600"/>
              </a:spcBef>
              <a:spcAft>
                <a:spcPts val="600"/>
              </a:spcAft>
            </a:pPr>
            <a:r>
              <a:rPr lang="en-US" sz="4000" dirty="0">
                <a:latin typeface="Times New Roman" panose="02020603050405020304" pitchFamily="18" charset="0"/>
                <a:cs typeface="Times New Roman" panose="02020603050405020304" pitchFamily="18" charset="0"/>
              </a:rPr>
              <a:t>1</a:t>
            </a:r>
          </a:p>
        </p:txBody>
      </p:sp>
      <p:sp>
        <p:nvSpPr>
          <p:cNvPr id="20" name="AutoShape 3"/>
          <p:cNvSpPr/>
          <p:nvPr/>
        </p:nvSpPr>
        <p:spPr>
          <a:xfrm>
            <a:off x="1742050" y="4320623"/>
            <a:ext cx="909709" cy="909708"/>
          </a:xfrm>
          <a:prstGeom prst="hexagon">
            <a:avLst/>
          </a:prstGeom>
          <a:solidFill>
            <a:schemeClr val="bg1"/>
          </a:solidFill>
        </p:spPr>
        <p:txBody>
          <a:bodyPr anchor="ctr"/>
          <a:lstStyle/>
          <a:p>
            <a:pPr algn="ctr">
              <a:spcBef>
                <a:spcPts val="600"/>
              </a:spcBef>
              <a:spcAft>
                <a:spcPts val="600"/>
              </a:spcAft>
            </a:pPr>
            <a:r>
              <a:rPr lang="en-US" sz="4000" dirty="0">
                <a:latin typeface="Times New Roman" panose="02020603050405020304" pitchFamily="18" charset="0"/>
                <a:cs typeface="Times New Roman" panose="02020603050405020304" pitchFamily="18" charset="0"/>
              </a:rPr>
              <a:t>2</a:t>
            </a:r>
          </a:p>
        </p:txBody>
      </p:sp>
      <p:sp>
        <p:nvSpPr>
          <p:cNvPr id="21" name="AutoShape 3"/>
          <p:cNvSpPr/>
          <p:nvPr/>
        </p:nvSpPr>
        <p:spPr>
          <a:xfrm>
            <a:off x="1742049" y="5873860"/>
            <a:ext cx="909709" cy="909708"/>
          </a:xfrm>
          <a:prstGeom prst="hexagon">
            <a:avLst/>
          </a:prstGeom>
          <a:solidFill>
            <a:schemeClr val="bg1"/>
          </a:solidFill>
        </p:spPr>
        <p:txBody>
          <a:bodyPr anchor="ctr"/>
          <a:lstStyle/>
          <a:p>
            <a:pPr algn="ctr">
              <a:spcBef>
                <a:spcPts val="600"/>
              </a:spcBef>
              <a:spcAft>
                <a:spcPts val="600"/>
              </a:spcAft>
            </a:pPr>
            <a:r>
              <a:rPr lang="en-US" sz="4000" dirty="0">
                <a:latin typeface="Times New Roman" panose="02020603050405020304" pitchFamily="18" charset="0"/>
                <a:cs typeface="Times New Roman" panose="02020603050405020304" pitchFamily="18" charset="0"/>
              </a:rPr>
              <a:t>3</a:t>
            </a:r>
          </a:p>
        </p:txBody>
      </p:sp>
      <p:sp>
        <p:nvSpPr>
          <p:cNvPr id="22" name="AutoShape 3"/>
          <p:cNvSpPr/>
          <p:nvPr/>
        </p:nvSpPr>
        <p:spPr>
          <a:xfrm>
            <a:off x="1742048" y="7427097"/>
            <a:ext cx="909709" cy="909708"/>
          </a:xfrm>
          <a:prstGeom prst="hexagon">
            <a:avLst/>
          </a:prstGeom>
          <a:solidFill>
            <a:schemeClr val="bg1"/>
          </a:solidFill>
        </p:spPr>
        <p:txBody>
          <a:bodyPr anchor="ctr"/>
          <a:lstStyle/>
          <a:p>
            <a:pPr algn="ctr">
              <a:spcBef>
                <a:spcPts val="600"/>
              </a:spcBef>
              <a:spcAft>
                <a:spcPts val="600"/>
              </a:spcAft>
            </a:pPr>
            <a:r>
              <a:rPr lang="en-US" sz="4000" dirty="0">
                <a:latin typeface="Times New Roman" panose="02020603050405020304" pitchFamily="18" charset="0"/>
                <a:cs typeface="Times New Roman" panose="02020603050405020304" pitchFamily="18" charset="0"/>
              </a:rPr>
              <a:t>4</a:t>
            </a:r>
          </a:p>
        </p:txBody>
      </p:sp>
      <p:sp>
        <p:nvSpPr>
          <p:cNvPr id="14" name="AutoShape 5"/>
          <p:cNvSpPr/>
          <p:nvPr/>
        </p:nvSpPr>
        <p:spPr>
          <a:xfrm>
            <a:off x="3276600" y="6589554"/>
            <a:ext cx="2758440" cy="45719"/>
          </a:xfrm>
          <a:prstGeom prst="rect">
            <a:avLst/>
          </a:prstGeom>
          <a:solidFill>
            <a:srgbClr val="524C4C"/>
          </a:solidFill>
        </p:spPr>
      </p:sp>
    </p:spTree>
    <p:extLst>
      <p:ext uri="{BB962C8B-B14F-4D97-AF65-F5344CB8AC3E}">
        <p14:creationId xmlns:p14="http://schemas.microsoft.com/office/powerpoint/2010/main" val="2047668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AF8F8"/>
        </a:solidFill>
        <a:effectLst/>
      </p:bgPr>
    </p:bg>
    <p:spTree>
      <p:nvGrpSpPr>
        <p:cNvPr id="1" name=""/>
        <p:cNvGrpSpPr/>
        <p:nvPr/>
      </p:nvGrpSpPr>
      <p:grpSpPr>
        <a:xfrm>
          <a:off x="0" y="0"/>
          <a:ext cx="0" cy="0"/>
          <a:chOff x="0" y="0"/>
          <a:chExt cx="0" cy="0"/>
        </a:xfrm>
      </p:grpSpPr>
      <p:sp>
        <p:nvSpPr>
          <p:cNvPr id="2" name="AutoShape 2"/>
          <p:cNvSpPr/>
          <p:nvPr/>
        </p:nvSpPr>
        <p:spPr>
          <a:xfrm>
            <a:off x="17642646" y="2171700"/>
            <a:ext cx="1290708" cy="1290708"/>
          </a:xfrm>
          <a:prstGeom prst="rect">
            <a:avLst/>
          </a:prstGeom>
          <a:solidFill>
            <a:srgbClr val="C0E1E1"/>
          </a:solidFill>
        </p:spPr>
      </p:sp>
      <p:grpSp>
        <p:nvGrpSpPr>
          <p:cNvPr id="3" name="Group 3"/>
          <p:cNvGrpSpPr/>
          <p:nvPr/>
        </p:nvGrpSpPr>
        <p:grpSpPr>
          <a:xfrm>
            <a:off x="15392400" y="-2095500"/>
            <a:ext cx="4019833" cy="4793417"/>
            <a:chOff x="0" y="0"/>
            <a:chExt cx="5348397" cy="6377653"/>
          </a:xfrm>
        </p:grpSpPr>
        <p:sp>
          <p:nvSpPr>
            <p:cNvPr id="4" name="Freeform 4"/>
            <p:cNvSpPr/>
            <p:nvPr/>
          </p:nvSpPr>
          <p:spPr>
            <a:xfrm>
              <a:off x="0" y="0"/>
              <a:ext cx="5348398" cy="6377653"/>
            </a:xfrm>
            <a:custGeom>
              <a:avLst/>
              <a:gdLst/>
              <a:ahLst/>
              <a:cxnLst/>
              <a:rect l="l" t="t" r="r" b="b"/>
              <a:pathLst>
                <a:path w="5348398" h="6377653">
                  <a:moveTo>
                    <a:pt x="0" y="0"/>
                  </a:moveTo>
                  <a:lnTo>
                    <a:pt x="0" y="6377653"/>
                  </a:lnTo>
                  <a:lnTo>
                    <a:pt x="5348398" y="6377653"/>
                  </a:lnTo>
                  <a:lnTo>
                    <a:pt x="5348398" y="0"/>
                  </a:lnTo>
                  <a:lnTo>
                    <a:pt x="0" y="0"/>
                  </a:lnTo>
                  <a:close/>
                  <a:moveTo>
                    <a:pt x="5287437" y="6316694"/>
                  </a:moveTo>
                  <a:lnTo>
                    <a:pt x="59690" y="6316694"/>
                  </a:lnTo>
                  <a:lnTo>
                    <a:pt x="59690" y="59690"/>
                  </a:lnTo>
                  <a:lnTo>
                    <a:pt x="5287437" y="59690"/>
                  </a:lnTo>
                  <a:lnTo>
                    <a:pt x="5287437" y="6316694"/>
                  </a:lnTo>
                  <a:close/>
                </a:path>
              </a:pathLst>
            </a:custGeom>
            <a:solidFill>
              <a:srgbClr val="524C4C"/>
            </a:solidFill>
          </p:spPr>
        </p:sp>
      </p:grpSp>
      <p:sp>
        <p:nvSpPr>
          <p:cNvPr id="12" name="TextBox 12"/>
          <p:cNvSpPr txBox="1"/>
          <p:nvPr/>
        </p:nvSpPr>
        <p:spPr>
          <a:xfrm>
            <a:off x="914400" y="3619500"/>
            <a:ext cx="14640268" cy="5343001"/>
          </a:xfrm>
          <a:prstGeom prst="rect">
            <a:avLst/>
          </a:prstGeom>
        </p:spPr>
        <p:txBody>
          <a:bodyPr wrap="square" lIns="0" tIns="0" rIns="0" bIns="0" rtlCol="0" anchor="t">
            <a:spAutoFit/>
          </a:bodyPr>
          <a:lstStyle/>
          <a:p>
            <a:pPr marL="457200" lvl="0" indent="-457200" algn="just">
              <a:lnSpc>
                <a:spcPct val="120000"/>
              </a:lnSpc>
              <a:spcBef>
                <a:spcPts val="600"/>
              </a:spcBef>
              <a:spcAft>
                <a:spcPts val="600"/>
              </a:spcAft>
              <a:buFont typeface="Arial" panose="020B0604020202020204" pitchFamily="34" charset="0"/>
              <a:buChar char="•"/>
            </a:pPr>
            <a:r>
              <a:rPr lang="vi-VN" sz="3200" dirty="0">
                <a:ea typeface="Calibri" panose="020F0502020204030204" pitchFamily="34" charset="0"/>
                <a:cs typeface="Times New Roman" panose="02020603050405020304" pitchFamily="18" charset="0"/>
              </a:rPr>
              <a:t>Tìm hiểu và áp dụng thành công các công nghệ </a:t>
            </a:r>
            <a:r>
              <a:rPr lang="en-US" sz="3200" dirty="0">
                <a:latin typeface="Arial" panose="020B0604020202020204" pitchFamily="34" charset="0"/>
                <a:ea typeface="Calibri" panose="020F0502020204030204" pitchFamily="34" charset="0"/>
                <a:cs typeface="Arial" panose="020B0604020202020204" pitchFamily="34" charset="0"/>
              </a:rPr>
              <a:t>mới</a:t>
            </a:r>
            <a:r>
              <a:rPr lang="en-US" sz="3200" dirty="0">
                <a:ea typeface="Calibri" panose="020F0502020204030204" pitchFamily="34" charset="0"/>
                <a:cs typeface="Times New Roman" panose="02020603050405020304" pitchFamily="18" charset="0"/>
              </a:rPr>
              <a:t> </a:t>
            </a:r>
            <a:r>
              <a:rPr lang="vi-VN" sz="3200" dirty="0">
                <a:ea typeface="Calibri" panose="020F0502020204030204" pitchFamily="34" charset="0"/>
                <a:cs typeface="Times New Roman" panose="02020603050405020304" pitchFamily="18" charset="0"/>
              </a:rPr>
              <a:t>bao gồm React</a:t>
            </a:r>
            <a:r>
              <a:rPr lang="en-US" sz="3200" dirty="0">
                <a:latin typeface="Arial" panose="020B0604020202020204" pitchFamily="34" charset="0"/>
                <a:ea typeface="Calibri" panose="020F0502020204030204" pitchFamily="34" charset="0"/>
                <a:cs typeface="Arial" panose="020B0604020202020204" pitchFamily="34" charset="0"/>
              </a:rPr>
              <a:t>JS</a:t>
            </a:r>
            <a:r>
              <a:rPr lang="vi-VN" sz="3200" dirty="0">
                <a:ea typeface="Calibri" panose="020F0502020204030204" pitchFamily="34" charset="0"/>
                <a:cs typeface="Times New Roman" panose="02020603050405020304" pitchFamily="18" charset="0"/>
              </a:rPr>
              <a:t>,</a:t>
            </a:r>
            <a:r>
              <a:rPr lang="en-US" sz="3200" dirty="0">
                <a:ea typeface="Calibri" panose="020F0502020204030204" pitchFamily="34" charset="0"/>
                <a:cs typeface="Times New Roman" panose="02020603050405020304" pitchFamily="18" charset="0"/>
              </a:rPr>
              <a:t> </a:t>
            </a:r>
            <a:r>
              <a:rPr lang="en-US" sz="3200" dirty="0">
                <a:latin typeface="Arial" panose="020B0604020202020204" pitchFamily="34" charset="0"/>
                <a:ea typeface="Calibri" panose="020F0502020204030204" pitchFamily="34" charset="0"/>
                <a:cs typeface="Arial" panose="020B0604020202020204" pitchFamily="34" charset="0"/>
              </a:rPr>
              <a:t>React</a:t>
            </a:r>
            <a:r>
              <a:rPr lang="en-US" sz="3200" dirty="0">
                <a:ea typeface="Calibri" panose="020F0502020204030204" pitchFamily="34" charset="0"/>
                <a:cs typeface="Times New Roman" panose="02020603050405020304" pitchFamily="18" charset="0"/>
              </a:rPr>
              <a:t> </a:t>
            </a:r>
            <a:r>
              <a:rPr lang="en-US" sz="3200" dirty="0">
                <a:latin typeface="Arial" panose="020B0604020202020204" pitchFamily="34" charset="0"/>
                <a:ea typeface="Calibri" panose="020F0502020204030204" pitchFamily="34" charset="0"/>
                <a:cs typeface="Arial" panose="020B0604020202020204" pitchFamily="34" charset="0"/>
              </a:rPr>
              <a:t>Native</a:t>
            </a:r>
            <a:r>
              <a:rPr lang="en-US" sz="3200" dirty="0">
                <a:ea typeface="Calibri" panose="020F0502020204030204" pitchFamily="34" charset="0"/>
                <a:cs typeface="Times New Roman" panose="02020603050405020304" pitchFamily="18" charset="0"/>
              </a:rPr>
              <a:t>,</a:t>
            </a:r>
            <a:r>
              <a:rPr lang="vi-VN" sz="3200" dirty="0">
                <a:ea typeface="Calibri" panose="020F0502020204030204" pitchFamily="34" charset="0"/>
                <a:cs typeface="Times New Roman" panose="02020603050405020304" pitchFamily="18" charset="0"/>
              </a:rPr>
              <a:t> NodeJ</a:t>
            </a:r>
            <a:r>
              <a:rPr lang="en-US" sz="3200" dirty="0">
                <a:latin typeface="Arial" panose="020B0604020202020204" pitchFamily="34" charset="0"/>
                <a:ea typeface="Calibri" panose="020F0502020204030204" pitchFamily="34" charset="0"/>
                <a:cs typeface="Arial" panose="020B0604020202020204" pitchFamily="34" charset="0"/>
              </a:rPr>
              <a:t>S</a:t>
            </a:r>
            <a:r>
              <a:rPr lang="vi-VN" sz="3200" dirty="0">
                <a:ea typeface="Calibri" panose="020F0502020204030204" pitchFamily="34" charset="0"/>
                <a:cs typeface="Times New Roman" panose="02020603050405020304" pitchFamily="18" charset="0"/>
              </a:rPr>
              <a:t>, RESTful API và CSDL phi quan hệ MongoDB.</a:t>
            </a:r>
            <a:endParaRPr lang="en-US" sz="3200" dirty="0">
              <a:ea typeface="Calibri" panose="020F0502020204030204" pitchFamily="34" charset="0"/>
              <a:cs typeface="Times New Roman" panose="02020603050405020304" pitchFamily="18" charset="0"/>
            </a:endParaRPr>
          </a:p>
          <a:p>
            <a:pPr marL="457200" indent="-457200" algn="just">
              <a:lnSpc>
                <a:spcPct val="120000"/>
              </a:lnSpc>
              <a:spcBef>
                <a:spcPts val="600"/>
              </a:spcBef>
              <a:spcAft>
                <a:spcPts val="600"/>
              </a:spcAft>
              <a:buFont typeface="Arial" panose="020B0604020202020204" pitchFamily="34" charset="0"/>
              <a:buChar char="•"/>
            </a:pPr>
            <a:r>
              <a:rPr lang="en-US" sz="3200" dirty="0">
                <a:latin typeface="Arial" panose="020B0604020202020204" pitchFamily="34" charset="0"/>
                <a:cs typeface="Arial" panose="020B0604020202020204" pitchFamily="34" charset="0"/>
              </a:rPr>
              <a:t>Tìm hiểu cách cài đặt một hệ thống client-server, phân chia thành phần và gắn kết các thành phần với nhau theo mô hình MVC.</a:t>
            </a:r>
          </a:p>
          <a:p>
            <a:pPr marL="457200" lvl="0" indent="-457200" algn="just">
              <a:lnSpc>
                <a:spcPct val="120000"/>
              </a:lnSpc>
              <a:spcBef>
                <a:spcPts val="600"/>
              </a:spcBef>
              <a:spcAft>
                <a:spcPts val="600"/>
              </a:spcAft>
              <a:buFont typeface="Arial" panose="020B0604020202020204" pitchFamily="34" charset="0"/>
              <a:buChar char="•"/>
            </a:pPr>
            <a:r>
              <a:rPr lang="vi-VN" sz="3200" dirty="0"/>
              <a:t>Kết nối và thao tác thành công với hệ thống máy chủ CSDL từ xa và dữ liệu dùng chung được lưu trữ trên đám mây.</a:t>
            </a:r>
            <a:endParaRPr lang="en-US" sz="3200" dirty="0">
              <a:latin typeface="Arial" panose="020B0604020202020204" pitchFamily="34" charset="0"/>
              <a:ea typeface="Calibri" panose="020F0502020204030204" pitchFamily="34" charset="0"/>
              <a:cs typeface="Arial" panose="020B0604020202020204" pitchFamily="34" charset="0"/>
            </a:endParaRPr>
          </a:p>
          <a:p>
            <a:pPr marL="457200" lvl="0" indent="-457200">
              <a:lnSpc>
                <a:spcPct val="120000"/>
              </a:lnSpc>
              <a:spcBef>
                <a:spcPts val="600"/>
              </a:spcBef>
              <a:spcAft>
                <a:spcPts val="600"/>
              </a:spcAft>
              <a:buFont typeface="Arial" panose="020B0604020202020204" pitchFamily="34" charset="0"/>
              <a:buChar char="•"/>
            </a:pPr>
            <a:r>
              <a:rPr lang="vi-VN" sz="3200" dirty="0"/>
              <a:t>Xây dựng ứng dụng hỗ trợ khách hàng trong việc đặt tour du lịch.</a:t>
            </a:r>
            <a:endParaRPr lang="en-US" sz="3200" dirty="0"/>
          </a:p>
          <a:p>
            <a:pPr marL="457200" lvl="0" indent="-457200" algn="just">
              <a:lnSpc>
                <a:spcPct val="120000"/>
              </a:lnSpc>
              <a:spcBef>
                <a:spcPts val="600"/>
              </a:spcBef>
              <a:spcAft>
                <a:spcPts val="600"/>
              </a:spcAft>
              <a:buFont typeface="Arial" panose="020B0604020202020204" pitchFamily="34" charset="0"/>
              <a:buChar char="•"/>
            </a:pPr>
            <a:endParaRPr lang="en-US" sz="3200" dirty="0">
              <a:effectLst/>
              <a:ea typeface="Calibri" panose="020F0502020204030204" pitchFamily="34" charset="0"/>
              <a:cs typeface="Arial" panose="020B0604020202020204" pitchFamily="34" charset="0"/>
            </a:endParaRPr>
          </a:p>
        </p:txBody>
      </p:sp>
      <p:sp>
        <p:nvSpPr>
          <p:cNvPr id="14" name="TextBox 3"/>
          <p:cNvSpPr txBox="1"/>
          <p:nvPr/>
        </p:nvSpPr>
        <p:spPr>
          <a:xfrm>
            <a:off x="800100" y="513193"/>
            <a:ext cx="9486900" cy="988027"/>
          </a:xfrm>
          <a:prstGeom prst="rect">
            <a:avLst/>
          </a:prstGeom>
        </p:spPr>
        <p:txBody>
          <a:bodyPr wrap="square" lIns="0" tIns="0" rIns="0" bIns="0" rtlCol="0" anchor="t">
            <a:spAutoFit/>
          </a:bodyPr>
          <a:lstStyle/>
          <a:p>
            <a:pPr>
              <a:lnSpc>
                <a:spcPts val="8250"/>
              </a:lnSpc>
            </a:pPr>
            <a:r>
              <a:rPr lang="en-US" sz="6500" dirty="0">
                <a:latin typeface="Arial" panose="020B0604020202020204" pitchFamily="34" charset="0"/>
                <a:cs typeface="Arial" panose="020B0604020202020204" pitchFamily="34" charset="0"/>
              </a:rPr>
              <a:t>Kết luận</a:t>
            </a:r>
          </a:p>
        </p:txBody>
      </p:sp>
      <p:sp>
        <p:nvSpPr>
          <p:cNvPr id="15" name="AutoShape 16"/>
          <p:cNvSpPr/>
          <p:nvPr/>
        </p:nvSpPr>
        <p:spPr>
          <a:xfrm rot="5400000">
            <a:off x="4011746" y="-1878267"/>
            <a:ext cx="53709" cy="6858001"/>
          </a:xfrm>
          <a:prstGeom prst="rect">
            <a:avLst/>
          </a:prstGeom>
          <a:solidFill>
            <a:srgbClr val="524C4C"/>
          </a:solidFill>
        </p:spPr>
      </p:sp>
      <p:sp>
        <p:nvSpPr>
          <p:cNvPr id="16" name="AutoShape 6"/>
          <p:cNvSpPr/>
          <p:nvPr/>
        </p:nvSpPr>
        <p:spPr>
          <a:xfrm>
            <a:off x="4572000" y="1920421"/>
            <a:ext cx="9144000" cy="1235617"/>
          </a:xfrm>
          <a:prstGeom prst="rect">
            <a:avLst/>
          </a:prstGeom>
          <a:solidFill>
            <a:srgbClr val="C0E1E1"/>
          </a:solidFill>
        </p:spPr>
        <p:txBody>
          <a:bodyPr anchor="ctr"/>
          <a:lstStyle/>
          <a:p>
            <a:pPr algn="ctr">
              <a:lnSpc>
                <a:spcPts val="4499"/>
              </a:lnSpc>
            </a:pPr>
            <a:r>
              <a:rPr lang="en-US" sz="5000" b="1" spc="29" dirty="0">
                <a:latin typeface="Times New Roman" panose="02020603050405020304" pitchFamily="18" charset="0"/>
                <a:cs typeface="Times New Roman" panose="02020603050405020304" pitchFamily="18" charset="0"/>
              </a:rPr>
              <a:t>Về kiến thức</a:t>
            </a:r>
          </a:p>
        </p:txBody>
      </p:sp>
      <p:grpSp>
        <p:nvGrpSpPr>
          <p:cNvPr id="20" name="Group 19"/>
          <p:cNvGrpSpPr/>
          <p:nvPr/>
        </p:nvGrpSpPr>
        <p:grpSpPr>
          <a:xfrm>
            <a:off x="11353800" y="8801100"/>
            <a:ext cx="7661853" cy="939652"/>
            <a:chOff x="11353800" y="8801100"/>
            <a:chExt cx="7661853" cy="939652"/>
          </a:xfrm>
        </p:grpSpPr>
        <p:sp>
          <p:nvSpPr>
            <p:cNvPr id="21" name="AutoShape 3"/>
            <p:cNvSpPr/>
            <p:nvPr/>
          </p:nvSpPr>
          <p:spPr>
            <a:xfrm>
              <a:off x="16459199" y="8801100"/>
              <a:ext cx="909709" cy="909708"/>
            </a:xfrm>
            <a:prstGeom prst="rect">
              <a:avLst/>
            </a:prstGeom>
            <a:solidFill>
              <a:srgbClr val="C0E1E1"/>
            </a:solidFill>
          </p:spPr>
          <p:txBody>
            <a:bodyPr anchor="ctr"/>
            <a:lstStyle/>
            <a:p>
              <a:pPr algn="ctr"/>
              <a:r>
                <a:rPr lang="en-US" sz="4000" dirty="0">
                  <a:latin typeface="Times New Roman" panose="02020603050405020304" pitchFamily="18" charset="0"/>
                  <a:cs typeface="Times New Roman" panose="02020603050405020304" pitchFamily="18" charset="0"/>
                </a:rPr>
                <a:t>17</a:t>
              </a:r>
            </a:p>
          </p:txBody>
        </p:sp>
        <p:sp>
          <p:nvSpPr>
            <p:cNvPr id="22" name="TextBox 4"/>
            <p:cNvSpPr txBox="1"/>
            <p:nvPr/>
          </p:nvSpPr>
          <p:spPr>
            <a:xfrm>
              <a:off x="11353800" y="9304735"/>
              <a:ext cx="7661853" cy="436017"/>
            </a:xfrm>
            <a:prstGeom prst="rect">
              <a:avLst/>
            </a:prstGeom>
          </p:spPr>
          <p:txBody>
            <a:bodyPr lIns="0" tIns="0" rIns="0" bIns="0" rtlCol="0" anchor="t">
              <a:spAutoFit/>
            </a:bodyPr>
            <a:lstStyle/>
            <a:p>
              <a:pPr algn="ctr">
                <a:lnSpc>
                  <a:spcPts val="3360"/>
                </a:lnSpc>
              </a:pPr>
              <a:r>
                <a:rPr lang="en-US" sz="2400" spc="288" dirty="0">
                  <a:solidFill>
                    <a:srgbClr val="524C4C"/>
                  </a:solidFill>
                  <a:latin typeface="Lora"/>
                </a:rPr>
                <a:t>3 | Kết luận</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AF8F8"/>
        </a:solidFill>
        <a:effectLst/>
      </p:bgPr>
    </p:bg>
    <p:spTree>
      <p:nvGrpSpPr>
        <p:cNvPr id="1" name=""/>
        <p:cNvGrpSpPr/>
        <p:nvPr/>
      </p:nvGrpSpPr>
      <p:grpSpPr>
        <a:xfrm>
          <a:off x="0" y="0"/>
          <a:ext cx="0" cy="0"/>
          <a:chOff x="0" y="0"/>
          <a:chExt cx="0" cy="0"/>
        </a:xfrm>
      </p:grpSpPr>
      <p:sp>
        <p:nvSpPr>
          <p:cNvPr id="2" name="AutoShape 2"/>
          <p:cNvSpPr/>
          <p:nvPr/>
        </p:nvSpPr>
        <p:spPr>
          <a:xfrm>
            <a:off x="14401800" y="-645354"/>
            <a:ext cx="1290708" cy="1290708"/>
          </a:xfrm>
          <a:prstGeom prst="rect">
            <a:avLst/>
          </a:prstGeom>
          <a:solidFill>
            <a:srgbClr val="C0E1E1"/>
          </a:solidFill>
        </p:spPr>
      </p:sp>
      <p:grpSp>
        <p:nvGrpSpPr>
          <p:cNvPr id="3" name="Group 3"/>
          <p:cNvGrpSpPr/>
          <p:nvPr/>
        </p:nvGrpSpPr>
        <p:grpSpPr>
          <a:xfrm>
            <a:off x="15392400" y="-2095500"/>
            <a:ext cx="4019833" cy="4793417"/>
            <a:chOff x="0" y="0"/>
            <a:chExt cx="5348397" cy="6377653"/>
          </a:xfrm>
        </p:grpSpPr>
        <p:sp>
          <p:nvSpPr>
            <p:cNvPr id="4" name="Freeform 4"/>
            <p:cNvSpPr/>
            <p:nvPr/>
          </p:nvSpPr>
          <p:spPr>
            <a:xfrm>
              <a:off x="0" y="0"/>
              <a:ext cx="5348398" cy="6377653"/>
            </a:xfrm>
            <a:custGeom>
              <a:avLst/>
              <a:gdLst/>
              <a:ahLst/>
              <a:cxnLst/>
              <a:rect l="l" t="t" r="r" b="b"/>
              <a:pathLst>
                <a:path w="5348398" h="6377653">
                  <a:moveTo>
                    <a:pt x="0" y="0"/>
                  </a:moveTo>
                  <a:lnTo>
                    <a:pt x="0" y="6377653"/>
                  </a:lnTo>
                  <a:lnTo>
                    <a:pt x="5348398" y="6377653"/>
                  </a:lnTo>
                  <a:lnTo>
                    <a:pt x="5348398" y="0"/>
                  </a:lnTo>
                  <a:lnTo>
                    <a:pt x="0" y="0"/>
                  </a:lnTo>
                  <a:close/>
                  <a:moveTo>
                    <a:pt x="5287437" y="6316694"/>
                  </a:moveTo>
                  <a:lnTo>
                    <a:pt x="59690" y="6316694"/>
                  </a:lnTo>
                  <a:lnTo>
                    <a:pt x="59690" y="59690"/>
                  </a:lnTo>
                  <a:lnTo>
                    <a:pt x="5287437" y="59690"/>
                  </a:lnTo>
                  <a:lnTo>
                    <a:pt x="5287437" y="6316694"/>
                  </a:lnTo>
                  <a:close/>
                </a:path>
              </a:pathLst>
            </a:custGeom>
            <a:solidFill>
              <a:srgbClr val="524C4C"/>
            </a:solidFill>
          </p:spPr>
        </p:sp>
      </p:grpSp>
      <p:sp>
        <p:nvSpPr>
          <p:cNvPr id="12" name="TextBox 12"/>
          <p:cNvSpPr txBox="1"/>
          <p:nvPr/>
        </p:nvSpPr>
        <p:spPr>
          <a:xfrm>
            <a:off x="914400" y="3619500"/>
            <a:ext cx="14640268" cy="3022366"/>
          </a:xfrm>
          <a:prstGeom prst="rect">
            <a:avLst/>
          </a:prstGeom>
        </p:spPr>
        <p:txBody>
          <a:bodyPr wrap="square" lIns="0" tIns="0" rIns="0" bIns="0" rtlCol="0" anchor="t">
            <a:spAutoFit/>
          </a:bodyPr>
          <a:lstStyle/>
          <a:p>
            <a:pPr marL="457200" lvl="0" indent="-457200">
              <a:lnSpc>
                <a:spcPct val="130000"/>
              </a:lnSpc>
              <a:spcBef>
                <a:spcPts val="600"/>
              </a:spcBef>
              <a:spcAft>
                <a:spcPts val="600"/>
              </a:spcAft>
              <a:buFont typeface="Arial" panose="020B0604020202020204" pitchFamily="34" charset="0"/>
              <a:buChar char="•"/>
            </a:pPr>
            <a:r>
              <a:rPr lang="en-US" sz="3200" dirty="0">
                <a:latin typeface="Arial" panose="020B0604020202020204" pitchFamily="34" charset="0"/>
                <a:cs typeface="Arial" panose="020B0604020202020204" pitchFamily="34" charset="0"/>
              </a:rPr>
              <a:t>Áp dụng được kiến thức đã được học ở nhà trường.</a:t>
            </a:r>
          </a:p>
          <a:p>
            <a:pPr marL="457200" indent="-457200">
              <a:lnSpc>
                <a:spcPct val="130000"/>
              </a:lnSpc>
              <a:spcBef>
                <a:spcPts val="600"/>
              </a:spcBef>
              <a:spcAft>
                <a:spcPts val="600"/>
              </a:spcAft>
              <a:buFont typeface="Arial" panose="020B0604020202020204" pitchFamily="34" charset="0"/>
              <a:buChar char="•"/>
            </a:pPr>
            <a:r>
              <a:rPr lang="en-US" altLang="en-US" sz="3200" dirty="0">
                <a:latin typeface="Arial" panose="020B0604020202020204" pitchFamily="34" charset="0"/>
                <a:ea typeface="Calibri" panose="020F0502020204030204" pitchFamily="34" charset="0"/>
                <a:cs typeface="Arial" panose="020B0604020202020204" pitchFamily="34" charset="0"/>
              </a:rPr>
              <a:t>Nhận biết được tầm quan trọng một dự án.</a:t>
            </a:r>
          </a:p>
          <a:p>
            <a:pPr lvl="1" indent="-457200">
              <a:lnSpc>
                <a:spcPct val="130000"/>
              </a:lnSpc>
              <a:spcBef>
                <a:spcPts val="600"/>
              </a:spcBef>
              <a:spcAft>
                <a:spcPts val="600"/>
              </a:spcAft>
              <a:buFont typeface="Arial" panose="020B0604020202020204" pitchFamily="34" charset="0"/>
              <a:buChar char="•"/>
            </a:pPr>
            <a:r>
              <a:rPr lang="en-US" altLang="en-US" sz="3200" dirty="0">
                <a:latin typeface="Arial" panose="020B0604020202020204" pitchFamily="34" charset="0"/>
                <a:ea typeface="Calibri" panose="020F0502020204030204" pitchFamily="34" charset="0"/>
                <a:cs typeface="Arial" panose="020B0604020202020204" pitchFamily="34" charset="0"/>
              </a:rPr>
              <a:t>Kinh nghiệm lập trình và phân tích hệ thống.</a:t>
            </a:r>
            <a:endParaRPr lang="en-US" sz="3200" dirty="0">
              <a:latin typeface="Arial" panose="020B0604020202020204" pitchFamily="34" charset="0"/>
              <a:cs typeface="Arial" panose="020B0604020202020204" pitchFamily="34" charset="0"/>
            </a:endParaRPr>
          </a:p>
          <a:p>
            <a:pPr marL="457200" lvl="0" indent="-457200">
              <a:lnSpc>
                <a:spcPct val="130000"/>
              </a:lnSpc>
              <a:spcBef>
                <a:spcPts val="600"/>
              </a:spcBef>
              <a:spcAft>
                <a:spcPts val="600"/>
              </a:spcAft>
              <a:buFont typeface="Arial" panose="020B0604020202020204" pitchFamily="34" charset="0"/>
              <a:buChar char="•"/>
            </a:pPr>
            <a:r>
              <a:rPr lang="vi-VN" sz="3200" dirty="0"/>
              <a:t>Biết được cách triển khai một ứng dụng</a:t>
            </a:r>
            <a:r>
              <a:rPr lang="en-US" sz="3200" dirty="0"/>
              <a:t>.</a:t>
            </a:r>
          </a:p>
        </p:txBody>
      </p:sp>
      <p:sp>
        <p:nvSpPr>
          <p:cNvPr id="14" name="TextBox 3"/>
          <p:cNvSpPr txBox="1"/>
          <p:nvPr/>
        </p:nvSpPr>
        <p:spPr>
          <a:xfrm>
            <a:off x="800100" y="513193"/>
            <a:ext cx="7886700" cy="988027"/>
          </a:xfrm>
          <a:prstGeom prst="rect">
            <a:avLst/>
          </a:prstGeom>
        </p:spPr>
        <p:txBody>
          <a:bodyPr wrap="square" lIns="0" tIns="0" rIns="0" bIns="0" rtlCol="0" anchor="t">
            <a:spAutoFit/>
          </a:bodyPr>
          <a:lstStyle/>
          <a:p>
            <a:pPr>
              <a:lnSpc>
                <a:spcPts val="8250"/>
              </a:lnSpc>
            </a:pPr>
            <a:r>
              <a:rPr lang="en-US" sz="6500" dirty="0">
                <a:latin typeface="Arial" panose="020B0604020202020204" pitchFamily="34" charset="0"/>
                <a:cs typeface="Arial" panose="020B0604020202020204" pitchFamily="34" charset="0"/>
              </a:rPr>
              <a:t>Kết luận</a:t>
            </a:r>
          </a:p>
        </p:txBody>
      </p:sp>
      <p:sp>
        <p:nvSpPr>
          <p:cNvPr id="15" name="AutoShape 16"/>
          <p:cNvSpPr/>
          <p:nvPr/>
        </p:nvSpPr>
        <p:spPr>
          <a:xfrm rot="5400000" flipH="1">
            <a:off x="3977641" y="-1881891"/>
            <a:ext cx="45719" cy="6781801"/>
          </a:xfrm>
          <a:prstGeom prst="rect">
            <a:avLst/>
          </a:prstGeom>
          <a:solidFill>
            <a:srgbClr val="524C4C"/>
          </a:solidFill>
        </p:spPr>
      </p:sp>
      <p:sp>
        <p:nvSpPr>
          <p:cNvPr id="16" name="AutoShape 6"/>
          <p:cNvSpPr/>
          <p:nvPr/>
        </p:nvSpPr>
        <p:spPr>
          <a:xfrm>
            <a:off x="4572000" y="1920421"/>
            <a:ext cx="9144000" cy="1235617"/>
          </a:xfrm>
          <a:prstGeom prst="rect">
            <a:avLst/>
          </a:prstGeom>
          <a:solidFill>
            <a:srgbClr val="C0E1E1"/>
          </a:solidFill>
        </p:spPr>
        <p:txBody>
          <a:bodyPr anchor="ctr"/>
          <a:lstStyle/>
          <a:p>
            <a:pPr algn="ctr">
              <a:lnSpc>
                <a:spcPts val="4499"/>
              </a:lnSpc>
            </a:pPr>
            <a:r>
              <a:rPr lang="en-US" sz="5000" b="1" spc="29" dirty="0">
                <a:latin typeface="Times New Roman" panose="02020603050405020304" pitchFamily="18" charset="0"/>
                <a:cs typeface="Times New Roman" panose="02020603050405020304" pitchFamily="18" charset="0"/>
              </a:rPr>
              <a:t>Về kinh nghiệm thực tiễn</a:t>
            </a:r>
          </a:p>
        </p:txBody>
      </p:sp>
      <p:grpSp>
        <p:nvGrpSpPr>
          <p:cNvPr id="20" name="Group 19"/>
          <p:cNvGrpSpPr/>
          <p:nvPr/>
        </p:nvGrpSpPr>
        <p:grpSpPr>
          <a:xfrm>
            <a:off x="11353800" y="8801100"/>
            <a:ext cx="7661853" cy="939652"/>
            <a:chOff x="11353800" y="8801100"/>
            <a:chExt cx="7661853" cy="939652"/>
          </a:xfrm>
        </p:grpSpPr>
        <p:sp>
          <p:nvSpPr>
            <p:cNvPr id="21" name="AutoShape 3"/>
            <p:cNvSpPr/>
            <p:nvPr/>
          </p:nvSpPr>
          <p:spPr>
            <a:xfrm>
              <a:off x="16459199" y="8801100"/>
              <a:ext cx="909709" cy="909708"/>
            </a:xfrm>
            <a:prstGeom prst="rect">
              <a:avLst/>
            </a:prstGeom>
            <a:solidFill>
              <a:srgbClr val="C0E1E1"/>
            </a:solidFill>
          </p:spPr>
          <p:txBody>
            <a:bodyPr anchor="ctr"/>
            <a:lstStyle/>
            <a:p>
              <a:pPr algn="ctr"/>
              <a:r>
                <a:rPr lang="en-US" sz="4000" dirty="0">
                  <a:latin typeface="Times New Roman" panose="02020603050405020304" pitchFamily="18" charset="0"/>
                  <a:cs typeface="Times New Roman" panose="02020603050405020304" pitchFamily="18" charset="0"/>
                </a:rPr>
                <a:t>18</a:t>
              </a:r>
            </a:p>
          </p:txBody>
        </p:sp>
        <p:sp>
          <p:nvSpPr>
            <p:cNvPr id="22" name="TextBox 4"/>
            <p:cNvSpPr txBox="1"/>
            <p:nvPr/>
          </p:nvSpPr>
          <p:spPr>
            <a:xfrm>
              <a:off x="11353800" y="9304735"/>
              <a:ext cx="7661853" cy="436017"/>
            </a:xfrm>
            <a:prstGeom prst="rect">
              <a:avLst/>
            </a:prstGeom>
          </p:spPr>
          <p:txBody>
            <a:bodyPr lIns="0" tIns="0" rIns="0" bIns="0" rtlCol="0" anchor="t">
              <a:spAutoFit/>
            </a:bodyPr>
            <a:lstStyle/>
            <a:p>
              <a:pPr algn="ctr">
                <a:lnSpc>
                  <a:spcPts val="3360"/>
                </a:lnSpc>
              </a:pPr>
              <a:r>
                <a:rPr lang="en-US" sz="2400" spc="288" dirty="0">
                  <a:solidFill>
                    <a:srgbClr val="524C4C"/>
                  </a:solidFill>
                  <a:latin typeface="Lora"/>
                </a:rPr>
                <a:t>3 | Kết luận</a:t>
              </a:r>
            </a:p>
          </p:txBody>
        </p:sp>
      </p:grpSp>
    </p:spTree>
    <p:extLst>
      <p:ext uri="{BB962C8B-B14F-4D97-AF65-F5344CB8AC3E}">
        <p14:creationId xmlns:p14="http://schemas.microsoft.com/office/powerpoint/2010/main" val="1357490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0" y="838200"/>
            <a:ext cx="18288000" cy="960584"/>
          </a:xfrm>
          <a:prstGeom prst="rect">
            <a:avLst/>
          </a:prstGeom>
        </p:spPr>
        <p:txBody>
          <a:bodyPr wrap="square" lIns="0" tIns="0" rIns="0" bIns="0" rtlCol="0" anchor="t">
            <a:spAutoFit/>
          </a:bodyPr>
          <a:lstStyle/>
          <a:p>
            <a:pPr algn="ctr">
              <a:lnSpc>
                <a:spcPts val="8250"/>
              </a:lnSpc>
            </a:pPr>
            <a:r>
              <a:rPr lang="en-US" sz="5400" b="1" dirty="0">
                <a:latin typeface="Times New Roman" panose="02020603050405020304" pitchFamily="18" charset="0"/>
                <a:cs typeface="Times New Roman" panose="02020603050405020304" pitchFamily="18" charset="0"/>
              </a:rPr>
              <a:t>Phân hệ Back end 				Phân hệ Front end</a:t>
            </a:r>
          </a:p>
        </p:txBody>
      </p:sp>
      <p:sp>
        <p:nvSpPr>
          <p:cNvPr id="4" name="Rectangle 3"/>
          <p:cNvSpPr/>
          <p:nvPr/>
        </p:nvSpPr>
        <p:spPr>
          <a:xfrm flipH="1">
            <a:off x="9144000" y="838200"/>
            <a:ext cx="45719" cy="8991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TextBox 2"/>
          <p:cNvSpPr txBox="1"/>
          <p:nvPr/>
        </p:nvSpPr>
        <p:spPr>
          <a:xfrm>
            <a:off x="45719" y="1798784"/>
            <a:ext cx="8336281" cy="6386364"/>
          </a:xfrm>
          <a:prstGeom prst="rect">
            <a:avLst/>
          </a:prstGeom>
        </p:spPr>
        <p:txBody>
          <a:bodyPr wrap="square" lIns="0" tIns="0" rIns="0" bIns="0" rtlCol="0" anchor="t">
            <a:spAutoFit/>
          </a:bodyPr>
          <a:lstStyle/>
          <a:p>
            <a:pPr marL="571500" indent="-571500" algn="just">
              <a:lnSpc>
                <a:spcPts val="8250"/>
              </a:lnSpc>
              <a:buFont typeface="Arial" panose="020B0604020202020204" pitchFamily="34" charset="0"/>
              <a:buChar char="•"/>
            </a:pPr>
            <a:r>
              <a:rPr lang="en-US" sz="4000" dirty="0">
                <a:latin typeface="Arial" panose="020B0604020202020204" pitchFamily="34" charset="0"/>
                <a:cs typeface="Arial" panose="020B0604020202020204" pitchFamily="34" charset="0"/>
              </a:rPr>
              <a:t>Xây dựng cơ sở dữ liệu.</a:t>
            </a:r>
          </a:p>
          <a:p>
            <a:pPr marL="571500" indent="-571500" algn="just">
              <a:lnSpc>
                <a:spcPts val="8250"/>
              </a:lnSpc>
              <a:buFont typeface="Arial" panose="020B0604020202020204" pitchFamily="34" charset="0"/>
              <a:buChar char="•"/>
            </a:pPr>
            <a:r>
              <a:rPr lang="en-US" sz="4000" dirty="0">
                <a:latin typeface="Arial" panose="020B0604020202020204" pitchFamily="34" charset="0"/>
                <a:cs typeface="Arial" panose="020B0604020202020204" pitchFamily="34" charset="0"/>
              </a:rPr>
              <a:t>Thiết kế mô hình.</a:t>
            </a:r>
          </a:p>
          <a:p>
            <a:pPr marL="571500" indent="-571500" algn="just">
              <a:lnSpc>
                <a:spcPts val="8250"/>
              </a:lnSpc>
              <a:buFont typeface="Arial" panose="020B0604020202020204" pitchFamily="34" charset="0"/>
              <a:buChar char="•"/>
            </a:pPr>
            <a:r>
              <a:rPr lang="en-US" sz="4000" dirty="0">
                <a:latin typeface="Arial" panose="020B0604020202020204" pitchFamily="34" charset="0"/>
                <a:cs typeface="Arial" panose="020B0604020202020204" pitchFamily="34" charset="0"/>
              </a:rPr>
              <a:t>Xây dựng chức năng.</a:t>
            </a:r>
          </a:p>
          <a:p>
            <a:pPr marL="571500" indent="-571500" algn="just">
              <a:lnSpc>
                <a:spcPts val="8250"/>
              </a:lnSpc>
              <a:buFont typeface="Arial" panose="020B0604020202020204" pitchFamily="34" charset="0"/>
              <a:buChar char="•"/>
            </a:pPr>
            <a:r>
              <a:rPr lang="en-US" sz="4000" dirty="0">
                <a:latin typeface="Arial" panose="020B0604020202020204" pitchFamily="34" charset="0"/>
                <a:cs typeface="Arial" panose="020B0604020202020204" pitchFamily="34" charset="0"/>
              </a:rPr>
              <a:t>Đảm nhiệm viết code và chương trình để vận hành ứng dụng, website.</a:t>
            </a:r>
          </a:p>
        </p:txBody>
      </p:sp>
      <p:sp>
        <p:nvSpPr>
          <p:cNvPr id="7" name="TextBox 2"/>
          <p:cNvSpPr txBox="1"/>
          <p:nvPr/>
        </p:nvSpPr>
        <p:spPr>
          <a:xfrm>
            <a:off x="9601200" y="1798784"/>
            <a:ext cx="8382000" cy="6386364"/>
          </a:xfrm>
          <a:prstGeom prst="rect">
            <a:avLst/>
          </a:prstGeom>
        </p:spPr>
        <p:txBody>
          <a:bodyPr wrap="square" lIns="0" tIns="0" rIns="0" bIns="0" rtlCol="0" anchor="t">
            <a:spAutoFit/>
          </a:bodyPr>
          <a:lstStyle/>
          <a:p>
            <a:pPr marL="571500" indent="-571500" algn="just">
              <a:lnSpc>
                <a:spcPts val="8250"/>
              </a:lnSpc>
              <a:buFont typeface="Arial" panose="020B0604020202020204" pitchFamily="34" charset="0"/>
              <a:buChar char="•"/>
            </a:pPr>
            <a:r>
              <a:rPr lang="en-US" sz="4000" dirty="0">
                <a:latin typeface="Arial" panose="020B0604020202020204" pitchFamily="34" charset="0"/>
                <a:cs typeface="Arial" panose="020B0604020202020204" pitchFamily="34" charset="0"/>
              </a:rPr>
              <a:t>Thiết kế giao diện.</a:t>
            </a:r>
          </a:p>
          <a:p>
            <a:pPr marL="571500" indent="-571500" algn="just">
              <a:lnSpc>
                <a:spcPts val="8250"/>
              </a:lnSpc>
              <a:buFont typeface="Arial" panose="020B0604020202020204" pitchFamily="34" charset="0"/>
              <a:buChar char="•"/>
            </a:pPr>
            <a:r>
              <a:rPr lang="en-US" sz="4000" dirty="0">
                <a:latin typeface="Arial" panose="020B0604020202020204" pitchFamily="34" charset="0"/>
                <a:cs typeface="Arial" panose="020B0604020202020204" pitchFamily="34" charset="0"/>
              </a:rPr>
              <a:t>Xây dựng chức năng tương tác người dùng</a:t>
            </a:r>
          </a:p>
          <a:p>
            <a:pPr marL="571500" indent="-571500" algn="just">
              <a:lnSpc>
                <a:spcPts val="8250"/>
              </a:lnSpc>
              <a:buFont typeface="Arial" panose="020B0604020202020204" pitchFamily="34" charset="0"/>
              <a:buChar char="•"/>
            </a:pPr>
            <a:r>
              <a:rPr lang="en-US" sz="4000" dirty="0">
                <a:latin typeface="Arial" panose="020B0604020202020204" pitchFamily="34" charset="0"/>
                <a:cs typeface="Arial" panose="020B0604020202020204" pitchFamily="34" charset="0"/>
              </a:rPr>
              <a:t>Xử lý dữ liệu phía người dùng để gửi lên server.</a:t>
            </a:r>
          </a:p>
          <a:p>
            <a:pPr marL="571500" indent="-571500" algn="just">
              <a:lnSpc>
                <a:spcPts val="8250"/>
              </a:lnSpc>
              <a:buFont typeface="Arial" panose="020B0604020202020204" pitchFamily="34" charset="0"/>
              <a:buChar char="•"/>
            </a:pPr>
            <a:endParaRPr lang="en-US" sz="4000" dirty="0">
              <a:solidFill>
                <a:srgbClr val="524C4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9164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0E1E1"/>
        </a:solidFill>
        <a:effectLst/>
      </p:bgPr>
    </p:bg>
    <p:spTree>
      <p:nvGrpSpPr>
        <p:cNvPr id="1" name=""/>
        <p:cNvGrpSpPr/>
        <p:nvPr/>
      </p:nvGrpSpPr>
      <p:grpSpPr>
        <a:xfrm>
          <a:off x="0" y="0"/>
          <a:ext cx="0" cy="0"/>
          <a:chOff x="0" y="0"/>
          <a:chExt cx="0" cy="0"/>
        </a:xfrm>
      </p:grpSpPr>
      <p:sp>
        <p:nvSpPr>
          <p:cNvPr id="2" name="AutoShape 2"/>
          <p:cNvSpPr/>
          <p:nvPr/>
        </p:nvSpPr>
        <p:spPr>
          <a:xfrm>
            <a:off x="1240055" y="1593171"/>
            <a:ext cx="1242529" cy="1100833"/>
          </a:xfrm>
          <a:prstGeom prst="rect">
            <a:avLst/>
          </a:prstGeom>
          <a:solidFill>
            <a:srgbClr val="FAF8F8"/>
          </a:solidFill>
        </p:spPr>
      </p:sp>
      <p:sp>
        <p:nvSpPr>
          <p:cNvPr id="3" name="AutoShape 3"/>
          <p:cNvSpPr/>
          <p:nvPr/>
        </p:nvSpPr>
        <p:spPr>
          <a:xfrm>
            <a:off x="1843884" y="1028700"/>
            <a:ext cx="34871" cy="8229600"/>
          </a:xfrm>
          <a:prstGeom prst="rect">
            <a:avLst/>
          </a:prstGeom>
          <a:solidFill>
            <a:srgbClr val="524C4C"/>
          </a:solidFill>
        </p:spPr>
      </p:sp>
      <p:grpSp>
        <p:nvGrpSpPr>
          <p:cNvPr id="4" name="Group 4"/>
          <p:cNvGrpSpPr/>
          <p:nvPr/>
        </p:nvGrpSpPr>
        <p:grpSpPr>
          <a:xfrm>
            <a:off x="2743200" y="2420492"/>
            <a:ext cx="12814299" cy="5826822"/>
            <a:chOff x="-2133600" y="-104244"/>
            <a:chExt cx="17085732" cy="4594352"/>
          </a:xfrm>
        </p:grpSpPr>
        <p:sp>
          <p:nvSpPr>
            <p:cNvPr id="5" name="AutoShape 5"/>
            <p:cNvSpPr/>
            <p:nvPr/>
          </p:nvSpPr>
          <p:spPr>
            <a:xfrm>
              <a:off x="-2133600" y="-104244"/>
              <a:ext cx="17085732" cy="2868035"/>
            </a:xfrm>
            <a:prstGeom prst="rect">
              <a:avLst/>
            </a:prstGeom>
            <a:solidFill>
              <a:srgbClr val="FAF8F8"/>
            </a:solidFill>
          </p:spPr>
        </p:sp>
        <p:sp>
          <p:nvSpPr>
            <p:cNvPr id="6" name="TextBox 6"/>
            <p:cNvSpPr txBox="1"/>
            <p:nvPr/>
          </p:nvSpPr>
          <p:spPr>
            <a:xfrm>
              <a:off x="-1511737" y="471372"/>
              <a:ext cx="16154400" cy="1678514"/>
            </a:xfrm>
            <a:prstGeom prst="rect">
              <a:avLst/>
            </a:prstGeom>
          </p:spPr>
          <p:txBody>
            <a:bodyPr wrap="square" lIns="0" tIns="0" rIns="0" bIns="0" rtlCol="0" anchor="t">
              <a:spAutoFit/>
            </a:bodyPr>
            <a:lstStyle/>
            <a:p>
              <a:pPr algn="ctr">
                <a:lnSpc>
                  <a:spcPts val="8250"/>
                </a:lnSpc>
              </a:pPr>
              <a:r>
                <a:rPr lang="en-US" sz="7500" dirty="0">
                  <a:solidFill>
                    <a:srgbClr val="524C4C"/>
                  </a:solidFill>
                  <a:latin typeface="Arial" panose="020B0604020202020204" pitchFamily="34" charset="0"/>
                  <a:cs typeface="Arial" panose="020B0604020202020204" pitchFamily="34" charset="0"/>
                </a:rPr>
                <a:t>Xin cảm ơn quý Thầy Cô và các bạn đã lắng nghe!</a:t>
              </a:r>
            </a:p>
          </p:txBody>
        </p:sp>
        <p:sp>
          <p:nvSpPr>
            <p:cNvPr id="7" name="TextBox 7"/>
            <p:cNvSpPr txBox="1"/>
            <p:nvPr/>
          </p:nvSpPr>
          <p:spPr>
            <a:xfrm>
              <a:off x="-1664137" y="3369108"/>
              <a:ext cx="16459200" cy="1010850"/>
            </a:xfrm>
            <a:prstGeom prst="rect">
              <a:avLst/>
            </a:prstGeom>
          </p:spPr>
          <p:txBody>
            <a:bodyPr wrap="square" lIns="0" tIns="0" rIns="0" bIns="0" rtlCol="0" anchor="t">
              <a:spAutoFit/>
            </a:bodyPr>
            <a:lstStyle/>
            <a:p>
              <a:pPr algn="ctr">
                <a:lnSpc>
                  <a:spcPct val="120000"/>
                </a:lnSpc>
              </a:pPr>
              <a:r>
                <a:rPr lang="en-US" altLang="en-US" sz="3600" dirty="0">
                  <a:solidFill>
                    <a:schemeClr val="tx1">
                      <a:lumMod val="75000"/>
                      <a:lumOff val="25000"/>
                    </a:schemeClr>
                  </a:solidFill>
                  <a:latin typeface="Arial" panose="020B0604020202020204" pitchFamily="34" charset="0"/>
                  <a:cs typeface="Arial" panose="020B0604020202020204" pitchFamily="34" charset="0"/>
                </a:rPr>
                <a:t>Đề tài: </a:t>
              </a:r>
              <a:r>
                <a:rPr lang="en-US" sz="3600" b="1" spc="-36" dirty="0">
                  <a:solidFill>
                    <a:schemeClr val="tx1">
                      <a:lumMod val="75000"/>
                      <a:lumOff val="25000"/>
                    </a:schemeClr>
                  </a:solidFill>
                  <a:latin typeface="Arial" panose="020B0604020202020204" pitchFamily="34" charset="0"/>
                  <a:cs typeface="Arial" panose="020B0604020202020204" pitchFamily="34" charset="0"/>
                </a:rPr>
                <a:t>Phát triển ứng dụng quản lý Tour du lịch</a:t>
              </a:r>
            </a:p>
            <a:p>
              <a:pPr algn="ctr">
                <a:lnSpc>
                  <a:spcPct val="120000"/>
                </a:lnSpc>
              </a:pPr>
              <a:r>
                <a:rPr lang="en-US" sz="3600" b="1" spc="-36" dirty="0">
                  <a:solidFill>
                    <a:schemeClr val="tx1">
                      <a:lumMod val="75000"/>
                      <a:lumOff val="25000"/>
                    </a:schemeClr>
                  </a:solidFill>
                  <a:latin typeface="Arial" panose="020B0604020202020204" pitchFamily="34" charset="0"/>
                  <a:cs typeface="Arial" panose="020B0604020202020204" pitchFamily="34" charset="0"/>
                </a:rPr>
                <a:t>với React Native</a:t>
              </a:r>
            </a:p>
          </p:txBody>
        </p:sp>
        <p:sp>
          <p:nvSpPr>
            <p:cNvPr id="8" name="AutoShape 8"/>
            <p:cNvSpPr/>
            <p:nvPr/>
          </p:nvSpPr>
          <p:spPr>
            <a:xfrm>
              <a:off x="1828799" y="4439308"/>
              <a:ext cx="9473327" cy="50800"/>
            </a:xfrm>
            <a:prstGeom prst="rect">
              <a:avLst/>
            </a:prstGeom>
            <a:solidFill>
              <a:srgbClr val="524C4C"/>
            </a:solidFill>
          </p:spPr>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C0E1E1"/>
        </a:solidFill>
        <a:effectLst/>
      </p:bgPr>
    </p:bg>
    <p:spTree>
      <p:nvGrpSpPr>
        <p:cNvPr id="1" name=""/>
        <p:cNvGrpSpPr/>
        <p:nvPr/>
      </p:nvGrpSpPr>
      <p:grpSpPr>
        <a:xfrm>
          <a:off x="0" y="0"/>
          <a:ext cx="0" cy="0"/>
          <a:chOff x="0" y="0"/>
          <a:chExt cx="0" cy="0"/>
        </a:xfrm>
      </p:grpSpPr>
      <p:sp>
        <p:nvSpPr>
          <p:cNvPr id="3" name="TextBox 3"/>
          <p:cNvSpPr txBox="1"/>
          <p:nvPr/>
        </p:nvSpPr>
        <p:spPr>
          <a:xfrm>
            <a:off x="5683794" y="1060834"/>
            <a:ext cx="8420100" cy="1086441"/>
          </a:xfrm>
          <a:prstGeom prst="rect">
            <a:avLst/>
          </a:prstGeom>
        </p:spPr>
        <p:txBody>
          <a:bodyPr wrap="square" lIns="0" tIns="0" rIns="0" bIns="0" rtlCol="0" anchor="t">
            <a:spAutoFit/>
          </a:bodyPr>
          <a:lstStyle/>
          <a:p>
            <a:pPr algn="ctr">
              <a:lnSpc>
                <a:spcPts val="8250"/>
              </a:lnSpc>
            </a:pPr>
            <a:r>
              <a:rPr lang="en-US" sz="7500" b="1" dirty="0">
                <a:latin typeface="Times New Roman" panose="02020603050405020304" pitchFamily="18" charset="0"/>
                <a:cs typeface="Times New Roman" panose="02020603050405020304" pitchFamily="18" charset="0"/>
              </a:rPr>
              <a:t>Bố cục trình bày</a:t>
            </a:r>
          </a:p>
        </p:txBody>
      </p:sp>
      <p:sp>
        <p:nvSpPr>
          <p:cNvPr id="5" name="AutoShape 5"/>
          <p:cNvSpPr/>
          <p:nvPr/>
        </p:nvSpPr>
        <p:spPr>
          <a:xfrm rot="-5400000">
            <a:off x="-425631" y="5889004"/>
            <a:ext cx="6688182" cy="45719"/>
          </a:xfrm>
          <a:prstGeom prst="rect">
            <a:avLst/>
          </a:prstGeom>
          <a:solidFill>
            <a:srgbClr val="524C4C"/>
          </a:solidFill>
        </p:spPr>
      </p:sp>
      <p:sp>
        <p:nvSpPr>
          <p:cNvPr id="18" name="TextBox 8"/>
          <p:cNvSpPr txBox="1"/>
          <p:nvPr/>
        </p:nvSpPr>
        <p:spPr>
          <a:xfrm>
            <a:off x="3429000" y="6040174"/>
            <a:ext cx="6019800" cy="595099"/>
          </a:xfrm>
          <a:prstGeom prst="rect">
            <a:avLst/>
          </a:prstGeom>
        </p:spPr>
        <p:txBody>
          <a:bodyPr wrap="square" lIns="0" tIns="0" rIns="0" bIns="0" rtlCol="0" anchor="t">
            <a:spAutoFit/>
          </a:bodyPr>
          <a:lstStyle/>
          <a:p>
            <a:pPr>
              <a:lnSpc>
                <a:spcPts val="4499"/>
              </a:lnSpc>
            </a:pPr>
            <a:r>
              <a:rPr lang="en-US" sz="5400" spc="29" dirty="0">
                <a:latin typeface="Times New Roman" panose="02020603050405020304" pitchFamily="18" charset="0"/>
                <a:cs typeface="Times New Roman" panose="02020603050405020304" pitchFamily="18" charset="0"/>
              </a:rPr>
              <a:t>Kết</a:t>
            </a:r>
            <a:r>
              <a:rPr lang="en-US" sz="5400" spc="29" dirty="0">
                <a:solidFill>
                  <a:srgbClr val="524C4C"/>
                </a:solidFill>
                <a:latin typeface="Times New Roman" panose="02020603050405020304" pitchFamily="18" charset="0"/>
                <a:cs typeface="Times New Roman" panose="02020603050405020304" pitchFamily="18" charset="0"/>
              </a:rPr>
              <a:t> </a:t>
            </a:r>
            <a:r>
              <a:rPr lang="en-US" sz="5400" spc="29" dirty="0">
                <a:latin typeface="Times New Roman" panose="02020603050405020304" pitchFamily="18" charset="0"/>
                <a:cs typeface="Times New Roman" panose="02020603050405020304" pitchFamily="18" charset="0"/>
              </a:rPr>
              <a:t>luận</a:t>
            </a:r>
          </a:p>
        </p:txBody>
      </p:sp>
      <p:sp>
        <p:nvSpPr>
          <p:cNvPr id="19" name="TextBox 8"/>
          <p:cNvSpPr txBox="1"/>
          <p:nvPr/>
        </p:nvSpPr>
        <p:spPr>
          <a:xfrm>
            <a:off x="3429000" y="7629831"/>
            <a:ext cx="6019800" cy="613501"/>
          </a:xfrm>
          <a:prstGeom prst="rect">
            <a:avLst/>
          </a:prstGeom>
        </p:spPr>
        <p:txBody>
          <a:bodyPr wrap="square" lIns="0" tIns="0" rIns="0" bIns="0" rtlCol="0" anchor="t">
            <a:spAutoFit/>
          </a:bodyPr>
          <a:lstStyle/>
          <a:p>
            <a:pPr>
              <a:lnSpc>
                <a:spcPts val="4499"/>
              </a:lnSpc>
            </a:pPr>
            <a:r>
              <a:rPr lang="en-US" sz="5400" b="1" spc="29" dirty="0">
                <a:latin typeface="Times New Roman" panose="02020603050405020304" pitchFamily="18" charset="0"/>
                <a:cs typeface="Times New Roman" panose="02020603050405020304" pitchFamily="18" charset="0"/>
              </a:rPr>
              <a:t>Demo</a:t>
            </a:r>
          </a:p>
        </p:txBody>
      </p:sp>
      <p:sp>
        <p:nvSpPr>
          <p:cNvPr id="10" name="AutoShape 3"/>
          <p:cNvSpPr/>
          <p:nvPr/>
        </p:nvSpPr>
        <p:spPr>
          <a:xfrm>
            <a:off x="16459199" y="8801100"/>
            <a:ext cx="909709" cy="909708"/>
          </a:xfrm>
          <a:prstGeom prst="rect">
            <a:avLst/>
          </a:prstGeom>
          <a:solidFill>
            <a:schemeClr val="bg1"/>
          </a:solidFill>
        </p:spPr>
        <p:txBody>
          <a:bodyPr anchor="ctr"/>
          <a:lstStyle/>
          <a:p>
            <a:pPr algn="ctr">
              <a:spcBef>
                <a:spcPts val="600"/>
              </a:spcBef>
              <a:spcAft>
                <a:spcPts val="600"/>
              </a:spcAft>
            </a:pPr>
            <a:r>
              <a:rPr lang="en-US" sz="4000" dirty="0">
                <a:latin typeface="Times New Roman" panose="02020603050405020304" pitchFamily="18" charset="0"/>
                <a:cs typeface="Times New Roman" panose="02020603050405020304" pitchFamily="18" charset="0"/>
              </a:rPr>
              <a:t>20</a:t>
            </a:r>
          </a:p>
        </p:txBody>
      </p:sp>
      <p:sp>
        <p:nvSpPr>
          <p:cNvPr id="11" name="TextBox 8"/>
          <p:cNvSpPr txBox="1"/>
          <p:nvPr/>
        </p:nvSpPr>
        <p:spPr>
          <a:xfrm>
            <a:off x="3429000" y="2933700"/>
            <a:ext cx="4800600" cy="613501"/>
          </a:xfrm>
          <a:prstGeom prst="rect">
            <a:avLst/>
          </a:prstGeom>
        </p:spPr>
        <p:txBody>
          <a:bodyPr wrap="square" lIns="0" tIns="0" rIns="0" bIns="0" rtlCol="0" anchor="t">
            <a:spAutoFit/>
          </a:bodyPr>
          <a:lstStyle/>
          <a:p>
            <a:pPr>
              <a:lnSpc>
                <a:spcPts val="4499"/>
              </a:lnSpc>
            </a:pPr>
            <a:r>
              <a:rPr lang="en-US" sz="5400" spc="29" dirty="0">
                <a:latin typeface="Times New Roman" panose="02020603050405020304" pitchFamily="18" charset="0"/>
                <a:cs typeface="Times New Roman" panose="02020603050405020304" pitchFamily="18" charset="0"/>
              </a:rPr>
              <a:t>Giới thiệu</a:t>
            </a:r>
          </a:p>
        </p:txBody>
      </p:sp>
      <p:sp>
        <p:nvSpPr>
          <p:cNvPr id="12" name="TextBox 8"/>
          <p:cNvSpPr txBox="1"/>
          <p:nvPr/>
        </p:nvSpPr>
        <p:spPr>
          <a:xfrm>
            <a:off x="3429000" y="4486937"/>
            <a:ext cx="8763000" cy="577081"/>
          </a:xfrm>
          <a:prstGeom prst="rect">
            <a:avLst/>
          </a:prstGeom>
        </p:spPr>
        <p:txBody>
          <a:bodyPr wrap="square" lIns="0" tIns="0" rIns="0" bIns="0" rtlCol="0" anchor="t">
            <a:spAutoFit/>
          </a:bodyPr>
          <a:lstStyle/>
          <a:p>
            <a:pPr>
              <a:lnSpc>
                <a:spcPts val="4499"/>
              </a:lnSpc>
            </a:pPr>
            <a:r>
              <a:rPr lang="en-US" sz="5400" spc="29" dirty="0">
                <a:latin typeface="Times New Roman" panose="02020603050405020304" pitchFamily="18" charset="0"/>
                <a:cs typeface="Times New Roman" panose="02020603050405020304" pitchFamily="18" charset="0"/>
              </a:rPr>
              <a:t>Nội dung và kết quả thực hiện</a:t>
            </a:r>
          </a:p>
        </p:txBody>
      </p:sp>
      <p:sp>
        <p:nvSpPr>
          <p:cNvPr id="13" name="AutoShape 3"/>
          <p:cNvSpPr/>
          <p:nvPr/>
        </p:nvSpPr>
        <p:spPr>
          <a:xfrm>
            <a:off x="1742051" y="2767386"/>
            <a:ext cx="909709" cy="909708"/>
          </a:xfrm>
          <a:prstGeom prst="hexagon">
            <a:avLst/>
          </a:prstGeom>
          <a:solidFill>
            <a:schemeClr val="bg1"/>
          </a:solidFill>
        </p:spPr>
        <p:txBody>
          <a:bodyPr anchor="ctr"/>
          <a:lstStyle/>
          <a:p>
            <a:pPr algn="ctr">
              <a:spcBef>
                <a:spcPts val="600"/>
              </a:spcBef>
              <a:spcAft>
                <a:spcPts val="600"/>
              </a:spcAft>
            </a:pPr>
            <a:r>
              <a:rPr lang="en-US" sz="4000" dirty="0">
                <a:latin typeface="Times New Roman" panose="02020603050405020304" pitchFamily="18" charset="0"/>
                <a:cs typeface="Times New Roman" panose="02020603050405020304" pitchFamily="18" charset="0"/>
              </a:rPr>
              <a:t>1</a:t>
            </a:r>
          </a:p>
        </p:txBody>
      </p:sp>
      <p:sp>
        <p:nvSpPr>
          <p:cNvPr id="20" name="AutoShape 3"/>
          <p:cNvSpPr/>
          <p:nvPr/>
        </p:nvSpPr>
        <p:spPr>
          <a:xfrm>
            <a:off x="1742050" y="4320623"/>
            <a:ext cx="909709" cy="909708"/>
          </a:xfrm>
          <a:prstGeom prst="hexagon">
            <a:avLst/>
          </a:prstGeom>
          <a:solidFill>
            <a:schemeClr val="bg1"/>
          </a:solidFill>
        </p:spPr>
        <p:txBody>
          <a:bodyPr anchor="ctr"/>
          <a:lstStyle/>
          <a:p>
            <a:pPr algn="ctr">
              <a:spcBef>
                <a:spcPts val="600"/>
              </a:spcBef>
              <a:spcAft>
                <a:spcPts val="600"/>
              </a:spcAft>
            </a:pPr>
            <a:r>
              <a:rPr lang="en-US" sz="4000" dirty="0">
                <a:latin typeface="Times New Roman" panose="02020603050405020304" pitchFamily="18" charset="0"/>
                <a:cs typeface="Times New Roman" panose="02020603050405020304" pitchFamily="18" charset="0"/>
              </a:rPr>
              <a:t>2</a:t>
            </a:r>
          </a:p>
        </p:txBody>
      </p:sp>
      <p:sp>
        <p:nvSpPr>
          <p:cNvPr id="21" name="AutoShape 3"/>
          <p:cNvSpPr/>
          <p:nvPr/>
        </p:nvSpPr>
        <p:spPr>
          <a:xfrm>
            <a:off x="1742049" y="5873860"/>
            <a:ext cx="909709" cy="909708"/>
          </a:xfrm>
          <a:prstGeom prst="hexagon">
            <a:avLst/>
          </a:prstGeom>
          <a:solidFill>
            <a:schemeClr val="bg1"/>
          </a:solidFill>
        </p:spPr>
        <p:txBody>
          <a:bodyPr anchor="ctr"/>
          <a:lstStyle/>
          <a:p>
            <a:pPr algn="ctr">
              <a:spcBef>
                <a:spcPts val="600"/>
              </a:spcBef>
              <a:spcAft>
                <a:spcPts val="600"/>
              </a:spcAft>
            </a:pPr>
            <a:r>
              <a:rPr lang="en-US" sz="4000" dirty="0">
                <a:latin typeface="Times New Roman" panose="02020603050405020304" pitchFamily="18" charset="0"/>
                <a:cs typeface="Times New Roman" panose="02020603050405020304" pitchFamily="18" charset="0"/>
              </a:rPr>
              <a:t>3</a:t>
            </a:r>
          </a:p>
        </p:txBody>
      </p:sp>
      <p:sp>
        <p:nvSpPr>
          <p:cNvPr id="22" name="AutoShape 3"/>
          <p:cNvSpPr/>
          <p:nvPr/>
        </p:nvSpPr>
        <p:spPr>
          <a:xfrm>
            <a:off x="1742048" y="7427097"/>
            <a:ext cx="909709" cy="909708"/>
          </a:xfrm>
          <a:prstGeom prst="hexagon">
            <a:avLst/>
          </a:prstGeom>
          <a:solidFill>
            <a:schemeClr val="bg1"/>
          </a:solidFill>
        </p:spPr>
        <p:txBody>
          <a:bodyPr anchor="ctr"/>
          <a:lstStyle/>
          <a:p>
            <a:pPr algn="ctr">
              <a:spcBef>
                <a:spcPts val="600"/>
              </a:spcBef>
              <a:spcAft>
                <a:spcPts val="600"/>
              </a:spcAft>
            </a:pPr>
            <a:r>
              <a:rPr lang="en-US" sz="4000" dirty="0">
                <a:latin typeface="Times New Roman" panose="02020603050405020304" pitchFamily="18" charset="0"/>
                <a:cs typeface="Times New Roman" panose="02020603050405020304" pitchFamily="18" charset="0"/>
              </a:rPr>
              <a:t>4</a:t>
            </a:r>
          </a:p>
        </p:txBody>
      </p:sp>
      <p:sp>
        <p:nvSpPr>
          <p:cNvPr id="14" name="AutoShape 5"/>
          <p:cNvSpPr/>
          <p:nvPr/>
        </p:nvSpPr>
        <p:spPr>
          <a:xfrm>
            <a:off x="3352800" y="8197613"/>
            <a:ext cx="1905000" cy="45719"/>
          </a:xfrm>
          <a:prstGeom prst="rect">
            <a:avLst/>
          </a:prstGeom>
          <a:solidFill>
            <a:srgbClr val="524C4C"/>
          </a:solidFill>
        </p:spPr>
      </p:sp>
    </p:spTree>
    <p:extLst>
      <p:ext uri="{BB962C8B-B14F-4D97-AF65-F5344CB8AC3E}">
        <p14:creationId xmlns:p14="http://schemas.microsoft.com/office/powerpoint/2010/main" val="2988190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0E1E1"/>
        </a:solidFill>
        <a:effectLst/>
      </p:bgPr>
    </p:bg>
    <p:spTree>
      <p:nvGrpSpPr>
        <p:cNvPr id="1" name=""/>
        <p:cNvGrpSpPr/>
        <p:nvPr/>
      </p:nvGrpSpPr>
      <p:grpSpPr>
        <a:xfrm>
          <a:off x="0" y="0"/>
          <a:ext cx="0" cy="0"/>
          <a:chOff x="0" y="0"/>
          <a:chExt cx="0" cy="0"/>
        </a:xfrm>
      </p:grpSpPr>
      <p:sp>
        <p:nvSpPr>
          <p:cNvPr id="3" name="TextBox 3"/>
          <p:cNvSpPr txBox="1"/>
          <p:nvPr/>
        </p:nvSpPr>
        <p:spPr>
          <a:xfrm>
            <a:off x="5683794" y="1060834"/>
            <a:ext cx="8420100" cy="1086441"/>
          </a:xfrm>
          <a:prstGeom prst="rect">
            <a:avLst/>
          </a:prstGeom>
        </p:spPr>
        <p:txBody>
          <a:bodyPr wrap="square" lIns="0" tIns="0" rIns="0" bIns="0" rtlCol="0" anchor="t">
            <a:spAutoFit/>
          </a:bodyPr>
          <a:lstStyle/>
          <a:p>
            <a:pPr algn="ctr">
              <a:lnSpc>
                <a:spcPts val="8250"/>
              </a:lnSpc>
            </a:pPr>
            <a:r>
              <a:rPr lang="en-US" sz="7500" b="1" dirty="0">
                <a:latin typeface="Times New Roman" panose="02020603050405020304" pitchFamily="18" charset="0"/>
                <a:cs typeface="Times New Roman" panose="02020603050405020304" pitchFamily="18" charset="0"/>
              </a:rPr>
              <a:t>Bố cục trình bày</a:t>
            </a:r>
          </a:p>
        </p:txBody>
      </p:sp>
      <p:sp>
        <p:nvSpPr>
          <p:cNvPr id="10" name="AutoShape 3"/>
          <p:cNvSpPr/>
          <p:nvPr/>
        </p:nvSpPr>
        <p:spPr>
          <a:xfrm>
            <a:off x="16459199" y="8801100"/>
            <a:ext cx="909709" cy="909708"/>
          </a:xfrm>
          <a:prstGeom prst="rect">
            <a:avLst/>
          </a:prstGeom>
          <a:solidFill>
            <a:schemeClr val="bg1"/>
          </a:solidFill>
        </p:spPr>
        <p:txBody>
          <a:bodyPr anchor="ctr"/>
          <a:lstStyle/>
          <a:p>
            <a:pPr algn="ctr">
              <a:spcBef>
                <a:spcPts val="600"/>
              </a:spcBef>
              <a:spcAft>
                <a:spcPts val="600"/>
              </a:spcAft>
            </a:pPr>
            <a:r>
              <a:rPr lang="en-US" sz="4000" dirty="0">
                <a:latin typeface="Times New Roman" panose="02020603050405020304" pitchFamily="18" charset="0"/>
                <a:cs typeface="Times New Roman" panose="02020603050405020304" pitchFamily="18" charset="0"/>
              </a:rPr>
              <a:t>2</a:t>
            </a:r>
          </a:p>
        </p:txBody>
      </p:sp>
      <p:grpSp>
        <p:nvGrpSpPr>
          <p:cNvPr id="6" name="Group 5"/>
          <p:cNvGrpSpPr/>
          <p:nvPr/>
        </p:nvGrpSpPr>
        <p:grpSpPr>
          <a:xfrm>
            <a:off x="1742048" y="2567773"/>
            <a:ext cx="10526152" cy="6688182"/>
            <a:chOff x="1742048" y="2567773"/>
            <a:chExt cx="10526152" cy="6688182"/>
          </a:xfrm>
        </p:grpSpPr>
        <p:sp>
          <p:nvSpPr>
            <p:cNvPr id="5" name="AutoShape 5"/>
            <p:cNvSpPr/>
            <p:nvPr/>
          </p:nvSpPr>
          <p:spPr>
            <a:xfrm rot="-5400000">
              <a:off x="-425631" y="5889004"/>
              <a:ext cx="6688182" cy="45719"/>
            </a:xfrm>
            <a:prstGeom prst="rect">
              <a:avLst/>
            </a:prstGeom>
            <a:solidFill>
              <a:srgbClr val="524C4C"/>
            </a:solidFill>
          </p:spPr>
        </p:sp>
        <p:grpSp>
          <p:nvGrpSpPr>
            <p:cNvPr id="2" name="Group 1"/>
            <p:cNvGrpSpPr/>
            <p:nvPr/>
          </p:nvGrpSpPr>
          <p:grpSpPr>
            <a:xfrm>
              <a:off x="3429000" y="2933700"/>
              <a:ext cx="8839200" cy="5309632"/>
              <a:chOff x="3429000" y="2933700"/>
              <a:chExt cx="8839200" cy="5309632"/>
            </a:xfrm>
          </p:grpSpPr>
          <p:sp>
            <p:nvSpPr>
              <p:cNvPr id="18" name="TextBox 8"/>
              <p:cNvSpPr txBox="1"/>
              <p:nvPr/>
            </p:nvSpPr>
            <p:spPr>
              <a:xfrm>
                <a:off x="3429000" y="6040174"/>
                <a:ext cx="6019800" cy="595099"/>
              </a:xfrm>
              <a:prstGeom prst="rect">
                <a:avLst/>
              </a:prstGeom>
            </p:spPr>
            <p:txBody>
              <a:bodyPr wrap="square" lIns="0" tIns="0" rIns="0" bIns="0" rtlCol="0" anchor="t">
                <a:spAutoFit/>
              </a:bodyPr>
              <a:lstStyle/>
              <a:p>
                <a:pPr>
                  <a:lnSpc>
                    <a:spcPts val="4499"/>
                  </a:lnSpc>
                </a:pPr>
                <a:r>
                  <a:rPr lang="en-US" sz="5400" spc="29" dirty="0">
                    <a:latin typeface="Times New Roman" panose="02020603050405020304" pitchFamily="18" charset="0"/>
                    <a:cs typeface="Times New Roman" panose="02020603050405020304" pitchFamily="18" charset="0"/>
                  </a:rPr>
                  <a:t>Kết</a:t>
                </a:r>
                <a:r>
                  <a:rPr lang="en-US" sz="5400" spc="29" dirty="0">
                    <a:solidFill>
                      <a:srgbClr val="524C4C"/>
                    </a:solidFill>
                    <a:latin typeface="Times New Roman" panose="02020603050405020304" pitchFamily="18" charset="0"/>
                    <a:cs typeface="Times New Roman" panose="02020603050405020304" pitchFamily="18" charset="0"/>
                  </a:rPr>
                  <a:t> </a:t>
                </a:r>
                <a:r>
                  <a:rPr lang="en-US" sz="5400" spc="29" dirty="0">
                    <a:latin typeface="Times New Roman" panose="02020603050405020304" pitchFamily="18" charset="0"/>
                    <a:cs typeface="Times New Roman" panose="02020603050405020304" pitchFamily="18" charset="0"/>
                  </a:rPr>
                  <a:t>luận</a:t>
                </a:r>
              </a:p>
            </p:txBody>
          </p:sp>
          <p:sp>
            <p:nvSpPr>
              <p:cNvPr id="19" name="TextBox 8"/>
              <p:cNvSpPr txBox="1"/>
              <p:nvPr/>
            </p:nvSpPr>
            <p:spPr>
              <a:xfrm>
                <a:off x="3429000" y="7629831"/>
                <a:ext cx="6019800" cy="613501"/>
              </a:xfrm>
              <a:prstGeom prst="rect">
                <a:avLst/>
              </a:prstGeom>
            </p:spPr>
            <p:txBody>
              <a:bodyPr wrap="square" lIns="0" tIns="0" rIns="0" bIns="0" rtlCol="0" anchor="t">
                <a:spAutoFit/>
              </a:bodyPr>
              <a:lstStyle/>
              <a:p>
                <a:pPr>
                  <a:lnSpc>
                    <a:spcPts val="4499"/>
                  </a:lnSpc>
                </a:pPr>
                <a:r>
                  <a:rPr lang="en-US" sz="5400" spc="29" dirty="0">
                    <a:latin typeface="Times New Roman" panose="02020603050405020304" pitchFamily="18" charset="0"/>
                    <a:cs typeface="Times New Roman" panose="02020603050405020304" pitchFamily="18" charset="0"/>
                  </a:rPr>
                  <a:t>Demo</a:t>
                </a:r>
              </a:p>
            </p:txBody>
          </p:sp>
          <p:sp>
            <p:nvSpPr>
              <p:cNvPr id="11" name="TextBox 8"/>
              <p:cNvSpPr txBox="1"/>
              <p:nvPr/>
            </p:nvSpPr>
            <p:spPr>
              <a:xfrm>
                <a:off x="3429000" y="2933700"/>
                <a:ext cx="4800600" cy="613501"/>
              </a:xfrm>
              <a:prstGeom prst="rect">
                <a:avLst/>
              </a:prstGeom>
            </p:spPr>
            <p:txBody>
              <a:bodyPr wrap="square" lIns="0" tIns="0" rIns="0" bIns="0" rtlCol="0" anchor="t">
                <a:spAutoFit/>
              </a:bodyPr>
              <a:lstStyle/>
              <a:p>
                <a:pPr>
                  <a:lnSpc>
                    <a:spcPts val="4499"/>
                  </a:lnSpc>
                </a:pPr>
                <a:r>
                  <a:rPr lang="en-US" sz="5400" spc="29" dirty="0">
                    <a:latin typeface="Times New Roman" panose="02020603050405020304" pitchFamily="18" charset="0"/>
                    <a:cs typeface="Times New Roman" panose="02020603050405020304" pitchFamily="18" charset="0"/>
                  </a:rPr>
                  <a:t>Giới thiệu</a:t>
                </a:r>
              </a:p>
            </p:txBody>
          </p:sp>
          <p:sp>
            <p:nvSpPr>
              <p:cNvPr id="12" name="TextBox 8"/>
              <p:cNvSpPr txBox="1"/>
              <p:nvPr/>
            </p:nvSpPr>
            <p:spPr>
              <a:xfrm>
                <a:off x="3429000" y="4486937"/>
                <a:ext cx="8839200" cy="577081"/>
              </a:xfrm>
              <a:prstGeom prst="rect">
                <a:avLst/>
              </a:prstGeom>
            </p:spPr>
            <p:txBody>
              <a:bodyPr wrap="square" lIns="0" tIns="0" rIns="0" bIns="0" rtlCol="0" anchor="t">
                <a:spAutoFit/>
              </a:bodyPr>
              <a:lstStyle/>
              <a:p>
                <a:pPr>
                  <a:lnSpc>
                    <a:spcPts val="4499"/>
                  </a:lnSpc>
                </a:pPr>
                <a:r>
                  <a:rPr lang="en-US" sz="5400" spc="29" dirty="0">
                    <a:latin typeface="Times New Roman" panose="02020603050405020304" pitchFamily="18" charset="0"/>
                    <a:cs typeface="Times New Roman" panose="02020603050405020304" pitchFamily="18" charset="0"/>
                  </a:rPr>
                  <a:t>Nội dung và kết quả thực hiện</a:t>
                </a:r>
              </a:p>
            </p:txBody>
          </p:sp>
        </p:grpSp>
        <p:grpSp>
          <p:nvGrpSpPr>
            <p:cNvPr id="4" name="Group 3"/>
            <p:cNvGrpSpPr/>
            <p:nvPr/>
          </p:nvGrpSpPr>
          <p:grpSpPr>
            <a:xfrm>
              <a:off x="1742048" y="2767386"/>
              <a:ext cx="909712" cy="5569419"/>
              <a:chOff x="1742048" y="2767386"/>
              <a:chExt cx="909712" cy="5569419"/>
            </a:xfrm>
          </p:grpSpPr>
          <p:sp>
            <p:nvSpPr>
              <p:cNvPr id="13" name="AutoShape 3"/>
              <p:cNvSpPr/>
              <p:nvPr/>
            </p:nvSpPr>
            <p:spPr>
              <a:xfrm>
                <a:off x="1742051" y="2767386"/>
                <a:ext cx="909709" cy="909708"/>
              </a:xfrm>
              <a:prstGeom prst="hexagon">
                <a:avLst/>
              </a:prstGeom>
              <a:solidFill>
                <a:schemeClr val="bg1"/>
              </a:solidFill>
            </p:spPr>
            <p:txBody>
              <a:bodyPr anchor="ctr"/>
              <a:lstStyle/>
              <a:p>
                <a:pPr algn="ctr">
                  <a:spcBef>
                    <a:spcPts val="600"/>
                  </a:spcBef>
                  <a:spcAft>
                    <a:spcPts val="600"/>
                  </a:spcAft>
                </a:pPr>
                <a:r>
                  <a:rPr lang="en-US" sz="4000" dirty="0">
                    <a:latin typeface="Times New Roman" panose="02020603050405020304" pitchFamily="18" charset="0"/>
                    <a:cs typeface="Times New Roman" panose="02020603050405020304" pitchFamily="18" charset="0"/>
                  </a:rPr>
                  <a:t>1</a:t>
                </a:r>
              </a:p>
            </p:txBody>
          </p:sp>
          <p:sp>
            <p:nvSpPr>
              <p:cNvPr id="20" name="AutoShape 3"/>
              <p:cNvSpPr/>
              <p:nvPr/>
            </p:nvSpPr>
            <p:spPr>
              <a:xfrm>
                <a:off x="1742050" y="4320623"/>
                <a:ext cx="909709" cy="909708"/>
              </a:xfrm>
              <a:prstGeom prst="hexagon">
                <a:avLst/>
              </a:prstGeom>
              <a:solidFill>
                <a:schemeClr val="bg1"/>
              </a:solidFill>
            </p:spPr>
            <p:txBody>
              <a:bodyPr anchor="ctr"/>
              <a:lstStyle/>
              <a:p>
                <a:pPr algn="ctr">
                  <a:spcBef>
                    <a:spcPts val="600"/>
                  </a:spcBef>
                  <a:spcAft>
                    <a:spcPts val="600"/>
                  </a:spcAft>
                </a:pPr>
                <a:r>
                  <a:rPr lang="en-US" sz="4000" dirty="0">
                    <a:latin typeface="Times New Roman" panose="02020603050405020304" pitchFamily="18" charset="0"/>
                    <a:cs typeface="Times New Roman" panose="02020603050405020304" pitchFamily="18" charset="0"/>
                  </a:rPr>
                  <a:t>2</a:t>
                </a:r>
              </a:p>
            </p:txBody>
          </p:sp>
          <p:sp>
            <p:nvSpPr>
              <p:cNvPr id="21" name="AutoShape 3"/>
              <p:cNvSpPr/>
              <p:nvPr/>
            </p:nvSpPr>
            <p:spPr>
              <a:xfrm>
                <a:off x="1742049" y="5873860"/>
                <a:ext cx="909709" cy="909708"/>
              </a:xfrm>
              <a:prstGeom prst="hexagon">
                <a:avLst/>
              </a:prstGeom>
              <a:solidFill>
                <a:schemeClr val="bg1"/>
              </a:solidFill>
            </p:spPr>
            <p:txBody>
              <a:bodyPr anchor="ctr"/>
              <a:lstStyle/>
              <a:p>
                <a:pPr algn="ctr">
                  <a:spcBef>
                    <a:spcPts val="600"/>
                  </a:spcBef>
                  <a:spcAft>
                    <a:spcPts val="600"/>
                  </a:spcAft>
                </a:pPr>
                <a:r>
                  <a:rPr lang="en-US" sz="4000" dirty="0">
                    <a:latin typeface="Times New Roman" panose="02020603050405020304" pitchFamily="18" charset="0"/>
                    <a:cs typeface="Times New Roman" panose="02020603050405020304" pitchFamily="18" charset="0"/>
                  </a:rPr>
                  <a:t>3</a:t>
                </a:r>
              </a:p>
            </p:txBody>
          </p:sp>
          <p:sp>
            <p:nvSpPr>
              <p:cNvPr id="22" name="AutoShape 3"/>
              <p:cNvSpPr/>
              <p:nvPr/>
            </p:nvSpPr>
            <p:spPr>
              <a:xfrm>
                <a:off x="1742048" y="7427097"/>
                <a:ext cx="909709" cy="909708"/>
              </a:xfrm>
              <a:prstGeom prst="hexagon">
                <a:avLst/>
              </a:prstGeom>
              <a:solidFill>
                <a:schemeClr val="bg1"/>
              </a:solidFill>
            </p:spPr>
            <p:txBody>
              <a:bodyPr anchor="ctr"/>
              <a:lstStyle/>
              <a:p>
                <a:pPr algn="ctr">
                  <a:spcBef>
                    <a:spcPts val="600"/>
                  </a:spcBef>
                  <a:spcAft>
                    <a:spcPts val="600"/>
                  </a:spcAft>
                </a:pPr>
                <a:r>
                  <a:rPr lang="en-US" sz="4000" dirty="0">
                    <a:latin typeface="Times New Roman" panose="02020603050405020304" pitchFamily="18" charset="0"/>
                    <a:cs typeface="Times New Roman" panose="02020603050405020304" pitchFamily="18" charset="0"/>
                  </a:rPr>
                  <a:t>4</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0E1E1"/>
        </a:solidFill>
        <a:effectLst/>
      </p:bgPr>
    </p:bg>
    <p:spTree>
      <p:nvGrpSpPr>
        <p:cNvPr id="1" name=""/>
        <p:cNvGrpSpPr/>
        <p:nvPr/>
      </p:nvGrpSpPr>
      <p:grpSpPr>
        <a:xfrm>
          <a:off x="0" y="0"/>
          <a:ext cx="0" cy="0"/>
          <a:chOff x="0" y="0"/>
          <a:chExt cx="0" cy="0"/>
        </a:xfrm>
      </p:grpSpPr>
      <p:sp>
        <p:nvSpPr>
          <p:cNvPr id="3" name="TextBox 3"/>
          <p:cNvSpPr txBox="1"/>
          <p:nvPr/>
        </p:nvSpPr>
        <p:spPr>
          <a:xfrm>
            <a:off x="5683794" y="1060834"/>
            <a:ext cx="8420100" cy="1086441"/>
          </a:xfrm>
          <a:prstGeom prst="rect">
            <a:avLst/>
          </a:prstGeom>
        </p:spPr>
        <p:txBody>
          <a:bodyPr wrap="square" lIns="0" tIns="0" rIns="0" bIns="0" rtlCol="0" anchor="t">
            <a:spAutoFit/>
          </a:bodyPr>
          <a:lstStyle/>
          <a:p>
            <a:pPr algn="ctr">
              <a:lnSpc>
                <a:spcPts val="8250"/>
              </a:lnSpc>
            </a:pPr>
            <a:r>
              <a:rPr lang="en-US" sz="7500" b="1" dirty="0">
                <a:latin typeface="Times New Roman" panose="02020603050405020304" pitchFamily="18" charset="0"/>
                <a:cs typeface="Times New Roman" panose="02020603050405020304" pitchFamily="18" charset="0"/>
              </a:rPr>
              <a:t>Bố cục trình bày</a:t>
            </a:r>
          </a:p>
        </p:txBody>
      </p:sp>
      <p:sp>
        <p:nvSpPr>
          <p:cNvPr id="10" name="AutoShape 3"/>
          <p:cNvSpPr/>
          <p:nvPr/>
        </p:nvSpPr>
        <p:spPr>
          <a:xfrm>
            <a:off x="16459199" y="8801100"/>
            <a:ext cx="909709" cy="909708"/>
          </a:xfrm>
          <a:prstGeom prst="rect">
            <a:avLst/>
          </a:prstGeom>
          <a:solidFill>
            <a:schemeClr val="bg1"/>
          </a:solidFill>
        </p:spPr>
        <p:txBody>
          <a:bodyPr anchor="ctr"/>
          <a:lstStyle/>
          <a:p>
            <a:pPr algn="ctr">
              <a:spcBef>
                <a:spcPts val="600"/>
              </a:spcBef>
              <a:spcAft>
                <a:spcPts val="600"/>
              </a:spcAft>
            </a:pPr>
            <a:r>
              <a:rPr lang="en-US" sz="4000" dirty="0">
                <a:latin typeface="Times New Roman" panose="02020603050405020304" pitchFamily="18" charset="0"/>
                <a:cs typeface="Times New Roman" panose="02020603050405020304" pitchFamily="18" charset="0"/>
              </a:rPr>
              <a:t>3</a:t>
            </a:r>
          </a:p>
        </p:txBody>
      </p:sp>
      <p:grpSp>
        <p:nvGrpSpPr>
          <p:cNvPr id="4" name="Group 3"/>
          <p:cNvGrpSpPr/>
          <p:nvPr/>
        </p:nvGrpSpPr>
        <p:grpSpPr>
          <a:xfrm>
            <a:off x="1742048" y="2567773"/>
            <a:ext cx="11059552" cy="6688182"/>
            <a:chOff x="1742048" y="2567773"/>
            <a:chExt cx="11059552" cy="6688182"/>
          </a:xfrm>
        </p:grpSpPr>
        <p:grpSp>
          <p:nvGrpSpPr>
            <p:cNvPr id="2" name="Group 1"/>
            <p:cNvGrpSpPr/>
            <p:nvPr/>
          </p:nvGrpSpPr>
          <p:grpSpPr>
            <a:xfrm>
              <a:off x="1742048" y="2567773"/>
              <a:ext cx="11059552" cy="6688182"/>
              <a:chOff x="1742048" y="2567773"/>
              <a:chExt cx="11059552" cy="6688182"/>
            </a:xfrm>
          </p:grpSpPr>
          <p:sp>
            <p:nvSpPr>
              <p:cNvPr id="5" name="AutoShape 5"/>
              <p:cNvSpPr/>
              <p:nvPr/>
            </p:nvSpPr>
            <p:spPr>
              <a:xfrm rot="-5400000">
                <a:off x="-425631" y="5889004"/>
                <a:ext cx="6688182" cy="45719"/>
              </a:xfrm>
              <a:prstGeom prst="rect">
                <a:avLst/>
              </a:prstGeom>
              <a:solidFill>
                <a:srgbClr val="524C4C"/>
              </a:solidFill>
            </p:spPr>
          </p:sp>
          <p:sp>
            <p:nvSpPr>
              <p:cNvPr id="18" name="TextBox 8"/>
              <p:cNvSpPr txBox="1"/>
              <p:nvPr/>
            </p:nvSpPr>
            <p:spPr>
              <a:xfrm>
                <a:off x="3429000" y="6040174"/>
                <a:ext cx="6019800" cy="595099"/>
              </a:xfrm>
              <a:prstGeom prst="rect">
                <a:avLst/>
              </a:prstGeom>
            </p:spPr>
            <p:txBody>
              <a:bodyPr wrap="square" lIns="0" tIns="0" rIns="0" bIns="0" rtlCol="0" anchor="t">
                <a:spAutoFit/>
              </a:bodyPr>
              <a:lstStyle/>
              <a:p>
                <a:pPr>
                  <a:lnSpc>
                    <a:spcPts val="4499"/>
                  </a:lnSpc>
                </a:pPr>
                <a:r>
                  <a:rPr lang="en-US" sz="5400" spc="29" dirty="0">
                    <a:latin typeface="Times New Roman" panose="02020603050405020304" pitchFamily="18" charset="0"/>
                    <a:cs typeface="Times New Roman" panose="02020603050405020304" pitchFamily="18" charset="0"/>
                  </a:rPr>
                  <a:t>Kết</a:t>
                </a:r>
                <a:r>
                  <a:rPr lang="en-US" sz="5400" spc="29" dirty="0">
                    <a:solidFill>
                      <a:srgbClr val="524C4C"/>
                    </a:solidFill>
                    <a:latin typeface="Times New Roman" panose="02020603050405020304" pitchFamily="18" charset="0"/>
                    <a:cs typeface="Times New Roman" panose="02020603050405020304" pitchFamily="18" charset="0"/>
                  </a:rPr>
                  <a:t> </a:t>
                </a:r>
                <a:r>
                  <a:rPr lang="en-US" sz="5400" spc="29" dirty="0">
                    <a:latin typeface="Times New Roman" panose="02020603050405020304" pitchFamily="18" charset="0"/>
                    <a:cs typeface="Times New Roman" panose="02020603050405020304" pitchFamily="18" charset="0"/>
                  </a:rPr>
                  <a:t>luận</a:t>
                </a:r>
              </a:p>
            </p:txBody>
          </p:sp>
          <p:sp>
            <p:nvSpPr>
              <p:cNvPr id="19" name="TextBox 8"/>
              <p:cNvSpPr txBox="1"/>
              <p:nvPr/>
            </p:nvSpPr>
            <p:spPr>
              <a:xfrm>
                <a:off x="3429000" y="7629831"/>
                <a:ext cx="6019800" cy="613501"/>
              </a:xfrm>
              <a:prstGeom prst="rect">
                <a:avLst/>
              </a:prstGeom>
            </p:spPr>
            <p:txBody>
              <a:bodyPr wrap="square" lIns="0" tIns="0" rIns="0" bIns="0" rtlCol="0" anchor="t">
                <a:spAutoFit/>
              </a:bodyPr>
              <a:lstStyle/>
              <a:p>
                <a:pPr>
                  <a:lnSpc>
                    <a:spcPts val="4499"/>
                  </a:lnSpc>
                </a:pPr>
                <a:r>
                  <a:rPr lang="en-US" sz="5400" spc="29" dirty="0">
                    <a:latin typeface="Times New Roman" panose="02020603050405020304" pitchFamily="18" charset="0"/>
                    <a:cs typeface="Times New Roman" panose="02020603050405020304" pitchFamily="18" charset="0"/>
                  </a:rPr>
                  <a:t>Demo</a:t>
                </a:r>
              </a:p>
            </p:txBody>
          </p:sp>
          <p:sp>
            <p:nvSpPr>
              <p:cNvPr id="11" name="TextBox 8"/>
              <p:cNvSpPr txBox="1"/>
              <p:nvPr/>
            </p:nvSpPr>
            <p:spPr>
              <a:xfrm>
                <a:off x="3429000" y="2933700"/>
                <a:ext cx="4800600" cy="613501"/>
              </a:xfrm>
              <a:prstGeom prst="rect">
                <a:avLst/>
              </a:prstGeom>
            </p:spPr>
            <p:txBody>
              <a:bodyPr wrap="square" lIns="0" tIns="0" rIns="0" bIns="0" rtlCol="0" anchor="t">
                <a:spAutoFit/>
              </a:bodyPr>
              <a:lstStyle/>
              <a:p>
                <a:pPr>
                  <a:lnSpc>
                    <a:spcPts val="4499"/>
                  </a:lnSpc>
                </a:pPr>
                <a:r>
                  <a:rPr lang="en-US" sz="5400" b="1" spc="29" dirty="0">
                    <a:latin typeface="Times New Roman" panose="02020603050405020304" pitchFamily="18" charset="0"/>
                    <a:cs typeface="Times New Roman" panose="02020603050405020304" pitchFamily="18" charset="0"/>
                  </a:rPr>
                  <a:t>Giới thiệu</a:t>
                </a:r>
              </a:p>
            </p:txBody>
          </p:sp>
          <p:sp>
            <p:nvSpPr>
              <p:cNvPr id="12" name="TextBox 8"/>
              <p:cNvSpPr txBox="1"/>
              <p:nvPr/>
            </p:nvSpPr>
            <p:spPr>
              <a:xfrm>
                <a:off x="3429000" y="4486937"/>
                <a:ext cx="9372600" cy="577081"/>
              </a:xfrm>
              <a:prstGeom prst="rect">
                <a:avLst/>
              </a:prstGeom>
            </p:spPr>
            <p:txBody>
              <a:bodyPr wrap="square" lIns="0" tIns="0" rIns="0" bIns="0" rtlCol="0" anchor="t">
                <a:spAutoFit/>
              </a:bodyPr>
              <a:lstStyle/>
              <a:p>
                <a:pPr>
                  <a:lnSpc>
                    <a:spcPts val="4499"/>
                  </a:lnSpc>
                </a:pPr>
                <a:r>
                  <a:rPr lang="en-US" sz="5400" spc="29" dirty="0">
                    <a:latin typeface="Times New Roman" panose="02020603050405020304" pitchFamily="18" charset="0"/>
                    <a:cs typeface="Times New Roman" panose="02020603050405020304" pitchFamily="18" charset="0"/>
                  </a:rPr>
                  <a:t>Nội dung và kết quả thực hiện</a:t>
                </a:r>
              </a:p>
            </p:txBody>
          </p:sp>
          <p:sp>
            <p:nvSpPr>
              <p:cNvPr id="13" name="AutoShape 3"/>
              <p:cNvSpPr/>
              <p:nvPr/>
            </p:nvSpPr>
            <p:spPr>
              <a:xfrm>
                <a:off x="1742051" y="2767386"/>
                <a:ext cx="909709" cy="909708"/>
              </a:xfrm>
              <a:prstGeom prst="hexagon">
                <a:avLst/>
              </a:prstGeom>
              <a:solidFill>
                <a:schemeClr val="bg1"/>
              </a:solidFill>
            </p:spPr>
            <p:txBody>
              <a:bodyPr anchor="ctr"/>
              <a:lstStyle/>
              <a:p>
                <a:pPr algn="ctr">
                  <a:spcBef>
                    <a:spcPts val="600"/>
                  </a:spcBef>
                  <a:spcAft>
                    <a:spcPts val="600"/>
                  </a:spcAft>
                </a:pPr>
                <a:r>
                  <a:rPr lang="en-US" sz="4000" dirty="0">
                    <a:latin typeface="Times New Roman" panose="02020603050405020304" pitchFamily="18" charset="0"/>
                    <a:cs typeface="Times New Roman" panose="02020603050405020304" pitchFamily="18" charset="0"/>
                  </a:rPr>
                  <a:t>1</a:t>
                </a:r>
              </a:p>
            </p:txBody>
          </p:sp>
          <p:sp>
            <p:nvSpPr>
              <p:cNvPr id="20" name="AutoShape 3"/>
              <p:cNvSpPr/>
              <p:nvPr/>
            </p:nvSpPr>
            <p:spPr>
              <a:xfrm>
                <a:off x="1742050" y="4320623"/>
                <a:ext cx="909709" cy="909708"/>
              </a:xfrm>
              <a:prstGeom prst="hexagon">
                <a:avLst/>
              </a:prstGeom>
              <a:solidFill>
                <a:schemeClr val="bg1"/>
              </a:solidFill>
            </p:spPr>
            <p:txBody>
              <a:bodyPr anchor="ctr"/>
              <a:lstStyle/>
              <a:p>
                <a:pPr algn="ctr">
                  <a:spcBef>
                    <a:spcPts val="600"/>
                  </a:spcBef>
                  <a:spcAft>
                    <a:spcPts val="600"/>
                  </a:spcAft>
                </a:pPr>
                <a:r>
                  <a:rPr lang="en-US" sz="4000" dirty="0">
                    <a:latin typeface="Times New Roman" panose="02020603050405020304" pitchFamily="18" charset="0"/>
                    <a:cs typeface="Times New Roman" panose="02020603050405020304" pitchFamily="18" charset="0"/>
                  </a:rPr>
                  <a:t>2</a:t>
                </a:r>
              </a:p>
            </p:txBody>
          </p:sp>
          <p:sp>
            <p:nvSpPr>
              <p:cNvPr id="21" name="AutoShape 3"/>
              <p:cNvSpPr/>
              <p:nvPr/>
            </p:nvSpPr>
            <p:spPr>
              <a:xfrm>
                <a:off x="1742049" y="5873860"/>
                <a:ext cx="909709" cy="909708"/>
              </a:xfrm>
              <a:prstGeom prst="hexagon">
                <a:avLst/>
              </a:prstGeom>
              <a:solidFill>
                <a:schemeClr val="bg1"/>
              </a:solidFill>
            </p:spPr>
            <p:txBody>
              <a:bodyPr anchor="ctr"/>
              <a:lstStyle/>
              <a:p>
                <a:pPr algn="ctr">
                  <a:spcBef>
                    <a:spcPts val="600"/>
                  </a:spcBef>
                  <a:spcAft>
                    <a:spcPts val="600"/>
                  </a:spcAft>
                </a:pPr>
                <a:r>
                  <a:rPr lang="en-US" sz="4000" dirty="0">
                    <a:latin typeface="Times New Roman" panose="02020603050405020304" pitchFamily="18" charset="0"/>
                    <a:cs typeface="Times New Roman" panose="02020603050405020304" pitchFamily="18" charset="0"/>
                  </a:rPr>
                  <a:t>3</a:t>
                </a:r>
              </a:p>
            </p:txBody>
          </p:sp>
          <p:sp>
            <p:nvSpPr>
              <p:cNvPr id="22" name="AutoShape 3"/>
              <p:cNvSpPr/>
              <p:nvPr/>
            </p:nvSpPr>
            <p:spPr>
              <a:xfrm>
                <a:off x="1742048" y="7427097"/>
                <a:ext cx="909709" cy="909708"/>
              </a:xfrm>
              <a:prstGeom prst="hexagon">
                <a:avLst/>
              </a:prstGeom>
              <a:solidFill>
                <a:schemeClr val="bg1"/>
              </a:solidFill>
            </p:spPr>
            <p:txBody>
              <a:bodyPr anchor="ctr"/>
              <a:lstStyle/>
              <a:p>
                <a:pPr algn="ctr">
                  <a:spcBef>
                    <a:spcPts val="600"/>
                  </a:spcBef>
                  <a:spcAft>
                    <a:spcPts val="600"/>
                  </a:spcAft>
                </a:pPr>
                <a:r>
                  <a:rPr lang="en-US" sz="4000" dirty="0">
                    <a:latin typeface="Times New Roman" panose="02020603050405020304" pitchFamily="18" charset="0"/>
                    <a:cs typeface="Times New Roman" panose="02020603050405020304" pitchFamily="18" charset="0"/>
                  </a:rPr>
                  <a:t>4</a:t>
                </a:r>
              </a:p>
            </p:txBody>
          </p:sp>
        </p:grpSp>
        <p:sp>
          <p:nvSpPr>
            <p:cNvPr id="14" name="AutoShape 5"/>
            <p:cNvSpPr/>
            <p:nvPr/>
          </p:nvSpPr>
          <p:spPr>
            <a:xfrm>
              <a:off x="3185160" y="3542000"/>
              <a:ext cx="3494116" cy="45719"/>
            </a:xfrm>
            <a:prstGeom prst="rect">
              <a:avLst/>
            </a:prstGeom>
            <a:solidFill>
              <a:srgbClr val="524C4C"/>
            </a:solidFill>
          </p:spPr>
        </p:sp>
      </p:grpSp>
    </p:spTree>
    <p:extLst>
      <p:ext uri="{BB962C8B-B14F-4D97-AF65-F5344CB8AC3E}">
        <p14:creationId xmlns:p14="http://schemas.microsoft.com/office/powerpoint/2010/main" val="1747059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8F8"/>
        </a:solidFill>
        <a:effectLst/>
      </p:bgPr>
    </p:bg>
    <p:spTree>
      <p:nvGrpSpPr>
        <p:cNvPr id="1" name=""/>
        <p:cNvGrpSpPr/>
        <p:nvPr/>
      </p:nvGrpSpPr>
      <p:grpSpPr>
        <a:xfrm>
          <a:off x="0" y="0"/>
          <a:ext cx="0" cy="0"/>
          <a:chOff x="0" y="0"/>
          <a:chExt cx="0" cy="0"/>
        </a:xfrm>
      </p:grpSpPr>
      <p:grpSp>
        <p:nvGrpSpPr>
          <p:cNvPr id="3" name="Group 2"/>
          <p:cNvGrpSpPr/>
          <p:nvPr/>
        </p:nvGrpSpPr>
        <p:grpSpPr>
          <a:xfrm>
            <a:off x="1219200" y="642961"/>
            <a:ext cx="7162799" cy="1110112"/>
            <a:chOff x="1219200" y="642961"/>
            <a:chExt cx="7162799" cy="1110112"/>
          </a:xfrm>
        </p:grpSpPr>
        <p:sp>
          <p:nvSpPr>
            <p:cNvPr id="6" name="TextBox 6"/>
            <p:cNvSpPr txBox="1"/>
            <p:nvPr/>
          </p:nvSpPr>
          <p:spPr>
            <a:xfrm>
              <a:off x="1389936" y="642961"/>
              <a:ext cx="6992063" cy="1064393"/>
            </a:xfrm>
            <a:prstGeom prst="rect">
              <a:avLst/>
            </a:prstGeom>
          </p:spPr>
          <p:txBody>
            <a:bodyPr lIns="0" tIns="0" rIns="0" bIns="0" rtlCol="0" anchor="t">
              <a:spAutoFit/>
            </a:bodyPr>
            <a:lstStyle/>
            <a:p>
              <a:pPr>
                <a:lnSpc>
                  <a:spcPts val="8250"/>
                </a:lnSpc>
              </a:pPr>
              <a:r>
                <a:rPr lang="en-US" sz="7500" dirty="0">
                  <a:latin typeface="Arial" panose="020B0604020202020204" pitchFamily="34" charset="0"/>
                  <a:cs typeface="Arial" panose="020B0604020202020204" pitchFamily="34" charset="0"/>
                </a:rPr>
                <a:t>Đặt vấn đề</a:t>
              </a:r>
            </a:p>
          </p:txBody>
        </p:sp>
        <p:sp>
          <p:nvSpPr>
            <p:cNvPr id="7" name="AutoShape 7"/>
            <p:cNvSpPr/>
            <p:nvPr/>
          </p:nvSpPr>
          <p:spPr>
            <a:xfrm>
              <a:off x="1219200" y="1707354"/>
              <a:ext cx="5257800" cy="45719"/>
            </a:xfrm>
            <a:prstGeom prst="rect">
              <a:avLst/>
            </a:prstGeom>
            <a:solidFill>
              <a:srgbClr val="524C4C"/>
            </a:solidFill>
          </p:spPr>
        </p:sp>
      </p:grpSp>
      <p:sp>
        <p:nvSpPr>
          <p:cNvPr id="8" name="TextBox 2"/>
          <p:cNvSpPr txBox="1"/>
          <p:nvPr/>
        </p:nvSpPr>
        <p:spPr>
          <a:xfrm>
            <a:off x="1828799" y="2019300"/>
            <a:ext cx="13106399" cy="6360716"/>
          </a:xfrm>
          <a:prstGeom prst="rect">
            <a:avLst/>
          </a:prstGeom>
        </p:spPr>
        <p:txBody>
          <a:bodyPr wrap="square" lIns="0" tIns="0" rIns="0" bIns="0" rtlCol="0" anchor="t">
            <a:spAutoFit/>
          </a:bodyPr>
          <a:lstStyle/>
          <a:p>
            <a:pPr algn="just">
              <a:lnSpc>
                <a:spcPts val="6600"/>
              </a:lnSpc>
            </a:pPr>
            <a:r>
              <a:rPr lang="en-US" sz="3200" b="1" dirty="0">
                <a:latin typeface="Arial" panose="020B0604020202020204" pitchFamily="34" charset="0"/>
                <a:cs typeface="Arial" panose="020B0604020202020204" pitchFamily="34" charset="0"/>
              </a:rPr>
              <a:t>Kinh doanh và mua bán truyền thống có những bất cập nhất định:</a:t>
            </a:r>
          </a:p>
          <a:p>
            <a:pPr marL="457200" indent="-457200" algn="just">
              <a:lnSpc>
                <a:spcPts val="6600"/>
              </a:lnSpc>
              <a:buFont typeface="Arial" panose="020B0604020202020204" pitchFamily="34" charset="0"/>
              <a:buChar char="•"/>
            </a:pPr>
            <a:r>
              <a:rPr lang="en-US" sz="3200" dirty="0">
                <a:latin typeface="Arial" panose="020B0604020202020204" pitchFamily="34" charset="0"/>
                <a:cs typeface="Arial" panose="020B0604020202020204" pitchFamily="34" charset="0"/>
              </a:rPr>
              <a:t>Hiệu suất làm việc.</a:t>
            </a:r>
          </a:p>
          <a:p>
            <a:pPr marL="457200" indent="-457200" algn="just">
              <a:lnSpc>
                <a:spcPts val="6600"/>
              </a:lnSpc>
              <a:buFont typeface="Arial" panose="020B0604020202020204" pitchFamily="34" charset="0"/>
              <a:buChar char="•"/>
            </a:pPr>
            <a:r>
              <a:rPr lang="en-US" sz="3200" dirty="0">
                <a:latin typeface="Arial" panose="020B0604020202020204" pitchFamily="34" charset="0"/>
                <a:cs typeface="Arial" panose="020B0604020202020204" pitchFamily="34" charset="0"/>
              </a:rPr>
              <a:t>Chi phí.</a:t>
            </a:r>
          </a:p>
          <a:p>
            <a:pPr marL="457200" indent="-457200" algn="just">
              <a:lnSpc>
                <a:spcPts val="6600"/>
              </a:lnSpc>
              <a:buFont typeface="Arial" panose="020B0604020202020204" pitchFamily="34" charset="0"/>
              <a:buChar char="•"/>
            </a:pPr>
            <a:r>
              <a:rPr lang="en-US" sz="3200" dirty="0">
                <a:latin typeface="Arial" panose="020B0604020202020204" pitchFamily="34" charset="0"/>
                <a:cs typeface="Arial" panose="020B0604020202020204" pitchFamily="34" charset="0"/>
              </a:rPr>
              <a:t>Di chuyển.</a:t>
            </a:r>
          </a:p>
          <a:p>
            <a:pPr marL="457200" indent="-457200" algn="just">
              <a:lnSpc>
                <a:spcPts val="6600"/>
              </a:lnSpc>
              <a:buFont typeface="Arial" panose="020B0604020202020204" pitchFamily="34" charset="0"/>
              <a:buChar char="•"/>
            </a:pPr>
            <a:endParaRPr lang="en-US" sz="3200" dirty="0">
              <a:solidFill>
                <a:srgbClr val="524C4C"/>
              </a:solidFill>
              <a:latin typeface="Lora"/>
            </a:endParaRPr>
          </a:p>
          <a:p>
            <a:pPr algn="just">
              <a:lnSpc>
                <a:spcPts val="8250"/>
              </a:lnSpc>
            </a:pPr>
            <a:endParaRPr lang="en-US" sz="3200" dirty="0">
              <a:solidFill>
                <a:srgbClr val="524C4C"/>
              </a:solidFill>
              <a:latin typeface="Lora"/>
            </a:endParaRPr>
          </a:p>
          <a:p>
            <a:pPr marL="457200" indent="-457200" algn="just">
              <a:lnSpc>
                <a:spcPts val="8250"/>
              </a:lnSpc>
              <a:buFont typeface="Arial" panose="020B0604020202020204" pitchFamily="34" charset="0"/>
              <a:buChar char="•"/>
            </a:pPr>
            <a:endParaRPr lang="en-US" sz="3200" dirty="0">
              <a:solidFill>
                <a:srgbClr val="524C4C"/>
              </a:solidFill>
              <a:latin typeface="Lora"/>
            </a:endParaRPr>
          </a:p>
        </p:txBody>
      </p:sp>
      <p:grpSp>
        <p:nvGrpSpPr>
          <p:cNvPr id="2" name="Group 1"/>
          <p:cNvGrpSpPr/>
          <p:nvPr/>
        </p:nvGrpSpPr>
        <p:grpSpPr>
          <a:xfrm>
            <a:off x="11353800" y="8801100"/>
            <a:ext cx="7661853" cy="909708"/>
            <a:chOff x="11353800" y="8801100"/>
            <a:chExt cx="7661853" cy="909708"/>
          </a:xfrm>
        </p:grpSpPr>
        <p:sp>
          <p:nvSpPr>
            <p:cNvPr id="9" name="AutoShape 3"/>
            <p:cNvSpPr/>
            <p:nvPr/>
          </p:nvSpPr>
          <p:spPr>
            <a:xfrm>
              <a:off x="16459199" y="8801100"/>
              <a:ext cx="909709" cy="909708"/>
            </a:xfrm>
            <a:prstGeom prst="rect">
              <a:avLst/>
            </a:prstGeom>
            <a:solidFill>
              <a:srgbClr val="C0E1E1"/>
            </a:solidFill>
          </p:spPr>
          <p:txBody>
            <a:bodyPr anchor="ctr"/>
            <a:lstStyle/>
            <a:p>
              <a:pPr algn="ctr"/>
              <a:r>
                <a:rPr lang="en-US" sz="4000" dirty="0">
                  <a:latin typeface="Times New Roman" panose="02020603050405020304" pitchFamily="18" charset="0"/>
                  <a:cs typeface="Times New Roman" panose="02020603050405020304" pitchFamily="18" charset="0"/>
                </a:rPr>
                <a:t>4</a:t>
              </a:r>
            </a:p>
          </p:txBody>
        </p:sp>
        <p:sp>
          <p:nvSpPr>
            <p:cNvPr id="10" name="TextBox 4"/>
            <p:cNvSpPr txBox="1"/>
            <p:nvPr/>
          </p:nvSpPr>
          <p:spPr>
            <a:xfrm>
              <a:off x="11353800" y="9304735"/>
              <a:ext cx="7661853" cy="406073"/>
            </a:xfrm>
            <a:prstGeom prst="rect">
              <a:avLst/>
            </a:prstGeom>
          </p:spPr>
          <p:txBody>
            <a:bodyPr lIns="0" tIns="0" rIns="0" bIns="0" rtlCol="0" anchor="t">
              <a:spAutoFit/>
            </a:bodyPr>
            <a:lstStyle/>
            <a:p>
              <a:pPr algn="ctr">
                <a:lnSpc>
                  <a:spcPts val="3360"/>
                </a:lnSpc>
              </a:pPr>
              <a:r>
                <a:rPr lang="en-US" sz="2400" spc="288" dirty="0">
                  <a:solidFill>
                    <a:srgbClr val="524C4C"/>
                  </a:solidFill>
                  <a:latin typeface="Lora"/>
                </a:rPr>
                <a:t>1 | Giới thiệu</a:t>
              </a:r>
            </a:p>
          </p:txBody>
        </p:sp>
      </p:grpSp>
      <p:grpSp>
        <p:nvGrpSpPr>
          <p:cNvPr id="16" name="Group 15"/>
          <p:cNvGrpSpPr/>
          <p:nvPr/>
        </p:nvGrpSpPr>
        <p:grpSpPr>
          <a:xfrm>
            <a:off x="14706600" y="-1528108"/>
            <a:ext cx="4510660" cy="5438771"/>
            <a:chOff x="14706600" y="-1528108"/>
            <a:chExt cx="4510660" cy="5438771"/>
          </a:xfrm>
        </p:grpSpPr>
        <p:sp>
          <p:nvSpPr>
            <p:cNvPr id="12" name="AutoShape 4"/>
            <p:cNvSpPr/>
            <p:nvPr/>
          </p:nvSpPr>
          <p:spPr>
            <a:xfrm>
              <a:off x="14706600" y="2619955"/>
              <a:ext cx="1290708" cy="1290708"/>
            </a:xfrm>
            <a:prstGeom prst="rect">
              <a:avLst/>
            </a:prstGeom>
            <a:solidFill>
              <a:srgbClr val="C0E1E1"/>
            </a:solidFill>
          </p:spPr>
        </p:sp>
        <p:sp>
          <p:nvSpPr>
            <p:cNvPr id="11" name="Freeform 4"/>
            <p:cNvSpPr/>
            <p:nvPr/>
          </p:nvSpPr>
          <p:spPr>
            <a:xfrm>
              <a:off x="15197426" y="-1528108"/>
              <a:ext cx="4019834" cy="4793417"/>
            </a:xfrm>
            <a:custGeom>
              <a:avLst/>
              <a:gdLst/>
              <a:ahLst/>
              <a:cxnLst/>
              <a:rect l="l" t="t" r="r" b="b"/>
              <a:pathLst>
                <a:path w="5348398" h="6377653">
                  <a:moveTo>
                    <a:pt x="0" y="0"/>
                  </a:moveTo>
                  <a:lnTo>
                    <a:pt x="0" y="6377653"/>
                  </a:lnTo>
                  <a:lnTo>
                    <a:pt x="5348398" y="6377653"/>
                  </a:lnTo>
                  <a:lnTo>
                    <a:pt x="5348398" y="0"/>
                  </a:lnTo>
                  <a:lnTo>
                    <a:pt x="0" y="0"/>
                  </a:lnTo>
                  <a:close/>
                  <a:moveTo>
                    <a:pt x="5287437" y="6316694"/>
                  </a:moveTo>
                  <a:lnTo>
                    <a:pt x="59690" y="6316694"/>
                  </a:lnTo>
                  <a:lnTo>
                    <a:pt x="59690" y="59690"/>
                  </a:lnTo>
                  <a:lnTo>
                    <a:pt x="5287437" y="59690"/>
                  </a:lnTo>
                  <a:lnTo>
                    <a:pt x="5287437" y="6316694"/>
                  </a:lnTo>
                  <a:close/>
                </a:path>
              </a:pathLst>
            </a:custGeom>
            <a:solidFill>
              <a:srgbClr val="524C4C"/>
            </a:solidFill>
          </p:spPr>
        </p:sp>
      </p:grpSp>
      <p:sp>
        <p:nvSpPr>
          <p:cNvPr id="4" name="TextBox 3"/>
          <p:cNvSpPr txBox="1"/>
          <p:nvPr/>
        </p:nvSpPr>
        <p:spPr>
          <a:xfrm>
            <a:off x="6477000" y="6591300"/>
            <a:ext cx="3962400" cy="1447800"/>
          </a:xfrm>
          <a:prstGeom prst="rect">
            <a:avLst/>
          </a:prstGeom>
          <a:noFill/>
        </p:spPr>
        <p:txBody>
          <a:bodyPr wrap="square" rtlCol="0">
            <a:spAutoFit/>
          </a:bodyPr>
          <a:lstStyle/>
          <a:p>
            <a:endParaRPr lang="en-US" dirty="0"/>
          </a:p>
        </p:txBody>
      </p:sp>
      <p:pic>
        <p:nvPicPr>
          <p:cNvPr id="13" name="Picture 12"/>
          <p:cNvPicPr>
            <a:picLocks noChangeAspect="1"/>
          </p:cNvPicPr>
          <p:nvPr/>
        </p:nvPicPr>
        <p:blipFill>
          <a:blip r:embed="rId3"/>
          <a:stretch>
            <a:fillRect/>
          </a:stretch>
        </p:blipFill>
        <p:spPr>
          <a:xfrm>
            <a:off x="1566571" y="5846474"/>
            <a:ext cx="9900762" cy="3371380"/>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4545" y="3432864"/>
            <a:ext cx="7012130" cy="5259097"/>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0247" y="3972790"/>
            <a:ext cx="5145353" cy="51453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1000"/>
                                        <p:tgtEl>
                                          <p:spTgt spid="8">
                                            <p:txEl>
                                              <p:pRg st="1" end="1"/>
                                            </p:txEl>
                                          </p:spTgt>
                                        </p:tgtEl>
                                      </p:cBhvr>
                                    </p:animEffect>
                                    <p:anim calcmode="lin" valueType="num">
                                      <p:cBhvr>
                                        <p:cTn id="1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1000"/>
                                        <p:tgtEl>
                                          <p:spTgt spid="8">
                                            <p:txEl>
                                              <p:pRg st="2" end="2"/>
                                            </p:txEl>
                                          </p:spTgt>
                                        </p:tgtEl>
                                      </p:cBhvr>
                                    </p:animEffect>
                                    <p:anim calcmode="lin" valueType="num">
                                      <p:cBhvr>
                                        <p:cTn id="2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xit" presetSubtype="0" fill="hold" nodeType="clickEffect">
                                  <p:stCondLst>
                                    <p:cond delay="0"/>
                                  </p:stCondLst>
                                  <p:childTnLst>
                                    <p:animEffect transition="out" filter="fade">
                                      <p:cBhvr>
                                        <p:cTn id="32" dur="1000"/>
                                        <p:tgtEl>
                                          <p:spTgt spid="15"/>
                                        </p:tgtEl>
                                      </p:cBhvr>
                                    </p:animEffect>
                                    <p:anim calcmode="lin" valueType="num">
                                      <p:cBhvr>
                                        <p:cTn id="33" dur="1000"/>
                                        <p:tgtEl>
                                          <p:spTgt spid="15"/>
                                        </p:tgtEl>
                                        <p:attrNameLst>
                                          <p:attrName>ppt_x</p:attrName>
                                        </p:attrNameLst>
                                      </p:cBhvr>
                                      <p:tavLst>
                                        <p:tav tm="0">
                                          <p:val>
                                            <p:strVal val="ppt_x"/>
                                          </p:val>
                                        </p:tav>
                                        <p:tav tm="100000">
                                          <p:val>
                                            <p:strVal val="ppt_x"/>
                                          </p:val>
                                        </p:tav>
                                      </p:tavLst>
                                    </p:anim>
                                    <p:anim calcmode="lin" valueType="num">
                                      <p:cBhvr>
                                        <p:cTn id="34" dur="1000"/>
                                        <p:tgtEl>
                                          <p:spTgt spid="15"/>
                                        </p:tgtEl>
                                        <p:attrNameLst>
                                          <p:attrName>ppt_y</p:attrName>
                                        </p:attrNameLst>
                                      </p:cBhvr>
                                      <p:tavLst>
                                        <p:tav tm="0">
                                          <p:val>
                                            <p:strVal val="ppt_y"/>
                                          </p:val>
                                        </p:tav>
                                        <p:tav tm="100000">
                                          <p:val>
                                            <p:strVal val="ppt_y+.1"/>
                                          </p:val>
                                        </p:tav>
                                      </p:tavLst>
                                    </p:anim>
                                    <p:set>
                                      <p:cBhvr>
                                        <p:cTn id="35" dur="1" fill="hold">
                                          <p:stCondLst>
                                            <p:cond delay="999"/>
                                          </p:stCondLst>
                                        </p:cTn>
                                        <p:tgtEl>
                                          <p:spTgt spid="15"/>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8">
                                            <p:txEl>
                                              <p:pRg st="3" end="3"/>
                                            </p:txEl>
                                          </p:spTgt>
                                        </p:tgtEl>
                                        <p:attrNameLst>
                                          <p:attrName>style.visibility</p:attrName>
                                        </p:attrNameLst>
                                      </p:cBhvr>
                                      <p:to>
                                        <p:strVal val="visible"/>
                                      </p:to>
                                    </p:set>
                                    <p:animEffect transition="in" filter="fade">
                                      <p:cBhvr>
                                        <p:cTn id="40" dur="1000"/>
                                        <p:tgtEl>
                                          <p:spTgt spid="8">
                                            <p:txEl>
                                              <p:pRg st="3" end="3"/>
                                            </p:txEl>
                                          </p:spTgt>
                                        </p:tgtEl>
                                      </p:cBhvr>
                                    </p:animEffect>
                                    <p:anim calcmode="lin" valueType="num">
                                      <p:cBhvr>
                                        <p:cTn id="41"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0"/>
                                        <p:tgtEl>
                                          <p:spTgt spid="14"/>
                                        </p:tgtEl>
                                      </p:cBhvr>
                                    </p:animEffect>
                                    <p:anim calcmode="lin" valueType="num">
                                      <p:cBhvr>
                                        <p:cTn id="48" dur="1000" fill="hold"/>
                                        <p:tgtEl>
                                          <p:spTgt spid="14"/>
                                        </p:tgtEl>
                                        <p:attrNameLst>
                                          <p:attrName>ppt_x</p:attrName>
                                        </p:attrNameLst>
                                      </p:cBhvr>
                                      <p:tavLst>
                                        <p:tav tm="0">
                                          <p:val>
                                            <p:strVal val="#ppt_x"/>
                                          </p:val>
                                        </p:tav>
                                        <p:tav tm="100000">
                                          <p:val>
                                            <p:strVal val="#ppt_x"/>
                                          </p:val>
                                        </p:tav>
                                      </p:tavLst>
                                    </p:anim>
                                    <p:anim calcmode="lin" valueType="num">
                                      <p:cBhvr>
                                        <p:cTn id="4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xit" presetSubtype="4" fill="hold" nodeType="clickEffect">
                                  <p:stCondLst>
                                    <p:cond delay="0"/>
                                  </p:stCondLst>
                                  <p:childTnLst>
                                    <p:anim calcmode="lin" valueType="num">
                                      <p:cBhvr additive="base">
                                        <p:cTn id="53" dur="500"/>
                                        <p:tgtEl>
                                          <p:spTgt spid="14"/>
                                        </p:tgtEl>
                                        <p:attrNameLst>
                                          <p:attrName>ppt_x</p:attrName>
                                        </p:attrNameLst>
                                      </p:cBhvr>
                                      <p:tavLst>
                                        <p:tav tm="0">
                                          <p:val>
                                            <p:strVal val="ppt_x"/>
                                          </p:val>
                                        </p:tav>
                                        <p:tav tm="100000">
                                          <p:val>
                                            <p:strVal val="ppt_x"/>
                                          </p:val>
                                        </p:tav>
                                      </p:tavLst>
                                    </p:anim>
                                    <p:anim calcmode="lin" valueType="num">
                                      <p:cBhvr additive="base">
                                        <p:cTn id="54" dur="500"/>
                                        <p:tgtEl>
                                          <p:spTgt spid="14"/>
                                        </p:tgtEl>
                                        <p:attrNameLst>
                                          <p:attrName>ppt_y</p:attrName>
                                        </p:attrNameLst>
                                      </p:cBhvr>
                                      <p:tavLst>
                                        <p:tav tm="0">
                                          <p:val>
                                            <p:strVal val="ppt_y"/>
                                          </p:val>
                                        </p:tav>
                                        <p:tav tm="100000">
                                          <p:val>
                                            <p:strVal val="1+ppt_h/2"/>
                                          </p:val>
                                        </p:tav>
                                      </p:tavLst>
                                    </p:anim>
                                    <p:set>
                                      <p:cBhvr>
                                        <p:cTn id="55" dur="1" fill="hold">
                                          <p:stCondLst>
                                            <p:cond delay="499"/>
                                          </p:stCondLst>
                                        </p:cTn>
                                        <p:tgtEl>
                                          <p:spTgt spid="14"/>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1000"/>
                                        <p:tgtEl>
                                          <p:spTgt spid="13"/>
                                        </p:tgtEl>
                                      </p:cBhvr>
                                    </p:animEffect>
                                    <p:anim calcmode="lin" valueType="num">
                                      <p:cBhvr>
                                        <p:cTn id="61" dur="1000" fill="hold"/>
                                        <p:tgtEl>
                                          <p:spTgt spid="13"/>
                                        </p:tgtEl>
                                        <p:attrNameLst>
                                          <p:attrName>ppt_x</p:attrName>
                                        </p:attrNameLst>
                                      </p:cBhvr>
                                      <p:tavLst>
                                        <p:tav tm="0">
                                          <p:val>
                                            <p:strVal val="#ppt_x"/>
                                          </p:val>
                                        </p:tav>
                                        <p:tav tm="100000">
                                          <p:val>
                                            <p:strVal val="#ppt_x"/>
                                          </p:val>
                                        </p:tav>
                                      </p:tavLst>
                                    </p:anim>
                                    <p:anim calcmode="lin" valueType="num">
                                      <p:cBhvr>
                                        <p:cTn id="6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8F8"/>
        </a:solidFill>
        <a:effectLst/>
      </p:bgPr>
    </p:bg>
    <p:spTree>
      <p:nvGrpSpPr>
        <p:cNvPr id="1" name=""/>
        <p:cNvGrpSpPr/>
        <p:nvPr/>
      </p:nvGrpSpPr>
      <p:grpSpPr>
        <a:xfrm>
          <a:off x="0" y="0"/>
          <a:ext cx="0" cy="0"/>
          <a:chOff x="0" y="0"/>
          <a:chExt cx="0" cy="0"/>
        </a:xfrm>
      </p:grpSpPr>
      <p:sp>
        <p:nvSpPr>
          <p:cNvPr id="2" name="AutoShape 2"/>
          <p:cNvSpPr/>
          <p:nvPr/>
        </p:nvSpPr>
        <p:spPr>
          <a:xfrm>
            <a:off x="10467723" y="1468508"/>
            <a:ext cx="3821776" cy="9313792"/>
          </a:xfrm>
          <a:prstGeom prst="rect">
            <a:avLst/>
          </a:prstGeom>
          <a:solidFill>
            <a:srgbClr val="C0E1E1"/>
          </a:solidFill>
        </p:spPr>
      </p:sp>
      <p:grpSp>
        <p:nvGrpSpPr>
          <p:cNvPr id="8" name="Group 7"/>
          <p:cNvGrpSpPr/>
          <p:nvPr/>
        </p:nvGrpSpPr>
        <p:grpSpPr>
          <a:xfrm>
            <a:off x="12976749" y="0"/>
            <a:ext cx="5311252" cy="5981700"/>
            <a:chOff x="10715666" y="1949832"/>
            <a:chExt cx="5748516" cy="6692135"/>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5324" y="2165845"/>
              <a:ext cx="5029200" cy="6286500"/>
            </a:xfrm>
            <a:prstGeom prst="rect">
              <a:avLst/>
            </a:prstGeom>
          </p:spPr>
        </p:pic>
        <p:grpSp>
          <p:nvGrpSpPr>
            <p:cNvPr id="11" name="Group 3"/>
            <p:cNvGrpSpPr/>
            <p:nvPr/>
          </p:nvGrpSpPr>
          <p:grpSpPr>
            <a:xfrm>
              <a:off x="10715666" y="1949832"/>
              <a:ext cx="5748516" cy="6692135"/>
              <a:chOff x="0" y="0"/>
              <a:chExt cx="7648415" cy="8903902"/>
            </a:xfrm>
          </p:grpSpPr>
          <p:sp>
            <p:nvSpPr>
              <p:cNvPr id="12" name="Freeform 4"/>
              <p:cNvSpPr/>
              <p:nvPr/>
            </p:nvSpPr>
            <p:spPr>
              <a:xfrm>
                <a:off x="0" y="0"/>
                <a:ext cx="7648415" cy="8903902"/>
              </a:xfrm>
              <a:custGeom>
                <a:avLst/>
                <a:gdLst/>
                <a:ahLst/>
                <a:cxnLst/>
                <a:rect l="l" t="t" r="r" b="b"/>
                <a:pathLst>
                  <a:path w="7648415" h="8903902">
                    <a:moveTo>
                      <a:pt x="0" y="0"/>
                    </a:moveTo>
                    <a:lnTo>
                      <a:pt x="0" y="8903902"/>
                    </a:lnTo>
                    <a:lnTo>
                      <a:pt x="7648415" y="8903902"/>
                    </a:lnTo>
                    <a:lnTo>
                      <a:pt x="7648415" y="0"/>
                    </a:lnTo>
                    <a:lnTo>
                      <a:pt x="0" y="0"/>
                    </a:lnTo>
                    <a:close/>
                    <a:moveTo>
                      <a:pt x="7587455" y="8842942"/>
                    </a:moveTo>
                    <a:lnTo>
                      <a:pt x="59690" y="8842942"/>
                    </a:lnTo>
                    <a:lnTo>
                      <a:pt x="59690" y="59690"/>
                    </a:lnTo>
                    <a:lnTo>
                      <a:pt x="7587455" y="59690"/>
                    </a:lnTo>
                    <a:lnTo>
                      <a:pt x="7587455" y="8842942"/>
                    </a:lnTo>
                    <a:close/>
                  </a:path>
                </a:pathLst>
              </a:custGeom>
              <a:solidFill>
                <a:srgbClr val="524C4C"/>
              </a:solidFill>
            </p:spPr>
          </p:sp>
        </p:grpSp>
      </p:grpSp>
      <p:grpSp>
        <p:nvGrpSpPr>
          <p:cNvPr id="25" name="Group 24"/>
          <p:cNvGrpSpPr/>
          <p:nvPr/>
        </p:nvGrpSpPr>
        <p:grpSpPr>
          <a:xfrm>
            <a:off x="2226326" y="654967"/>
            <a:ext cx="5257800" cy="1251795"/>
            <a:chOff x="1001062" y="1003418"/>
            <a:chExt cx="5257800" cy="1251795"/>
          </a:xfrm>
        </p:grpSpPr>
        <p:grpSp>
          <p:nvGrpSpPr>
            <p:cNvPr id="5" name="Group 5"/>
            <p:cNvGrpSpPr/>
            <p:nvPr/>
          </p:nvGrpSpPr>
          <p:grpSpPr>
            <a:xfrm>
              <a:off x="1152524" y="1003418"/>
              <a:ext cx="4972049" cy="1251795"/>
              <a:chOff x="-360041" y="-1566079"/>
              <a:chExt cx="12529235" cy="5582279"/>
            </a:xfrm>
          </p:grpSpPr>
          <p:sp>
            <p:nvSpPr>
              <p:cNvPr id="6" name="TextBox 6"/>
              <p:cNvSpPr txBox="1"/>
              <p:nvPr/>
            </p:nvSpPr>
            <p:spPr>
              <a:xfrm>
                <a:off x="0" y="1365901"/>
                <a:ext cx="9473326" cy="2650299"/>
              </a:xfrm>
              <a:prstGeom prst="rect">
                <a:avLst/>
              </a:prstGeom>
            </p:spPr>
            <p:txBody>
              <a:bodyPr lIns="0" tIns="0" rIns="0" bIns="0" rtlCol="0" anchor="t">
                <a:spAutoFit/>
              </a:bodyPr>
              <a:lstStyle/>
              <a:p>
                <a:pPr>
                  <a:lnSpc>
                    <a:spcPts val="15450"/>
                  </a:lnSpc>
                </a:pPr>
                <a:endParaRPr lang="en-US" sz="15000" spc="-44" dirty="0">
                  <a:solidFill>
                    <a:srgbClr val="524C4C"/>
                  </a:solidFill>
                  <a:latin typeface="Lora"/>
                </a:endParaRPr>
              </a:p>
            </p:txBody>
          </p:sp>
          <p:sp>
            <p:nvSpPr>
              <p:cNvPr id="9" name="TextBox 9"/>
              <p:cNvSpPr txBox="1"/>
              <p:nvPr/>
            </p:nvSpPr>
            <p:spPr>
              <a:xfrm>
                <a:off x="-360041" y="-1566079"/>
                <a:ext cx="12529235" cy="3149898"/>
              </a:xfrm>
              <a:prstGeom prst="rect">
                <a:avLst/>
              </a:prstGeom>
            </p:spPr>
            <p:txBody>
              <a:bodyPr wrap="square" lIns="0" tIns="0" rIns="0" bIns="0" rtlCol="0" anchor="t">
                <a:spAutoFit/>
              </a:bodyPr>
              <a:lstStyle/>
              <a:p>
                <a:pPr algn="just">
                  <a:lnSpc>
                    <a:spcPts val="5040"/>
                  </a:lnSpc>
                </a:pPr>
                <a:r>
                  <a:rPr lang="en-US" sz="7500" spc="36" dirty="0">
                    <a:latin typeface="Arial" panose="020B0604020202020204" pitchFamily="34" charset="0"/>
                    <a:cs typeface="Arial" panose="020B0604020202020204" pitchFamily="34" charset="0"/>
                  </a:rPr>
                  <a:t>Tiềm năng</a:t>
                </a:r>
              </a:p>
            </p:txBody>
          </p:sp>
        </p:grpSp>
        <p:sp>
          <p:nvSpPr>
            <p:cNvPr id="16" name="AutoShape 7"/>
            <p:cNvSpPr/>
            <p:nvPr/>
          </p:nvSpPr>
          <p:spPr>
            <a:xfrm>
              <a:off x="1001062" y="1764017"/>
              <a:ext cx="5257800" cy="45719"/>
            </a:xfrm>
            <a:prstGeom prst="rect">
              <a:avLst/>
            </a:prstGeom>
            <a:solidFill>
              <a:srgbClr val="524C4C"/>
            </a:solidFill>
          </p:spPr>
        </p:sp>
      </p:grpSp>
      <p:grpSp>
        <p:nvGrpSpPr>
          <p:cNvPr id="7" name="Group 6"/>
          <p:cNvGrpSpPr/>
          <p:nvPr/>
        </p:nvGrpSpPr>
        <p:grpSpPr>
          <a:xfrm>
            <a:off x="11353800" y="8801100"/>
            <a:ext cx="7661853" cy="909708"/>
            <a:chOff x="11353800" y="8801100"/>
            <a:chExt cx="7661853" cy="909708"/>
          </a:xfrm>
        </p:grpSpPr>
        <p:sp>
          <p:nvSpPr>
            <p:cNvPr id="15" name="AutoShape 3"/>
            <p:cNvSpPr/>
            <p:nvPr/>
          </p:nvSpPr>
          <p:spPr>
            <a:xfrm>
              <a:off x="16459199" y="8801100"/>
              <a:ext cx="909709" cy="909708"/>
            </a:xfrm>
            <a:prstGeom prst="rect">
              <a:avLst/>
            </a:prstGeom>
            <a:solidFill>
              <a:srgbClr val="C0E1E1"/>
            </a:solidFill>
          </p:spPr>
          <p:txBody>
            <a:bodyPr anchor="ctr"/>
            <a:lstStyle/>
            <a:p>
              <a:pPr algn="ctr"/>
              <a:r>
                <a:rPr lang="en-US" sz="4000" dirty="0">
                  <a:latin typeface="Times New Roman" panose="02020603050405020304" pitchFamily="18" charset="0"/>
                  <a:cs typeface="Times New Roman" panose="02020603050405020304" pitchFamily="18" charset="0"/>
                </a:rPr>
                <a:t>5</a:t>
              </a:r>
            </a:p>
          </p:txBody>
        </p:sp>
        <p:sp>
          <p:nvSpPr>
            <p:cNvPr id="17" name="TextBox 4"/>
            <p:cNvSpPr txBox="1"/>
            <p:nvPr/>
          </p:nvSpPr>
          <p:spPr>
            <a:xfrm>
              <a:off x="11353800" y="9304735"/>
              <a:ext cx="7661853" cy="406073"/>
            </a:xfrm>
            <a:prstGeom prst="rect">
              <a:avLst/>
            </a:prstGeom>
          </p:spPr>
          <p:txBody>
            <a:bodyPr lIns="0" tIns="0" rIns="0" bIns="0" rtlCol="0" anchor="t">
              <a:spAutoFit/>
            </a:bodyPr>
            <a:lstStyle/>
            <a:p>
              <a:pPr algn="ctr">
                <a:lnSpc>
                  <a:spcPts val="3360"/>
                </a:lnSpc>
              </a:pPr>
              <a:r>
                <a:rPr lang="en-US" sz="2400" spc="288" dirty="0">
                  <a:solidFill>
                    <a:srgbClr val="524C4C"/>
                  </a:solidFill>
                  <a:latin typeface="Lora"/>
                </a:rPr>
                <a:t>1 | Giới thiệu</a:t>
              </a:r>
            </a:p>
          </p:txBody>
        </p:sp>
      </p:grpSp>
      <p:sp>
        <p:nvSpPr>
          <p:cNvPr id="18" name="TextBox 2"/>
          <p:cNvSpPr txBox="1"/>
          <p:nvPr/>
        </p:nvSpPr>
        <p:spPr>
          <a:xfrm>
            <a:off x="34033" y="1518044"/>
            <a:ext cx="8975798" cy="3193182"/>
          </a:xfrm>
          <a:prstGeom prst="rect">
            <a:avLst/>
          </a:prstGeom>
        </p:spPr>
        <p:txBody>
          <a:bodyPr lIns="0" tIns="0" rIns="0" bIns="0" rtlCol="0" anchor="t">
            <a:spAutoFit/>
          </a:bodyPr>
          <a:lstStyle/>
          <a:p>
            <a:pPr marL="571500" indent="-571500" algn="just">
              <a:lnSpc>
                <a:spcPts val="8250"/>
              </a:lnSpc>
              <a:buFont typeface="Arial" panose="020B0604020202020204" pitchFamily="34" charset="0"/>
              <a:buChar char="•"/>
            </a:pPr>
            <a:r>
              <a:rPr lang="en-US" sz="4000" dirty="0">
                <a:latin typeface="Arial" panose="020B0604020202020204" pitchFamily="34" charset="0"/>
                <a:cs typeface="Arial" panose="020B0604020202020204" pitchFamily="34" charset="0"/>
              </a:rPr>
              <a:t>N</a:t>
            </a:r>
            <a:r>
              <a:rPr lang="vi-VN" sz="4000" dirty="0">
                <a:latin typeface="Arial" panose="020B0604020202020204" pitchFamily="34" charset="0"/>
                <a:cs typeface="Arial" panose="020B0604020202020204" pitchFamily="34" charset="0"/>
              </a:rPr>
              <a:t>hu cầu về du lịch</a:t>
            </a:r>
            <a:r>
              <a:rPr lang="en-US" sz="4000" dirty="0">
                <a:latin typeface="Arial" panose="020B0604020202020204" pitchFamily="34" charset="0"/>
                <a:cs typeface="Arial" panose="020B0604020202020204" pitchFamily="34" charset="0"/>
              </a:rPr>
              <a:t> </a:t>
            </a:r>
            <a:r>
              <a:rPr lang="vi-VN" sz="4000" dirty="0">
                <a:latin typeface="Arial" panose="020B0604020202020204" pitchFamily="34" charset="0"/>
                <a:cs typeface="Arial" panose="020B0604020202020204" pitchFamily="34" charset="0"/>
              </a:rPr>
              <a:t>và nghỉ dưỡng</a:t>
            </a:r>
            <a:r>
              <a:rPr lang="en-US" sz="4000" dirty="0">
                <a:latin typeface="Arial" panose="020B0604020202020204" pitchFamily="34" charset="0"/>
                <a:cs typeface="Arial" panose="020B0604020202020204" pitchFamily="34" charset="0"/>
              </a:rPr>
              <a:t>.</a:t>
            </a:r>
          </a:p>
          <a:p>
            <a:pPr marL="571500" indent="-571500" algn="just">
              <a:lnSpc>
                <a:spcPts val="8250"/>
              </a:lnSpc>
              <a:buFont typeface="Arial" panose="020B0604020202020204" pitchFamily="34" charset="0"/>
              <a:buChar char="•"/>
            </a:pPr>
            <a:r>
              <a:rPr lang="en-US" sz="4000" dirty="0">
                <a:latin typeface="Arial" panose="020B0604020202020204" pitchFamily="34" charset="0"/>
                <a:cs typeface="Arial" panose="020B0604020202020204" pitchFamily="34" charset="0"/>
              </a:rPr>
              <a:t>Ứng dụng chính thống, uy tín.</a:t>
            </a:r>
          </a:p>
          <a:p>
            <a:pPr marL="571500" indent="-571500" algn="just">
              <a:lnSpc>
                <a:spcPts val="8250"/>
              </a:lnSpc>
              <a:buFont typeface="Arial" panose="020B0604020202020204" pitchFamily="34" charset="0"/>
              <a:buChar char="•"/>
            </a:pPr>
            <a:endParaRPr lang="en-US" sz="4000" dirty="0">
              <a:solidFill>
                <a:srgbClr val="524C4C"/>
              </a:solidFill>
              <a:latin typeface="Times New Roman" panose="02020603050405020304" pitchFamily="18" charset="0"/>
              <a:cs typeface="Times New Roman" panose="02020603050405020304" pitchFamily="18" charset="0"/>
            </a:endParaRPr>
          </a:p>
        </p:txBody>
      </p:sp>
      <p:sp>
        <p:nvSpPr>
          <p:cNvPr id="20" name="AutoShape 5"/>
          <p:cNvSpPr/>
          <p:nvPr/>
        </p:nvSpPr>
        <p:spPr>
          <a:xfrm>
            <a:off x="4998960" y="4305300"/>
            <a:ext cx="3773101" cy="8144430"/>
          </a:xfrm>
          <a:prstGeom prst="rect">
            <a:avLst/>
          </a:prstGeom>
          <a:solidFill>
            <a:srgbClr val="C0E1E1"/>
          </a:solidFill>
        </p:spPr>
      </p:sp>
      <p:grpSp>
        <p:nvGrpSpPr>
          <p:cNvPr id="24" name="Group 23"/>
          <p:cNvGrpSpPr/>
          <p:nvPr/>
        </p:nvGrpSpPr>
        <p:grpSpPr>
          <a:xfrm>
            <a:off x="416882" y="5258206"/>
            <a:ext cx="6324598" cy="4410819"/>
            <a:chOff x="661925" y="4865857"/>
            <a:chExt cx="6324598" cy="4410819"/>
          </a:xfrm>
        </p:grpSpPr>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682" y="5181382"/>
              <a:ext cx="5675574" cy="3505255"/>
            </a:xfrm>
            <a:prstGeom prst="rect">
              <a:avLst/>
            </a:prstGeom>
          </p:spPr>
        </p:pic>
        <p:sp>
          <p:nvSpPr>
            <p:cNvPr id="22" name="Freeform 4"/>
            <p:cNvSpPr/>
            <p:nvPr/>
          </p:nvSpPr>
          <p:spPr>
            <a:xfrm rot="5400000">
              <a:off x="1618814" y="3908968"/>
              <a:ext cx="4410819" cy="6324598"/>
            </a:xfrm>
            <a:custGeom>
              <a:avLst/>
              <a:gdLst/>
              <a:ahLst/>
              <a:cxnLst/>
              <a:rect l="l" t="t" r="r" b="b"/>
              <a:pathLst>
                <a:path w="7648415" h="8903902">
                  <a:moveTo>
                    <a:pt x="0" y="0"/>
                  </a:moveTo>
                  <a:lnTo>
                    <a:pt x="0" y="8903902"/>
                  </a:lnTo>
                  <a:lnTo>
                    <a:pt x="7648415" y="8903902"/>
                  </a:lnTo>
                  <a:lnTo>
                    <a:pt x="7648415" y="0"/>
                  </a:lnTo>
                  <a:lnTo>
                    <a:pt x="0" y="0"/>
                  </a:lnTo>
                  <a:close/>
                  <a:moveTo>
                    <a:pt x="7587455" y="8842942"/>
                  </a:moveTo>
                  <a:lnTo>
                    <a:pt x="59690" y="8842942"/>
                  </a:lnTo>
                  <a:lnTo>
                    <a:pt x="59690" y="59690"/>
                  </a:lnTo>
                  <a:lnTo>
                    <a:pt x="7587455" y="59690"/>
                  </a:lnTo>
                  <a:lnTo>
                    <a:pt x="7587455" y="8842942"/>
                  </a:lnTo>
                  <a:close/>
                </a:path>
              </a:pathLst>
            </a:custGeom>
            <a:solidFill>
              <a:srgbClr val="524C4C"/>
            </a:solidFill>
          </p:spPr>
        </p:sp>
      </p:grpSp>
      <p:grpSp>
        <p:nvGrpSpPr>
          <p:cNvPr id="13" name="Group 12"/>
          <p:cNvGrpSpPr/>
          <p:nvPr/>
        </p:nvGrpSpPr>
        <p:grpSpPr>
          <a:xfrm>
            <a:off x="7124328" y="3673901"/>
            <a:ext cx="5370473" cy="6323453"/>
            <a:chOff x="4788624" y="2994706"/>
            <a:chExt cx="5622242" cy="6692135"/>
          </a:xfrm>
        </p:grpSpPr>
        <p:grpSp>
          <p:nvGrpSpPr>
            <p:cNvPr id="3" name="Group 3"/>
            <p:cNvGrpSpPr/>
            <p:nvPr/>
          </p:nvGrpSpPr>
          <p:grpSpPr>
            <a:xfrm>
              <a:off x="4788624" y="2994706"/>
              <a:ext cx="5622242" cy="6692135"/>
              <a:chOff x="0" y="0"/>
              <a:chExt cx="7648415" cy="8903902"/>
            </a:xfrm>
          </p:grpSpPr>
          <p:sp>
            <p:nvSpPr>
              <p:cNvPr id="4" name="Freeform 4"/>
              <p:cNvSpPr/>
              <p:nvPr/>
            </p:nvSpPr>
            <p:spPr>
              <a:xfrm>
                <a:off x="0" y="0"/>
                <a:ext cx="7648415" cy="8903902"/>
              </a:xfrm>
              <a:custGeom>
                <a:avLst/>
                <a:gdLst/>
                <a:ahLst/>
                <a:cxnLst/>
                <a:rect l="l" t="t" r="r" b="b"/>
                <a:pathLst>
                  <a:path w="7648415" h="8903902">
                    <a:moveTo>
                      <a:pt x="0" y="0"/>
                    </a:moveTo>
                    <a:lnTo>
                      <a:pt x="0" y="8903902"/>
                    </a:lnTo>
                    <a:lnTo>
                      <a:pt x="7648415" y="8903902"/>
                    </a:lnTo>
                    <a:lnTo>
                      <a:pt x="7648415" y="0"/>
                    </a:lnTo>
                    <a:lnTo>
                      <a:pt x="0" y="0"/>
                    </a:lnTo>
                    <a:close/>
                    <a:moveTo>
                      <a:pt x="7587455" y="8842942"/>
                    </a:moveTo>
                    <a:lnTo>
                      <a:pt x="59690" y="8842942"/>
                    </a:lnTo>
                    <a:lnTo>
                      <a:pt x="59690" y="59690"/>
                    </a:lnTo>
                    <a:lnTo>
                      <a:pt x="7587455" y="59690"/>
                    </a:lnTo>
                    <a:lnTo>
                      <a:pt x="7587455" y="8842942"/>
                    </a:lnTo>
                    <a:close/>
                  </a:path>
                </a:pathLst>
              </a:custGeom>
              <a:solidFill>
                <a:srgbClr val="524C4C"/>
              </a:solidFill>
            </p:spPr>
          </p:sp>
        </p:gr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55859" y="3248109"/>
              <a:ext cx="5147749" cy="6010191"/>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0E1E1"/>
        </a:solidFill>
        <a:effectLst/>
      </p:bgPr>
    </p:bg>
    <p:spTree>
      <p:nvGrpSpPr>
        <p:cNvPr id="1" name=""/>
        <p:cNvGrpSpPr/>
        <p:nvPr/>
      </p:nvGrpSpPr>
      <p:grpSpPr>
        <a:xfrm>
          <a:off x="0" y="0"/>
          <a:ext cx="0" cy="0"/>
          <a:chOff x="0" y="0"/>
          <a:chExt cx="0" cy="0"/>
        </a:xfrm>
      </p:grpSpPr>
      <p:grpSp>
        <p:nvGrpSpPr>
          <p:cNvPr id="5" name="Group 5"/>
          <p:cNvGrpSpPr/>
          <p:nvPr/>
        </p:nvGrpSpPr>
        <p:grpSpPr>
          <a:xfrm>
            <a:off x="3200400" y="647700"/>
            <a:ext cx="12008078" cy="2199695"/>
            <a:chOff x="-3268723" y="565548"/>
            <a:chExt cx="16010771" cy="2932927"/>
          </a:xfrm>
        </p:grpSpPr>
        <p:sp>
          <p:nvSpPr>
            <p:cNvPr id="6" name="AutoShape 6"/>
            <p:cNvSpPr/>
            <p:nvPr/>
          </p:nvSpPr>
          <p:spPr>
            <a:xfrm>
              <a:off x="-3268723" y="565548"/>
              <a:ext cx="16010771" cy="2924504"/>
            </a:xfrm>
            <a:prstGeom prst="rect">
              <a:avLst/>
            </a:prstGeom>
            <a:solidFill>
              <a:srgbClr val="FAF8F8"/>
            </a:solidFill>
          </p:spPr>
        </p:sp>
        <p:sp>
          <p:nvSpPr>
            <p:cNvPr id="7" name="TextBox 7"/>
            <p:cNvSpPr txBox="1"/>
            <p:nvPr/>
          </p:nvSpPr>
          <p:spPr>
            <a:xfrm>
              <a:off x="-2624936" y="1303505"/>
              <a:ext cx="14723195" cy="1448588"/>
            </a:xfrm>
            <a:prstGeom prst="rect">
              <a:avLst/>
            </a:prstGeom>
          </p:spPr>
          <p:txBody>
            <a:bodyPr lIns="0" tIns="0" rIns="0" bIns="0" rtlCol="0" anchor="t">
              <a:spAutoFit/>
            </a:bodyPr>
            <a:lstStyle/>
            <a:p>
              <a:pPr algn="ctr">
                <a:lnSpc>
                  <a:spcPts val="8250"/>
                </a:lnSpc>
              </a:pPr>
              <a:r>
                <a:rPr lang="en-US" sz="7500" dirty="0">
                  <a:solidFill>
                    <a:srgbClr val="524C4C"/>
                  </a:solidFill>
                  <a:latin typeface="Arial" panose="020B0604020202020204" pitchFamily="34" charset="0"/>
                  <a:cs typeface="Arial" panose="020B0604020202020204" pitchFamily="34" charset="0"/>
                </a:rPr>
                <a:t>Mục tiêu đề tài</a:t>
              </a:r>
            </a:p>
          </p:txBody>
        </p:sp>
        <p:sp>
          <p:nvSpPr>
            <p:cNvPr id="8" name="TextBox 8"/>
            <p:cNvSpPr txBox="1"/>
            <p:nvPr/>
          </p:nvSpPr>
          <p:spPr>
            <a:xfrm>
              <a:off x="896877" y="2743672"/>
              <a:ext cx="9473326" cy="754803"/>
            </a:xfrm>
            <a:prstGeom prst="rect">
              <a:avLst/>
            </a:prstGeom>
          </p:spPr>
          <p:txBody>
            <a:bodyPr lIns="0" tIns="0" rIns="0" bIns="0" rtlCol="0" anchor="t">
              <a:spAutoFit/>
            </a:bodyPr>
            <a:lstStyle/>
            <a:p>
              <a:pPr>
                <a:lnSpc>
                  <a:spcPts val="4759"/>
                </a:lnSpc>
              </a:pPr>
              <a:endParaRPr lang="en-US" sz="3400" spc="17" dirty="0">
                <a:solidFill>
                  <a:srgbClr val="524C4C"/>
                </a:solidFill>
                <a:latin typeface="Lora Italics"/>
              </a:endParaRPr>
            </a:p>
          </p:txBody>
        </p:sp>
      </p:grpSp>
      <p:grpSp>
        <p:nvGrpSpPr>
          <p:cNvPr id="13" name="Group 12"/>
          <p:cNvGrpSpPr/>
          <p:nvPr/>
        </p:nvGrpSpPr>
        <p:grpSpPr>
          <a:xfrm>
            <a:off x="403038" y="3560294"/>
            <a:ext cx="7616713" cy="5204765"/>
            <a:chOff x="403038" y="3560294"/>
            <a:chExt cx="7616713" cy="5204765"/>
          </a:xfrm>
        </p:grpSpPr>
        <p:sp>
          <p:nvSpPr>
            <p:cNvPr id="3" name="Cloud 2"/>
            <p:cNvSpPr/>
            <p:nvPr/>
          </p:nvSpPr>
          <p:spPr>
            <a:xfrm rot="296245">
              <a:off x="403038" y="3560294"/>
              <a:ext cx="7616713" cy="5204765"/>
            </a:xfrm>
            <a:prstGeom prst="clou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676400" y="4331396"/>
              <a:ext cx="5486400" cy="4031873"/>
            </a:xfrm>
            <a:prstGeom prst="rect">
              <a:avLst/>
            </a:prstGeom>
            <a:noFill/>
          </p:spPr>
          <p:txBody>
            <a:bodyPr wrap="square" rtlCol="0">
              <a:spAutoFit/>
            </a:bodyPr>
            <a:lstStyle/>
            <a:p>
              <a:pPr algn="ctr"/>
              <a:r>
                <a:rPr lang="vi-VN" sz="3200" dirty="0">
                  <a:cs typeface="Times New Roman" panose="02020603050405020304" pitchFamily="18" charset="0"/>
                </a:rPr>
                <a:t>Xây dựng ứng dụng thương mại giúp </a:t>
              </a:r>
              <a:r>
                <a:rPr lang="en-US" sz="3200" dirty="0">
                  <a:latin typeface="Arial" panose="020B0604020202020204" pitchFamily="34" charset="0"/>
                  <a:cs typeface="Arial" panose="020B0604020202020204" pitchFamily="34" charset="0"/>
                </a:rPr>
                <a:t>đối tác </a:t>
              </a:r>
              <a:r>
                <a:rPr lang="vi-VN" sz="3200" dirty="0">
                  <a:cs typeface="Times New Roman" panose="02020603050405020304" pitchFamily="18" charset="0"/>
                </a:rPr>
                <a:t>dễ dàng kinh doanh và tiếp cận người mua</a:t>
              </a:r>
              <a:r>
                <a:rPr lang="en-US" sz="3200" dirty="0">
                  <a:cs typeface="Times New Roman" panose="02020603050405020304" pitchFamily="18" charset="0"/>
                </a:rPr>
                <a:t>.</a:t>
              </a:r>
            </a:p>
            <a:p>
              <a:pPr algn="ctr"/>
              <a:r>
                <a:rPr lang="en-US" sz="3200" dirty="0">
                  <a:cs typeface="Times New Roman" panose="02020603050405020304" pitchFamily="18" charset="0"/>
                </a:rPr>
                <a:t>C</a:t>
              </a:r>
              <a:r>
                <a:rPr lang="vi-VN" sz="3200" dirty="0">
                  <a:cs typeface="Times New Roman" panose="02020603050405020304" pitchFamily="18" charset="0"/>
                </a:rPr>
                <a:t>ho phép khách hàng đặt vé qua </a:t>
              </a:r>
              <a:r>
                <a:rPr lang="en-US" sz="3200" dirty="0">
                  <a:latin typeface="Arial" panose="020B0604020202020204" pitchFamily="34" charset="0"/>
                  <a:cs typeface="Arial" panose="020B0604020202020204" pitchFamily="34" charset="0"/>
                </a:rPr>
                <a:t>di động</a:t>
              </a:r>
              <a:r>
                <a:rPr lang="vi-VN" sz="3200" dirty="0">
                  <a:cs typeface="Times New Roman" panose="02020603050405020304" pitchFamily="18" charset="0"/>
                </a:rPr>
                <a:t>, liên hệ và hỗ trợ trực tuyến</a:t>
              </a:r>
              <a:endParaRPr lang="en-US" sz="3200" dirty="0">
                <a:cs typeface="Times New Roman" panose="02020603050405020304" pitchFamily="18" charset="0"/>
              </a:endParaRPr>
            </a:p>
            <a:p>
              <a:pPr algn="ctr"/>
              <a:endParaRPr lang="en-US" sz="3200" dirty="0">
                <a:latin typeface="Times New Roman" panose="02020603050405020304" pitchFamily="18" charset="0"/>
                <a:cs typeface="Times New Roman" panose="02020603050405020304" pitchFamily="18" charset="0"/>
              </a:endParaRPr>
            </a:p>
          </p:txBody>
        </p:sp>
      </p:grpSp>
      <p:grpSp>
        <p:nvGrpSpPr>
          <p:cNvPr id="9" name="Group 8"/>
          <p:cNvGrpSpPr/>
          <p:nvPr/>
        </p:nvGrpSpPr>
        <p:grpSpPr>
          <a:xfrm>
            <a:off x="10072504" y="3561298"/>
            <a:ext cx="7458259" cy="5128718"/>
            <a:chOff x="10072504" y="3561298"/>
            <a:chExt cx="7458259" cy="5128718"/>
          </a:xfrm>
        </p:grpSpPr>
        <p:sp>
          <p:nvSpPr>
            <p:cNvPr id="19" name="Cloud 18"/>
            <p:cNvSpPr/>
            <p:nvPr/>
          </p:nvSpPr>
          <p:spPr>
            <a:xfrm rot="759498">
              <a:off x="10072504" y="3561298"/>
              <a:ext cx="7458259" cy="5128718"/>
            </a:xfrm>
            <a:prstGeom prst="clou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0972800" y="5067300"/>
              <a:ext cx="5486400" cy="1569660"/>
            </a:xfrm>
            <a:prstGeom prst="rect">
              <a:avLst/>
            </a:prstGeom>
            <a:noFill/>
          </p:spPr>
          <p:txBody>
            <a:bodyPr wrap="square" rtlCol="0">
              <a:spAutoFit/>
            </a:bodyPr>
            <a:lstStyle/>
            <a:p>
              <a:pPr algn="ctr"/>
              <a:r>
                <a:rPr lang="vi-VN" sz="3200" dirty="0">
                  <a:cs typeface="Times New Roman" panose="02020603050405020304" pitchFamily="18" charset="0"/>
                </a:rPr>
                <a:t>Xây dựng website quản lý các thông tin </a:t>
              </a:r>
              <a:r>
                <a:rPr lang="en-US" sz="3200" dirty="0">
                  <a:latin typeface="Arial" panose="020B0604020202020204" pitchFamily="34" charset="0"/>
                  <a:cs typeface="Arial" panose="020B0604020202020204" pitchFamily="34" charset="0"/>
                </a:rPr>
                <a:t>và quản lý tour cho</a:t>
              </a:r>
              <a:r>
                <a:rPr lang="vi-VN" sz="3200" dirty="0">
                  <a:latin typeface="Arial" panose="020B0604020202020204" pitchFamily="34" charset="0"/>
                  <a:cs typeface="Arial" panose="020B0604020202020204" pitchFamily="34" charset="0"/>
                </a:rPr>
                <a:t> </a:t>
              </a:r>
              <a:r>
                <a:rPr lang="vi-VN" sz="3200" dirty="0">
                  <a:cs typeface="Times New Roman" panose="02020603050405020304" pitchFamily="18" charset="0"/>
                </a:rPr>
                <a:t>người quản trị </a:t>
              </a:r>
              <a:r>
                <a:rPr lang="en-US" sz="3200" dirty="0">
                  <a:cs typeface="Times New Roman" panose="02020603050405020304" pitchFamily="18" charset="0"/>
                </a:rPr>
                <a:t>.</a:t>
              </a:r>
            </a:p>
          </p:txBody>
        </p:sp>
      </p:grpSp>
      <p:sp>
        <p:nvSpPr>
          <p:cNvPr id="14" name="Freeform 8"/>
          <p:cNvSpPr>
            <a:spLocks/>
          </p:cNvSpPr>
          <p:nvPr/>
        </p:nvSpPr>
        <p:spPr bwMode="gray">
          <a:xfrm>
            <a:off x="7667625" y="2841077"/>
            <a:ext cx="1123950" cy="1465842"/>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a:solidFill>
              <a:schemeClr val="accent5">
                <a:lumMod val="75000"/>
              </a:schemeClr>
            </a:solidFill>
          </a:ln>
        </p:spPr>
        <p:txBody>
          <a:bodyPr/>
          <a:lstStyle/>
          <a:p>
            <a:pPr eaLnBrk="1" hangingPunct="1">
              <a:defRPr/>
            </a:pPr>
            <a:endParaRPr lang="en-US" sz="1013">
              <a:latin typeface="Times New Roman" panose="02020603050405020304" pitchFamily="18" charset="0"/>
              <a:cs typeface="Times New Roman" panose="02020603050405020304" pitchFamily="18" charset="0"/>
            </a:endParaRPr>
          </a:p>
        </p:txBody>
      </p:sp>
      <p:sp>
        <p:nvSpPr>
          <p:cNvPr id="15" name="Freeform 10"/>
          <p:cNvSpPr>
            <a:spLocks/>
          </p:cNvSpPr>
          <p:nvPr/>
        </p:nvSpPr>
        <p:spPr bwMode="gray">
          <a:xfrm flipH="1">
            <a:off x="9188337" y="2841077"/>
            <a:ext cx="1174862" cy="1465841"/>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a:solidFill>
              <a:schemeClr val="accent5">
                <a:lumMod val="75000"/>
              </a:schemeClr>
            </a:solidFill>
          </a:ln>
        </p:spPr>
        <p:txBody>
          <a:bodyPr/>
          <a:lstStyle/>
          <a:p>
            <a:pPr eaLnBrk="1" hangingPunct="1">
              <a:defRPr/>
            </a:pPr>
            <a:endParaRPr lang="en-US" sz="1013">
              <a:latin typeface="Times New Roman" panose="02020603050405020304" pitchFamily="18" charset="0"/>
              <a:cs typeface="Times New Roman" panose="02020603050405020304" pitchFamily="18" charset="0"/>
            </a:endParaRPr>
          </a:p>
        </p:txBody>
      </p:sp>
      <p:sp>
        <p:nvSpPr>
          <p:cNvPr id="17" name="AutoShape 7"/>
          <p:cNvSpPr/>
          <p:nvPr/>
        </p:nvSpPr>
        <p:spPr>
          <a:xfrm flipV="1">
            <a:off x="5927838" y="2350445"/>
            <a:ext cx="6553200" cy="45719"/>
          </a:xfrm>
          <a:prstGeom prst="rect">
            <a:avLst/>
          </a:prstGeom>
          <a:solidFill>
            <a:srgbClr val="524C4C"/>
          </a:solidFill>
        </p:spPr>
      </p:sp>
      <p:grpSp>
        <p:nvGrpSpPr>
          <p:cNvPr id="2" name="Group 1"/>
          <p:cNvGrpSpPr/>
          <p:nvPr/>
        </p:nvGrpSpPr>
        <p:grpSpPr>
          <a:xfrm>
            <a:off x="11353800" y="8801100"/>
            <a:ext cx="7661853" cy="909708"/>
            <a:chOff x="11353800" y="8801100"/>
            <a:chExt cx="7661853" cy="909708"/>
          </a:xfrm>
        </p:grpSpPr>
        <p:sp>
          <p:nvSpPr>
            <p:cNvPr id="16" name="AutoShape 3"/>
            <p:cNvSpPr/>
            <p:nvPr/>
          </p:nvSpPr>
          <p:spPr>
            <a:xfrm>
              <a:off x="16459199" y="8801100"/>
              <a:ext cx="909709" cy="909708"/>
            </a:xfrm>
            <a:prstGeom prst="rect">
              <a:avLst/>
            </a:prstGeom>
            <a:solidFill>
              <a:schemeClr val="bg1"/>
            </a:solidFill>
          </p:spPr>
          <p:txBody>
            <a:bodyPr anchor="ctr"/>
            <a:lstStyle/>
            <a:p>
              <a:pPr algn="ctr"/>
              <a:r>
                <a:rPr lang="en-US" sz="4000" dirty="0">
                  <a:latin typeface="Times New Roman" panose="02020603050405020304" pitchFamily="18" charset="0"/>
                  <a:cs typeface="Times New Roman" panose="02020603050405020304" pitchFamily="18" charset="0"/>
                </a:rPr>
                <a:t>6</a:t>
              </a:r>
            </a:p>
          </p:txBody>
        </p:sp>
        <p:sp>
          <p:nvSpPr>
            <p:cNvPr id="18" name="TextBox 4"/>
            <p:cNvSpPr txBox="1"/>
            <p:nvPr/>
          </p:nvSpPr>
          <p:spPr>
            <a:xfrm>
              <a:off x="11353800" y="9304735"/>
              <a:ext cx="7661853" cy="406073"/>
            </a:xfrm>
            <a:prstGeom prst="rect">
              <a:avLst/>
            </a:prstGeom>
          </p:spPr>
          <p:txBody>
            <a:bodyPr lIns="0" tIns="0" rIns="0" bIns="0" rtlCol="0" anchor="t">
              <a:spAutoFit/>
            </a:bodyPr>
            <a:lstStyle/>
            <a:p>
              <a:pPr algn="ctr">
                <a:lnSpc>
                  <a:spcPts val="3360"/>
                </a:lnSpc>
              </a:pPr>
              <a:r>
                <a:rPr lang="en-US" sz="2400" spc="288" dirty="0">
                  <a:solidFill>
                    <a:srgbClr val="524C4C"/>
                  </a:solidFill>
                  <a:latin typeface="Lora"/>
                </a:rPr>
                <a:t>1 | Giới thiệu</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8F8"/>
        </a:solidFill>
        <a:effectLst/>
      </p:bgPr>
    </p:bg>
    <p:spTree>
      <p:nvGrpSpPr>
        <p:cNvPr id="1" name=""/>
        <p:cNvGrpSpPr/>
        <p:nvPr/>
      </p:nvGrpSpPr>
      <p:grpSpPr>
        <a:xfrm>
          <a:off x="0" y="0"/>
          <a:ext cx="0" cy="0"/>
          <a:chOff x="0" y="0"/>
          <a:chExt cx="0" cy="0"/>
        </a:xfrm>
      </p:grpSpPr>
      <p:sp>
        <p:nvSpPr>
          <p:cNvPr id="5" name="AutoShape 5"/>
          <p:cNvSpPr/>
          <p:nvPr/>
        </p:nvSpPr>
        <p:spPr>
          <a:xfrm>
            <a:off x="2446570" y="5231504"/>
            <a:ext cx="3505199" cy="3657600"/>
          </a:xfrm>
          <a:prstGeom prst="ellipse">
            <a:avLst/>
          </a:prstGeom>
          <a:solidFill>
            <a:srgbClr val="C0E1E1"/>
          </a:solidFill>
        </p:spPr>
        <p:txBody>
          <a:bodyPr anchor="ctr"/>
          <a:lstStyle/>
          <a:p>
            <a:pPr algn="ctr"/>
            <a:r>
              <a:rPr lang="en-US" sz="3200" dirty="0">
                <a:latin typeface="Arial" panose="020B0604020202020204" pitchFamily="34" charset="0"/>
                <a:cs typeface="Arial" panose="020B0604020202020204" pitchFamily="34" charset="0"/>
              </a:rPr>
              <a:t>Khách hàng có tài khoản vai trò</a:t>
            </a:r>
          </a:p>
          <a:p>
            <a:pPr algn="ctr"/>
            <a:r>
              <a:rPr lang="en-US" sz="3200" dirty="0">
                <a:latin typeface="Arial" panose="020B0604020202020204" pitchFamily="34" charset="0"/>
                <a:cs typeface="Arial" panose="020B0604020202020204" pitchFamily="34" charset="0"/>
              </a:rPr>
              <a:t>đối tác</a:t>
            </a:r>
          </a:p>
        </p:txBody>
      </p:sp>
      <p:sp>
        <p:nvSpPr>
          <p:cNvPr id="6" name="AutoShape 6"/>
          <p:cNvSpPr/>
          <p:nvPr/>
        </p:nvSpPr>
        <p:spPr>
          <a:xfrm>
            <a:off x="4880885" y="2016244"/>
            <a:ext cx="10058400" cy="1283792"/>
          </a:xfrm>
          <a:prstGeom prst="rect">
            <a:avLst/>
          </a:prstGeom>
          <a:solidFill>
            <a:srgbClr val="C0E1E1"/>
          </a:solidFill>
        </p:spPr>
        <p:txBody>
          <a:bodyPr anchor="ctr"/>
          <a:lstStyle/>
          <a:p>
            <a:pPr algn="ctr"/>
            <a:r>
              <a:rPr lang="en-US" sz="5000" b="1" dirty="0">
                <a:latin typeface="Arial" panose="020B0604020202020204" pitchFamily="34" charset="0"/>
                <a:cs typeface="Arial" panose="020B0604020202020204" pitchFamily="34" charset="0"/>
              </a:rPr>
              <a:t>Đối tượng sử dụng</a:t>
            </a:r>
          </a:p>
        </p:txBody>
      </p:sp>
      <p:grpSp>
        <p:nvGrpSpPr>
          <p:cNvPr id="12" name="Group 5"/>
          <p:cNvGrpSpPr/>
          <p:nvPr/>
        </p:nvGrpSpPr>
        <p:grpSpPr>
          <a:xfrm>
            <a:off x="1103444" y="619055"/>
            <a:ext cx="15183632" cy="1128065"/>
            <a:chOff x="647240" y="-3619654"/>
            <a:chExt cx="20244841" cy="1504088"/>
          </a:xfrm>
        </p:grpSpPr>
        <p:sp>
          <p:nvSpPr>
            <p:cNvPr id="13" name="TextBox 6"/>
            <p:cNvSpPr txBox="1"/>
            <p:nvPr/>
          </p:nvSpPr>
          <p:spPr>
            <a:xfrm>
              <a:off x="930182" y="-3619654"/>
              <a:ext cx="19961899" cy="1419193"/>
            </a:xfrm>
            <a:prstGeom prst="rect">
              <a:avLst/>
            </a:prstGeom>
          </p:spPr>
          <p:txBody>
            <a:bodyPr wrap="square" lIns="0" tIns="0" rIns="0" bIns="0" rtlCol="0" anchor="t">
              <a:spAutoFit/>
            </a:bodyPr>
            <a:lstStyle/>
            <a:p>
              <a:pPr>
                <a:lnSpc>
                  <a:spcPts val="8250"/>
                </a:lnSpc>
              </a:pPr>
              <a:r>
                <a:rPr lang="en-US" sz="7500" dirty="0">
                  <a:latin typeface="Arial" panose="020B0604020202020204" pitchFamily="34" charset="0"/>
                  <a:cs typeface="Arial" panose="020B0604020202020204" pitchFamily="34" charset="0"/>
                </a:rPr>
                <a:t>Đối tượng và phạm vi nghiên cứu</a:t>
              </a:r>
            </a:p>
          </p:txBody>
        </p:sp>
        <p:sp>
          <p:nvSpPr>
            <p:cNvPr id="14" name="AutoShape 7"/>
            <p:cNvSpPr/>
            <p:nvPr/>
          </p:nvSpPr>
          <p:spPr>
            <a:xfrm flipV="1">
              <a:off x="647240" y="-2200462"/>
              <a:ext cx="19559939" cy="84896"/>
            </a:xfrm>
            <a:prstGeom prst="rect">
              <a:avLst/>
            </a:prstGeom>
            <a:solidFill>
              <a:srgbClr val="524C4C"/>
            </a:solidFill>
          </p:spPr>
        </p:sp>
      </p:grpSp>
      <p:sp>
        <p:nvSpPr>
          <p:cNvPr id="18" name="AutoShape 5"/>
          <p:cNvSpPr/>
          <p:nvPr/>
        </p:nvSpPr>
        <p:spPr>
          <a:xfrm>
            <a:off x="8157485" y="5260655"/>
            <a:ext cx="3505199" cy="3657600"/>
          </a:xfrm>
          <a:prstGeom prst="ellipse">
            <a:avLst/>
          </a:prstGeom>
          <a:solidFill>
            <a:srgbClr val="C0E1E1"/>
          </a:solidFill>
        </p:spPr>
        <p:txBody>
          <a:bodyPr anchor="ctr"/>
          <a:lstStyle/>
          <a:p>
            <a:pPr algn="ctr"/>
            <a:r>
              <a:rPr lang="en-US" sz="3200" dirty="0">
                <a:latin typeface="Arial" panose="020B0604020202020204" pitchFamily="34" charset="0"/>
                <a:cs typeface="Arial" panose="020B0604020202020204" pitchFamily="34" charset="0"/>
              </a:rPr>
              <a:t>Khách hàng có tài khoản vai trò người mua</a:t>
            </a:r>
          </a:p>
        </p:txBody>
      </p:sp>
      <p:sp>
        <p:nvSpPr>
          <p:cNvPr id="19" name="AutoShape 5"/>
          <p:cNvSpPr/>
          <p:nvPr/>
        </p:nvSpPr>
        <p:spPr>
          <a:xfrm>
            <a:off x="13868400" y="5231504"/>
            <a:ext cx="3505199" cy="3657600"/>
          </a:xfrm>
          <a:prstGeom prst="ellipse">
            <a:avLst/>
          </a:prstGeom>
          <a:solidFill>
            <a:srgbClr val="C0E1E1"/>
          </a:solidFill>
        </p:spPr>
        <p:txBody>
          <a:bodyPr anchor="ctr"/>
          <a:lstStyle/>
          <a:p>
            <a:pPr algn="ctr"/>
            <a:r>
              <a:rPr lang="en-US" sz="3200" dirty="0">
                <a:latin typeface="Arial" panose="020B0604020202020204" pitchFamily="34" charset="0"/>
                <a:cs typeface="Arial" panose="020B0604020202020204" pitchFamily="34" charset="0"/>
              </a:rPr>
              <a:t>Quản lý</a:t>
            </a:r>
          </a:p>
        </p:txBody>
      </p:sp>
      <p:sp>
        <p:nvSpPr>
          <p:cNvPr id="20" name="AutoShape 3"/>
          <p:cNvSpPr>
            <a:spLocks noChangeArrowheads="1"/>
          </p:cNvSpPr>
          <p:nvPr/>
        </p:nvSpPr>
        <p:spPr bwMode="gray">
          <a:xfrm>
            <a:off x="7750291" y="3253479"/>
            <a:ext cx="4319588" cy="1978025"/>
          </a:xfrm>
          <a:prstGeom prst="upArrow">
            <a:avLst>
              <a:gd name="adj1" fmla="val 56944"/>
              <a:gd name="adj2" fmla="val 50782"/>
            </a:avLst>
          </a:prstGeom>
          <a:gradFill rotWithShape="1">
            <a:gsLst>
              <a:gs pos="0">
                <a:srgbClr val="BDBFB9"/>
              </a:gs>
              <a:gs pos="100000">
                <a:schemeClr val="bg1"/>
              </a:gs>
            </a:gsLst>
            <a:lin ang="5400000" scaled="1"/>
          </a:gradFill>
          <a:ln>
            <a:noFill/>
          </a:ln>
          <a:effec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en-US" altLang="en-US" sz="1350">
              <a:latin typeface="Times New Roman" panose="02020603050405020304" pitchFamily="18" charset="0"/>
              <a:cs typeface="Times New Roman" panose="02020603050405020304" pitchFamily="18" charset="0"/>
            </a:endParaRPr>
          </a:p>
        </p:txBody>
      </p:sp>
      <p:grpSp>
        <p:nvGrpSpPr>
          <p:cNvPr id="2" name="Group 1"/>
          <p:cNvGrpSpPr/>
          <p:nvPr/>
        </p:nvGrpSpPr>
        <p:grpSpPr>
          <a:xfrm>
            <a:off x="11353800" y="8801100"/>
            <a:ext cx="7661853" cy="909708"/>
            <a:chOff x="11353800" y="8801100"/>
            <a:chExt cx="7661853" cy="909708"/>
          </a:xfrm>
        </p:grpSpPr>
        <p:sp>
          <p:nvSpPr>
            <p:cNvPr id="21" name="AutoShape 3"/>
            <p:cNvSpPr/>
            <p:nvPr/>
          </p:nvSpPr>
          <p:spPr>
            <a:xfrm>
              <a:off x="16459199" y="8801100"/>
              <a:ext cx="909709" cy="909708"/>
            </a:xfrm>
            <a:prstGeom prst="rect">
              <a:avLst/>
            </a:prstGeom>
            <a:solidFill>
              <a:srgbClr val="C0E1E1"/>
            </a:solidFill>
          </p:spPr>
          <p:txBody>
            <a:bodyPr anchor="ctr"/>
            <a:lstStyle/>
            <a:p>
              <a:pPr algn="ctr"/>
              <a:r>
                <a:rPr lang="en-US" sz="4000" dirty="0">
                  <a:latin typeface="Times New Roman" panose="02020603050405020304" pitchFamily="18" charset="0"/>
                  <a:cs typeface="Times New Roman" panose="02020603050405020304" pitchFamily="18" charset="0"/>
                </a:rPr>
                <a:t>7</a:t>
              </a:r>
            </a:p>
          </p:txBody>
        </p:sp>
        <p:sp>
          <p:nvSpPr>
            <p:cNvPr id="11" name="TextBox 4"/>
            <p:cNvSpPr txBox="1"/>
            <p:nvPr/>
          </p:nvSpPr>
          <p:spPr>
            <a:xfrm>
              <a:off x="11353800" y="9304735"/>
              <a:ext cx="7661853" cy="406073"/>
            </a:xfrm>
            <a:prstGeom prst="rect">
              <a:avLst/>
            </a:prstGeom>
          </p:spPr>
          <p:txBody>
            <a:bodyPr lIns="0" tIns="0" rIns="0" bIns="0" rtlCol="0" anchor="t">
              <a:spAutoFit/>
            </a:bodyPr>
            <a:lstStyle/>
            <a:p>
              <a:pPr algn="ctr">
                <a:lnSpc>
                  <a:spcPts val="3360"/>
                </a:lnSpc>
              </a:pPr>
              <a:r>
                <a:rPr lang="en-US" sz="2400" spc="288" dirty="0">
                  <a:solidFill>
                    <a:srgbClr val="524C4C"/>
                  </a:solidFill>
                  <a:latin typeface="Lora"/>
                </a:rPr>
                <a:t>1 | Giới thiệu</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8F8"/>
        </a:solidFill>
        <a:effectLst/>
      </p:bgPr>
    </p:bg>
    <p:spTree>
      <p:nvGrpSpPr>
        <p:cNvPr id="1" name=""/>
        <p:cNvGrpSpPr/>
        <p:nvPr/>
      </p:nvGrpSpPr>
      <p:grpSpPr>
        <a:xfrm>
          <a:off x="0" y="0"/>
          <a:ext cx="0" cy="0"/>
          <a:chOff x="0" y="0"/>
          <a:chExt cx="0" cy="0"/>
        </a:xfrm>
      </p:grpSpPr>
      <p:sp>
        <p:nvSpPr>
          <p:cNvPr id="2" name="AutoShape 2"/>
          <p:cNvSpPr/>
          <p:nvPr/>
        </p:nvSpPr>
        <p:spPr>
          <a:xfrm>
            <a:off x="15540108" y="-342900"/>
            <a:ext cx="3657600" cy="2400300"/>
          </a:xfrm>
          <a:prstGeom prst="rect">
            <a:avLst/>
          </a:prstGeom>
          <a:solidFill>
            <a:srgbClr val="C0E1E1"/>
          </a:solidFill>
        </p:spPr>
      </p:sp>
      <p:grpSp>
        <p:nvGrpSpPr>
          <p:cNvPr id="7" name="Group 6"/>
          <p:cNvGrpSpPr/>
          <p:nvPr/>
        </p:nvGrpSpPr>
        <p:grpSpPr>
          <a:xfrm>
            <a:off x="2680609" y="2720885"/>
            <a:ext cx="1290708" cy="6977841"/>
            <a:chOff x="2680609" y="2720885"/>
            <a:chExt cx="1290708" cy="6977841"/>
          </a:xfrm>
        </p:grpSpPr>
        <p:sp>
          <p:nvSpPr>
            <p:cNvPr id="4" name="AutoShape 4"/>
            <p:cNvSpPr/>
            <p:nvPr/>
          </p:nvSpPr>
          <p:spPr>
            <a:xfrm>
              <a:off x="2680609" y="2720885"/>
              <a:ext cx="1290708" cy="1290708"/>
            </a:xfrm>
            <a:prstGeom prst="rect">
              <a:avLst/>
            </a:prstGeom>
            <a:solidFill>
              <a:srgbClr val="C0E1E1"/>
            </a:solidFill>
          </p:spPr>
        </p:sp>
        <p:sp>
          <p:nvSpPr>
            <p:cNvPr id="5" name="AutoShape 5"/>
            <p:cNvSpPr/>
            <p:nvPr/>
          </p:nvSpPr>
          <p:spPr>
            <a:xfrm>
              <a:off x="3325963" y="3078613"/>
              <a:ext cx="45719" cy="6620113"/>
            </a:xfrm>
            <a:prstGeom prst="rect">
              <a:avLst/>
            </a:prstGeom>
            <a:solidFill>
              <a:srgbClr val="524C4C"/>
            </a:solidFill>
          </p:spPr>
        </p:sp>
      </p:grpSp>
      <p:sp>
        <p:nvSpPr>
          <p:cNvPr id="12" name="TextBox 12"/>
          <p:cNvSpPr txBox="1"/>
          <p:nvPr/>
        </p:nvSpPr>
        <p:spPr>
          <a:xfrm>
            <a:off x="3733800" y="4610100"/>
            <a:ext cx="7275029" cy="528991"/>
          </a:xfrm>
          <a:prstGeom prst="rect">
            <a:avLst/>
          </a:prstGeom>
        </p:spPr>
        <p:txBody>
          <a:bodyPr lIns="0" tIns="0" rIns="0" bIns="0" rtlCol="0" anchor="t">
            <a:spAutoFit/>
          </a:bodyPr>
          <a:lstStyle/>
          <a:p>
            <a:pPr>
              <a:lnSpc>
                <a:spcPts val="4499"/>
              </a:lnSpc>
            </a:pPr>
            <a:r>
              <a:rPr lang="en-US" sz="3200" spc="29" dirty="0">
                <a:solidFill>
                  <a:srgbClr val="524C4C"/>
                </a:solidFill>
                <a:latin typeface="Times New Roman" panose="02020603050405020304" pitchFamily="18" charset="0"/>
                <a:cs typeface="Times New Roman" panose="02020603050405020304" pitchFamily="18" charset="0"/>
              </a:rPr>
              <a:t>Những tour du lịch trong nước.</a:t>
            </a:r>
          </a:p>
        </p:txBody>
      </p:sp>
      <p:grpSp>
        <p:nvGrpSpPr>
          <p:cNvPr id="15" name="Group 5"/>
          <p:cNvGrpSpPr/>
          <p:nvPr/>
        </p:nvGrpSpPr>
        <p:grpSpPr>
          <a:xfrm>
            <a:off x="1111734" y="579629"/>
            <a:ext cx="14553251" cy="1064516"/>
            <a:chOff x="362099" y="-2891964"/>
            <a:chExt cx="17707560" cy="1419357"/>
          </a:xfrm>
        </p:grpSpPr>
        <p:sp>
          <p:nvSpPr>
            <p:cNvPr id="16" name="TextBox 6"/>
            <p:cNvSpPr txBox="1"/>
            <p:nvPr/>
          </p:nvSpPr>
          <p:spPr>
            <a:xfrm>
              <a:off x="492859" y="-2891964"/>
              <a:ext cx="17576800" cy="1317371"/>
            </a:xfrm>
            <a:prstGeom prst="rect">
              <a:avLst/>
            </a:prstGeom>
          </p:spPr>
          <p:txBody>
            <a:bodyPr wrap="square" lIns="0" tIns="0" rIns="0" bIns="0" rtlCol="0" anchor="t">
              <a:spAutoFit/>
            </a:bodyPr>
            <a:lstStyle/>
            <a:p>
              <a:pPr>
                <a:lnSpc>
                  <a:spcPts val="8250"/>
                </a:lnSpc>
              </a:pPr>
              <a:r>
                <a:rPr lang="en-US" sz="6500" dirty="0">
                  <a:latin typeface="Arial" panose="020B0604020202020204" pitchFamily="34" charset="0"/>
                  <a:cs typeface="Arial" panose="020B0604020202020204" pitchFamily="34" charset="0"/>
                </a:rPr>
                <a:t>Đối tượng và phạm vi nghiên cứu</a:t>
              </a:r>
            </a:p>
          </p:txBody>
        </p:sp>
        <p:sp>
          <p:nvSpPr>
            <p:cNvPr id="17" name="AutoShape 7"/>
            <p:cNvSpPr/>
            <p:nvPr/>
          </p:nvSpPr>
          <p:spPr>
            <a:xfrm flipV="1">
              <a:off x="362099" y="-1533566"/>
              <a:ext cx="15150664" cy="60959"/>
            </a:xfrm>
            <a:prstGeom prst="rect">
              <a:avLst/>
            </a:prstGeom>
            <a:solidFill>
              <a:srgbClr val="524C4C"/>
            </a:solidFill>
          </p:spPr>
        </p:sp>
      </p:grpSp>
      <p:sp>
        <p:nvSpPr>
          <p:cNvPr id="18" name="TextBox 12"/>
          <p:cNvSpPr txBox="1"/>
          <p:nvPr/>
        </p:nvSpPr>
        <p:spPr>
          <a:xfrm>
            <a:off x="3733800" y="5737598"/>
            <a:ext cx="10514215" cy="577081"/>
          </a:xfrm>
          <a:prstGeom prst="rect">
            <a:avLst/>
          </a:prstGeom>
        </p:spPr>
        <p:txBody>
          <a:bodyPr wrap="square" lIns="0" tIns="0" rIns="0" bIns="0" rtlCol="0" anchor="t">
            <a:spAutoFit/>
          </a:bodyPr>
          <a:lstStyle/>
          <a:p>
            <a:pPr>
              <a:lnSpc>
                <a:spcPts val="4499"/>
              </a:lnSpc>
            </a:pPr>
            <a:r>
              <a:rPr lang="en-US" sz="3200" spc="29" dirty="0">
                <a:solidFill>
                  <a:srgbClr val="524C4C"/>
                </a:solidFill>
                <a:latin typeface="Times New Roman" panose="02020603050405020304" pitchFamily="18" charset="0"/>
                <a:cs typeface="Times New Roman" panose="02020603050405020304" pitchFamily="18" charset="0"/>
              </a:rPr>
              <a:t>Các doanh nghiệp đang kinh doanh loại hình dịch vụ du lịch.</a:t>
            </a:r>
          </a:p>
        </p:txBody>
      </p:sp>
      <p:sp>
        <p:nvSpPr>
          <p:cNvPr id="19" name="TextBox 12"/>
          <p:cNvSpPr txBox="1"/>
          <p:nvPr/>
        </p:nvSpPr>
        <p:spPr>
          <a:xfrm>
            <a:off x="3733799" y="6851179"/>
            <a:ext cx="10514216" cy="528991"/>
          </a:xfrm>
          <a:prstGeom prst="rect">
            <a:avLst/>
          </a:prstGeom>
        </p:spPr>
        <p:txBody>
          <a:bodyPr wrap="square" lIns="0" tIns="0" rIns="0" bIns="0" rtlCol="0" anchor="t">
            <a:spAutoFit/>
          </a:bodyPr>
          <a:lstStyle/>
          <a:p>
            <a:pPr>
              <a:lnSpc>
                <a:spcPts val="4499"/>
              </a:lnSpc>
            </a:pPr>
            <a:r>
              <a:rPr lang="en-US" sz="3200" spc="29" dirty="0">
                <a:solidFill>
                  <a:srgbClr val="524C4C"/>
                </a:solidFill>
                <a:latin typeface="Times New Roman" panose="02020603050405020304" pitchFamily="18" charset="0"/>
                <a:cs typeface="Times New Roman" panose="02020603050405020304" pitchFamily="18" charset="0"/>
              </a:rPr>
              <a:t>Vấn đề đặt tour và thanh toán tour của du khách.</a:t>
            </a:r>
          </a:p>
        </p:txBody>
      </p:sp>
      <p:sp>
        <p:nvSpPr>
          <p:cNvPr id="20" name="TextBox 12"/>
          <p:cNvSpPr txBox="1"/>
          <p:nvPr/>
        </p:nvSpPr>
        <p:spPr>
          <a:xfrm>
            <a:off x="3733798" y="8053746"/>
            <a:ext cx="12192002" cy="577081"/>
          </a:xfrm>
          <a:prstGeom prst="rect">
            <a:avLst/>
          </a:prstGeom>
        </p:spPr>
        <p:txBody>
          <a:bodyPr wrap="square" lIns="0" tIns="0" rIns="0" bIns="0" rtlCol="0" anchor="t">
            <a:spAutoFit/>
          </a:bodyPr>
          <a:lstStyle/>
          <a:p>
            <a:pPr>
              <a:lnSpc>
                <a:spcPts val="4499"/>
              </a:lnSpc>
            </a:pPr>
            <a:r>
              <a:rPr lang="en-US" sz="3200" spc="29" dirty="0">
                <a:solidFill>
                  <a:srgbClr val="524C4C"/>
                </a:solidFill>
                <a:latin typeface="Times New Roman" panose="02020603050405020304" pitchFamily="18" charset="0"/>
                <a:cs typeface="Times New Roman" panose="02020603050405020304" pitchFamily="18" charset="0"/>
              </a:rPr>
              <a:t>D</a:t>
            </a:r>
            <a:r>
              <a:rPr lang="vi-VN" sz="3200" spc="29" dirty="0">
                <a:solidFill>
                  <a:srgbClr val="524C4C"/>
                </a:solidFill>
                <a:latin typeface="Times New Roman" panose="02020603050405020304" pitchFamily="18" charset="0"/>
                <a:cs typeface="Times New Roman" panose="02020603050405020304" pitchFamily="18" charset="0"/>
              </a:rPr>
              <a:t>oanh nghiệp quảng bá các gói du lịch đến khách hàng như thế nào</a:t>
            </a:r>
            <a:r>
              <a:rPr lang="en-US" sz="3200" spc="29" dirty="0">
                <a:solidFill>
                  <a:srgbClr val="524C4C"/>
                </a:solidFill>
                <a:latin typeface="Times New Roman" panose="02020603050405020304" pitchFamily="18" charset="0"/>
                <a:cs typeface="Times New Roman" panose="02020603050405020304" pitchFamily="18" charset="0"/>
              </a:rPr>
              <a:t>?</a:t>
            </a:r>
          </a:p>
        </p:txBody>
      </p:sp>
      <p:grpSp>
        <p:nvGrpSpPr>
          <p:cNvPr id="6" name="Group 5"/>
          <p:cNvGrpSpPr/>
          <p:nvPr/>
        </p:nvGrpSpPr>
        <p:grpSpPr>
          <a:xfrm>
            <a:off x="11353800" y="8801100"/>
            <a:ext cx="7661853" cy="909708"/>
            <a:chOff x="11353800" y="8801100"/>
            <a:chExt cx="7661853" cy="909708"/>
          </a:xfrm>
        </p:grpSpPr>
        <p:sp>
          <p:nvSpPr>
            <p:cNvPr id="21" name="AutoShape 3"/>
            <p:cNvSpPr/>
            <p:nvPr/>
          </p:nvSpPr>
          <p:spPr>
            <a:xfrm>
              <a:off x="16459199" y="8801100"/>
              <a:ext cx="909709" cy="909708"/>
            </a:xfrm>
            <a:prstGeom prst="rect">
              <a:avLst/>
            </a:prstGeom>
            <a:solidFill>
              <a:srgbClr val="C0E1E1"/>
            </a:solidFill>
          </p:spPr>
          <p:txBody>
            <a:bodyPr anchor="ctr"/>
            <a:lstStyle/>
            <a:p>
              <a:pPr algn="ctr"/>
              <a:r>
                <a:rPr lang="en-US" sz="4000" dirty="0">
                  <a:latin typeface="Times New Roman" panose="02020603050405020304" pitchFamily="18" charset="0"/>
                  <a:cs typeface="Times New Roman" panose="02020603050405020304" pitchFamily="18" charset="0"/>
                </a:rPr>
                <a:t>8</a:t>
              </a:r>
            </a:p>
          </p:txBody>
        </p:sp>
        <p:sp>
          <p:nvSpPr>
            <p:cNvPr id="14" name="TextBox 4"/>
            <p:cNvSpPr txBox="1"/>
            <p:nvPr/>
          </p:nvSpPr>
          <p:spPr>
            <a:xfrm>
              <a:off x="11353800" y="9304735"/>
              <a:ext cx="7661853" cy="406073"/>
            </a:xfrm>
            <a:prstGeom prst="rect">
              <a:avLst/>
            </a:prstGeom>
          </p:spPr>
          <p:txBody>
            <a:bodyPr lIns="0" tIns="0" rIns="0" bIns="0" rtlCol="0" anchor="t">
              <a:spAutoFit/>
            </a:bodyPr>
            <a:lstStyle/>
            <a:p>
              <a:pPr algn="ctr">
                <a:lnSpc>
                  <a:spcPts val="3360"/>
                </a:lnSpc>
              </a:pPr>
              <a:r>
                <a:rPr lang="en-US" sz="2400" spc="288" dirty="0">
                  <a:solidFill>
                    <a:srgbClr val="524C4C"/>
                  </a:solidFill>
                  <a:latin typeface="Lora"/>
                </a:rPr>
                <a:t>1 | Giới thiệu</a:t>
              </a:r>
            </a:p>
          </p:txBody>
        </p:sp>
      </p:grpSp>
      <p:sp>
        <p:nvSpPr>
          <p:cNvPr id="22" name="AutoShape 6"/>
          <p:cNvSpPr/>
          <p:nvPr/>
        </p:nvSpPr>
        <p:spPr>
          <a:xfrm>
            <a:off x="4202315" y="1726939"/>
            <a:ext cx="10058400" cy="1283792"/>
          </a:xfrm>
          <a:prstGeom prst="rect">
            <a:avLst/>
          </a:prstGeom>
          <a:solidFill>
            <a:srgbClr val="C0E1E1"/>
          </a:solidFill>
        </p:spPr>
        <p:txBody>
          <a:bodyPr anchor="ctr"/>
          <a:lstStyle/>
          <a:p>
            <a:pPr algn="ctr"/>
            <a:r>
              <a:rPr lang="en-US" sz="5000" b="1" dirty="0">
                <a:latin typeface="Arial" panose="020B0604020202020204" pitchFamily="34" charset="0"/>
                <a:cs typeface="Arial" panose="020B0604020202020204" pitchFamily="34" charset="0"/>
              </a:rPr>
              <a:t>Phạm vi nghiên cứu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936</TotalTime>
  <Words>1668</Words>
  <Application>Microsoft Office PowerPoint</Application>
  <PresentationFormat>Custom</PresentationFormat>
  <Paragraphs>211</Paragraphs>
  <Slides>21</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Times New Roman</vt:lpstr>
      <vt:lpstr>Calibri</vt:lpstr>
      <vt:lpstr>Lora</vt:lpstr>
      <vt:lpstr>Arial</vt:lpstr>
      <vt:lpstr>Lora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Nam Ngo Duy</cp:lastModifiedBy>
  <cp:revision>114</cp:revision>
  <dcterms:created xsi:type="dcterms:W3CDTF">2006-08-16T00:00:00Z</dcterms:created>
  <dcterms:modified xsi:type="dcterms:W3CDTF">2023-04-28T07:34:58Z</dcterms:modified>
  <dc:identifier>DAFUVqYLOQI</dc:identifier>
</cp:coreProperties>
</file>