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68" r:id="rId7"/>
    <p:sldId id="265" r:id="rId8"/>
    <p:sldId id="269" r:id="rId9"/>
    <p:sldId id="270" r:id="rId10"/>
    <p:sldId id="273" r:id="rId11"/>
    <p:sldId id="274" r:id="rId12"/>
    <p:sldId id="284" r:id="rId13"/>
    <p:sldId id="275" r:id="rId14"/>
    <p:sldId id="276" r:id="rId15"/>
    <p:sldId id="279" r:id="rId16"/>
    <p:sldId id="277" r:id="rId17"/>
    <p:sldId id="283" r:id="rId18"/>
    <p:sldId id="278" r:id="rId19"/>
    <p:sldId id="281" r:id="rId20"/>
    <p:sldId id="293" r:id="rId21"/>
    <p:sldId id="288" r:id="rId22"/>
    <p:sldId id="282" r:id="rId23"/>
    <p:sldId id="271" r:id="rId24"/>
    <p:sldId id="295" r:id="rId25"/>
    <p:sldId id="280" r:id="rId26"/>
    <p:sldId id="290" r:id="rId27"/>
    <p:sldId id="286" r:id="rId28"/>
    <p:sldId id="272" r:id="rId29"/>
    <p:sldId id="289" r:id="rId30"/>
    <p:sldId id="287" r:id="rId31"/>
    <p:sldId id="285" r:id="rId32"/>
    <p:sldId id="294" r:id="rId33"/>
    <p:sldId id="266" r:id="rId34"/>
    <p:sldId id="296" r:id="rId35"/>
    <p:sldId id="262" r:id="rId36"/>
    <p:sldId id="298" r:id="rId37"/>
    <p:sldId id="257" r:id="rId38"/>
    <p:sldId id="258" r:id="rId39"/>
    <p:sldId id="297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5" d="100"/>
          <a:sy n="105" d="100"/>
        </p:scale>
        <p:origin x="806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40</c:v>
                </c:pt>
                <c:pt idx="3">
                  <c:v>50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B-42E9-A14A-4A916A071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920128"/>
        <c:axId val="124327040"/>
      </c:barChart>
      <c:catAx>
        <c:axId val="1219201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24327040"/>
        <c:crosses val="autoZero"/>
        <c:auto val="1"/>
        <c:lblAlgn val="ctr"/>
        <c:lblOffset val="100"/>
        <c:noMultiLvlLbl val="0"/>
      </c:catAx>
      <c:valAx>
        <c:axId val="124327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20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53A-4939-94A6-5FCC6DD8D23D}"/>
              </c:ext>
            </c:extLst>
          </c:dPt>
          <c:dPt>
            <c:idx val="1"/>
            <c:bubble3D val="0"/>
            <c:spPr>
              <a:solidFill>
                <a:schemeClr val="accent2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53A-4939-94A6-5FCC6DD8D23D}"/>
              </c:ext>
            </c:extLst>
          </c:dPt>
          <c:dPt>
            <c:idx val="2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53A-4939-94A6-5FCC6DD8D23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3A-4939-94A6-5FCC6DD8D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AB0-47DB-BEAC-4A19A3E2F76C}"/>
              </c:ext>
            </c:extLst>
          </c:dPt>
          <c:dPt>
            <c:idx val="1"/>
            <c:bubble3D val="0"/>
            <c:spPr>
              <a:solidFill>
                <a:schemeClr val="accent1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AB0-47DB-BEAC-4A19A3E2F76C}"/>
              </c:ext>
            </c:extLst>
          </c:dPt>
          <c:dPt>
            <c:idx val="2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AB0-47DB-BEAC-4A19A3E2F76C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B0-47DB-BEAC-4A19A3E2F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83768" y="1563638"/>
            <a:ext cx="6660232" cy="1440160"/>
          </a:xfrm>
        </p:spPr>
        <p:txBody>
          <a:bodyPr/>
          <a:lstStyle/>
          <a:p>
            <a:pPr algn="r"/>
            <a:r>
              <a:rPr lang="en-US" altLang="ko-KR" sz="3600" dirty="0"/>
              <a:t>HỆ </a:t>
            </a:r>
            <a:r>
              <a:rPr lang="en-US" altLang="ko-KR" sz="3600" dirty="0" smtClean="0"/>
              <a:t>THỐNG KINH </a:t>
            </a:r>
            <a:r>
              <a:rPr lang="en-US" altLang="ko-KR" sz="3600" dirty="0"/>
              <a:t>DOANH </a:t>
            </a:r>
            <a:endParaRPr lang="en-US" altLang="ko-KR" sz="3600" dirty="0" smtClean="0"/>
          </a:p>
          <a:p>
            <a:pPr algn="r"/>
            <a:r>
              <a:rPr lang="en-US" altLang="ko-KR" sz="3600" dirty="0" smtClean="0"/>
              <a:t>HÀNG HÓA TẠI MỘT SIÊU </a:t>
            </a:r>
            <a:r>
              <a:rPr lang="en-US" altLang="ko-KR" sz="3600" dirty="0"/>
              <a:t>THỊ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30014" y="4083918"/>
            <a:ext cx="5292080" cy="72008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smtClean="0"/>
              <a:t>Sinh viên thực hiện: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Ngô Duy Nam – B1809485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Phan Hải Dương – B1809225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3813" y="2061649"/>
            <a:ext cx="2256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780D82-9754-4A8D-899D-91ED7068BDE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4576FEE-3B58-4EE2-9ED2-09E2A3C2341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8511E80-C33A-42EF-BE27-5980A667A73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6"/>
          <p:cNvSpPr/>
          <p:nvPr/>
        </p:nvSpPr>
        <p:spPr>
          <a:xfrm>
            <a:off x="5460398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964454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964454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460398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9"/>
          <p:cNvSpPr/>
          <p:nvPr/>
        </p:nvSpPr>
        <p:spPr>
          <a:xfrm>
            <a:off x="6127163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6166266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Parallelogram 15"/>
          <p:cNvSpPr/>
          <p:nvPr/>
        </p:nvSpPr>
        <p:spPr>
          <a:xfrm rot="16200000">
            <a:off x="5607057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5729712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 flipH="1">
            <a:off x="2875339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 flipH="1">
            <a:off x="2371283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 flipH="1">
            <a:off x="2371283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 flipH="1">
            <a:off x="2875339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 flipH="1">
            <a:off x="2533991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6"/>
          <p:cNvSpPr/>
          <p:nvPr/>
        </p:nvSpPr>
        <p:spPr>
          <a:xfrm rot="18900000" flipH="1">
            <a:off x="2573095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Parallelogram 15"/>
          <p:cNvSpPr/>
          <p:nvPr/>
        </p:nvSpPr>
        <p:spPr>
          <a:xfrm rot="5400000" flipH="1">
            <a:off x="3021999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 Same Side Corner Rectangle 6"/>
          <p:cNvSpPr>
            <a:spLocks noChangeAspect="1"/>
          </p:cNvSpPr>
          <p:nvPr/>
        </p:nvSpPr>
        <p:spPr>
          <a:xfrm rot="18900000" flipH="1">
            <a:off x="3144653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897754" y="1188917"/>
            <a:ext cx="1926735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9052" y="2046028"/>
            <a:ext cx="1926735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9052" y="2903139"/>
            <a:ext cx="1926735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2662" y="3760251"/>
            <a:ext cx="1926735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84838" y="1187696"/>
            <a:ext cx="1926735" cy="863358"/>
            <a:chOff x="803640" y="3362835"/>
            <a:chExt cx="2059657" cy="863358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21729" y="2044807"/>
            <a:ext cx="1926735" cy="863358"/>
            <a:chOff x="803640" y="3362835"/>
            <a:chExt cx="2059657" cy="863358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21729" y="2901918"/>
            <a:ext cx="1926735" cy="863358"/>
            <a:chOff x="803640" y="3362835"/>
            <a:chExt cx="2059657" cy="863358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49746" y="3759030"/>
            <a:ext cx="1926735" cy="863358"/>
            <a:chOff x="803640" y="3362835"/>
            <a:chExt cx="2059657" cy="86335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Freeform 9">
            <a:extLst>
              <a:ext uri="{FF2B5EF4-FFF2-40B4-BE49-F238E27FC236}">
                <a16:creationId xmlns:a16="http://schemas.microsoft.com/office/drawing/2014/main" id="{B26EBCD2-4BC1-4A3D-B36A-8AAF3F123BDA}"/>
              </a:ext>
            </a:extLst>
          </p:cNvPr>
          <p:cNvSpPr>
            <a:spLocks/>
          </p:cNvSpPr>
          <p:nvPr/>
        </p:nvSpPr>
        <p:spPr bwMode="auto">
          <a:xfrm>
            <a:off x="4570917" y="1537088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1FC3FE2C-CB12-4331-852B-C80C20FA3985}"/>
              </a:ext>
            </a:extLst>
          </p:cNvPr>
          <p:cNvSpPr>
            <a:spLocks/>
          </p:cNvSpPr>
          <p:nvPr/>
        </p:nvSpPr>
        <p:spPr bwMode="auto">
          <a:xfrm>
            <a:off x="3660906" y="1487193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37740" y="1573354"/>
            <a:ext cx="5642572" cy="2726588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4051070" y="2498755"/>
            <a:ext cx="1015912" cy="8757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655368" y="2787967"/>
            <a:ext cx="349262" cy="396501"/>
            <a:chOff x="1308754" y="3454361"/>
            <a:chExt cx="2889328" cy="3280121"/>
          </a:xfrm>
          <a:solidFill>
            <a:schemeClr val="bg1"/>
          </a:solidFill>
        </p:grpSpPr>
        <p:sp>
          <p:nvSpPr>
            <p:cNvPr id="19" name="Donut 1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1456" y="2675549"/>
            <a:ext cx="409092" cy="39498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22893" y="127560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216" y="415592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3728" y="374850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8830" y="184779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A098DAB-C76E-41E9-94F1-7DE07160A0F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NetBook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420" y="3092988"/>
            <a:ext cx="955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282807"/>
            <a:ext cx="3505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3465106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simply impress your audience and add a unique zing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Freeform 5"/>
          <p:cNvSpPr/>
          <p:nvPr/>
        </p:nvSpPr>
        <p:spPr>
          <a:xfrm>
            <a:off x="4061224" y="120359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7" name="Freeform 6"/>
          <p:cNvSpPr/>
          <p:nvPr/>
        </p:nvSpPr>
        <p:spPr>
          <a:xfrm rot="2160000">
            <a:off x="5020924" y="1965135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2778" rIns="98127" bIns="82777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8" name="Freeform 7"/>
          <p:cNvSpPr/>
          <p:nvPr/>
        </p:nvSpPr>
        <p:spPr>
          <a:xfrm>
            <a:off x="5266192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9" name="Freeform 8"/>
          <p:cNvSpPr/>
          <p:nvPr/>
        </p:nvSpPr>
        <p:spPr>
          <a:xfrm rot="17280000">
            <a:off x="5401642" y="3108411"/>
            <a:ext cx="264268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7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0" name="Freeform 9"/>
          <p:cNvSpPr/>
          <p:nvPr/>
        </p:nvSpPr>
        <p:spPr>
          <a:xfrm>
            <a:off x="4805935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1" name="Freeform 10"/>
          <p:cNvSpPr/>
          <p:nvPr/>
        </p:nvSpPr>
        <p:spPr>
          <a:xfrm>
            <a:off x="4431970" y="3823786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9" rIns="1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2" name="Freeform 11"/>
          <p:cNvSpPr/>
          <p:nvPr/>
        </p:nvSpPr>
        <p:spPr>
          <a:xfrm>
            <a:off x="3316512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3" name="Freeform 12"/>
          <p:cNvSpPr/>
          <p:nvPr/>
        </p:nvSpPr>
        <p:spPr>
          <a:xfrm rot="4320000">
            <a:off x="3451962" y="3122637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4" name="Freeform 13"/>
          <p:cNvSpPr/>
          <p:nvPr/>
        </p:nvSpPr>
        <p:spPr>
          <a:xfrm>
            <a:off x="2856255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5" name="Freeform 14"/>
          <p:cNvSpPr/>
          <p:nvPr/>
        </p:nvSpPr>
        <p:spPr>
          <a:xfrm rot="19440000">
            <a:off x="3815956" y="1973927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82777" rIns="98128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7" name="Freeform 16"/>
          <p:cNvSpPr/>
          <p:nvPr/>
        </p:nvSpPr>
        <p:spPr>
          <a:xfrm>
            <a:off x="4061224" y="2444656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8" name="Rectangle 9"/>
          <p:cNvSpPr/>
          <p:nvPr/>
        </p:nvSpPr>
        <p:spPr>
          <a:xfrm flipH="1">
            <a:off x="3202435" y="2423442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18900000" flipH="1">
            <a:off x="5211705" y="380025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Parallelogram 15"/>
          <p:cNvSpPr/>
          <p:nvPr/>
        </p:nvSpPr>
        <p:spPr>
          <a:xfrm rot="5400000" flipH="1">
            <a:off x="4386727" y="1506995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18900000" flipH="1">
            <a:off x="3812676" y="3847539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594072" y="2370102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67544" y="2047738"/>
            <a:ext cx="2323459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97074" y="1338233"/>
            <a:ext cx="3379382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68899" y="2047738"/>
            <a:ext cx="2323459" cy="1048024"/>
            <a:chOff x="803640" y="3362835"/>
            <a:chExt cx="2059657" cy="1048024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68144" y="3493649"/>
            <a:ext cx="2323459" cy="1048024"/>
            <a:chOff x="803640" y="3362835"/>
            <a:chExt cx="2059657" cy="1048024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91641" y="3465253"/>
            <a:ext cx="2323459" cy="1048024"/>
            <a:chOff x="803640" y="3362835"/>
            <a:chExt cx="2059657" cy="1048024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305129" y="2680445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0192" y="2044921"/>
            <a:ext cx="25202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300193" y="1734944"/>
            <a:ext cx="2520279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D62F326-1AA2-4110-BE21-A6007AD8BD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39D6FAE-89F6-4B42-B6AE-C5931233BF8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6287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15894" y="1967733"/>
            <a:ext cx="900000" cy="900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626684" y="1715733"/>
            <a:ext cx="1152000" cy="1152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626684" y="2980022"/>
            <a:ext cx="720000" cy="720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507861" y="2980023"/>
            <a:ext cx="1008033" cy="1008033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25097" y="2386248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B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5097" y="3074253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C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8332" y="2995981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D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3730716" y="207848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6"/>
          <p:cNvSpPr/>
          <p:nvPr/>
        </p:nvSpPr>
        <p:spPr>
          <a:xfrm rot="2700000">
            <a:off x="3706805" y="345938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5233491" y="1896998"/>
            <a:ext cx="391466" cy="39473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27"/>
          <p:cNvSpPr/>
          <p:nvPr/>
        </p:nvSpPr>
        <p:spPr>
          <a:xfrm>
            <a:off x="4946912" y="3370670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42153" y="1778520"/>
            <a:ext cx="2539483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2153" y="3578720"/>
            <a:ext cx="2539483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16170" y="1778520"/>
            <a:ext cx="2539483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16170" y="3578720"/>
            <a:ext cx="2539483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8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3850130" y="555526"/>
            <a:ext cx="284243" cy="2660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3884578" y="2784863"/>
            <a:ext cx="215347" cy="3860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3819820" y="1672044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27"/>
          <p:cNvSpPr/>
          <p:nvPr/>
        </p:nvSpPr>
        <p:spPr>
          <a:xfrm>
            <a:off x="3844662" y="3936015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60027" y="110832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0027" y="2306507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0027" y="3372295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0027" y="444947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5220072" y="1263221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2313970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41F98A-FAD5-4B0A-8751-0FD61BCD798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594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64951" y="1463317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4064951" y="2116379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064951" y="2769441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064951" y="3422503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4064951" y="4075564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99088680"/>
              </p:ext>
            </p:extLst>
          </p:nvPr>
        </p:nvGraphicFramePr>
        <p:xfrm>
          <a:off x="3923928" y="1275606"/>
          <a:ext cx="5208240" cy="3544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69900" y="1475958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9900" y="2130481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9900" y="278500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900" y="343952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9900" y="4094050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1652702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0767" y="1514202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146803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2464316"/>
            <a:ext cx="3528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139092"/>
            <a:ext cx="2511720" cy="144016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Worldmap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579252"/>
            <a:ext cx="4536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87536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Freeform 15"/>
          <p:cNvSpPr>
            <a:spLocks noEditPoints="1"/>
          </p:cNvSpPr>
          <p:nvPr/>
        </p:nvSpPr>
        <p:spPr bwMode="auto">
          <a:xfrm>
            <a:off x="5615608" y="869104"/>
            <a:ext cx="3389176" cy="3746362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cs typeface="Arial" pitchFamily="34" charset="0"/>
              </a:rPr>
              <a:t>Nội Dung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840" y="1356248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Giới thiệu dự án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1840" y="2250553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 hoạch thực hiện dự án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1840" y="3144858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Ước lượng kinh phí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51840" y="4039163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 lý rủi ro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95A6D7-D6BE-436D-826E-C64B2D7D60A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Rectangle 4"/>
          <p:cNvSpPr/>
          <p:nvPr/>
        </p:nvSpPr>
        <p:spPr>
          <a:xfrm>
            <a:off x="600844" y="2521687"/>
            <a:ext cx="3395091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55576" y="255712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 Designed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297267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68144" y="3199036"/>
            <a:ext cx="2808312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917721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3691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270544"/>
            <a:ext cx="4355976" cy="653133"/>
            <a:chOff x="0" y="1270545"/>
            <a:chExt cx="4355976" cy="504056"/>
          </a:xfrm>
        </p:grpSpPr>
        <p:sp>
          <p:nvSpPr>
            <p:cNvPr id="5" name="Rectangle 4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7544" y="1315361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Infographic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60647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1995686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20722497">
            <a:off x="4984754" y="838803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05020" y="1023682"/>
            <a:ext cx="3096344" cy="518645"/>
            <a:chOff x="803640" y="3362835"/>
            <a:chExt cx="2059657" cy="518645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4984754" y="170759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605020" y="1892469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4984754" y="2576377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5605020" y="2761256"/>
            <a:ext cx="3096344" cy="518645"/>
            <a:chOff x="803640" y="3362835"/>
            <a:chExt cx="2059657" cy="518645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4984754" y="3445164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5605020" y="3630043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0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15404"/>
              </p:ext>
            </p:extLst>
          </p:nvPr>
        </p:nvGraphicFramePr>
        <p:xfrm>
          <a:off x="755128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30310"/>
              </p:ext>
            </p:extLst>
          </p:nvPr>
        </p:nvGraphicFramePr>
        <p:xfrm>
          <a:off x="4691564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21896"/>
              </p:ext>
            </p:extLst>
          </p:nvPr>
        </p:nvGraphicFramePr>
        <p:xfrm>
          <a:off x="2723346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59783" y="1347614"/>
            <a:ext cx="1872208" cy="3168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7393223" y="1906808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67795" y="2459538"/>
            <a:ext cx="1656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19" y="11281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394" y="1850522"/>
            <a:ext cx="4827694" cy="678692"/>
            <a:chOff x="803640" y="3362835"/>
            <a:chExt cx="2059657" cy="678692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394" y="2528644"/>
            <a:ext cx="4827694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394" y="3206766"/>
            <a:ext cx="4827694" cy="678692"/>
            <a:chOff x="803640" y="3362835"/>
            <a:chExt cx="2059657" cy="67869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 flipH="1">
            <a:off x="5871186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 flipH="1">
            <a:off x="684872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 flipH="1">
            <a:off x="3278029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6"/>
          <p:cNvSpPr/>
          <p:nvPr/>
        </p:nvSpPr>
        <p:spPr>
          <a:xfrm rot="18900000" flipH="1">
            <a:off x="6020558" y="4340278"/>
            <a:ext cx="190661" cy="3418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91357" y="4171842"/>
            <a:ext cx="1772938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28390" y="4171842"/>
            <a:ext cx="1772938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65423" y="4171842"/>
            <a:ext cx="1772938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2999507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DAFEB3C-9D9D-48B7-B82B-D5031E69C3A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CC3BC67-E5A0-4C30-AFC1-1A60A568B52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9683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id="{4DDC3D16-22DE-4E6F-AB6A-699A17EB5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903756"/>
              </p:ext>
            </p:extLst>
          </p:nvPr>
        </p:nvGraphicFramePr>
        <p:xfrm>
          <a:off x="4792521" y="1130459"/>
          <a:ext cx="2327920" cy="233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73107026"/>
              </p:ext>
            </p:extLst>
          </p:nvPr>
        </p:nvGraphicFramePr>
        <p:xfrm>
          <a:off x="2023942" y="1131590"/>
          <a:ext cx="2327920" cy="233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 Same Side Corner Rectangle 8"/>
          <p:cNvSpPr/>
          <p:nvPr/>
        </p:nvSpPr>
        <p:spPr>
          <a:xfrm>
            <a:off x="863588" y="1350157"/>
            <a:ext cx="720080" cy="1896513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A40D"/>
              </a:solidFill>
            </a:endParaRPr>
          </a:p>
        </p:txBody>
      </p:sp>
      <p:sp>
        <p:nvSpPr>
          <p:cNvPr id="9" name="Round Same Side Corner Rectangle 20"/>
          <p:cNvSpPr/>
          <p:nvPr/>
        </p:nvSpPr>
        <p:spPr>
          <a:xfrm rot="10800000">
            <a:off x="7560331" y="1341398"/>
            <a:ext cx="897259" cy="191403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203598"/>
            <a:ext cx="0" cy="2376264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552" y="3579862"/>
            <a:ext cx="8064896" cy="0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8"/>
          <p:cNvSpPr/>
          <p:nvPr/>
        </p:nvSpPr>
        <p:spPr>
          <a:xfrm>
            <a:off x="863588" y="3757328"/>
            <a:ext cx="162170" cy="42711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 Same Side Corner Rectangle 20"/>
          <p:cNvSpPr/>
          <p:nvPr/>
        </p:nvSpPr>
        <p:spPr>
          <a:xfrm rot="10800000">
            <a:off x="8255517" y="4316077"/>
            <a:ext cx="202073" cy="43106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4221" y="374005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2649" y="429989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09321" y="3717471"/>
            <a:ext cx="4738943" cy="506830"/>
            <a:chOff x="6228184" y="1749861"/>
            <a:chExt cx="2592288" cy="506830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09321" y="4278193"/>
            <a:ext cx="4738943" cy="506830"/>
            <a:chOff x="6228184" y="1749861"/>
            <a:chExt cx="2592288" cy="506830"/>
          </a:xfrm>
        </p:grpSpPr>
        <p:sp>
          <p:nvSpPr>
            <p:cNvPr id="25" name="TextBox 24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5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3291830"/>
            <a:ext cx="874846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Portfolio</a:t>
            </a:r>
            <a:r>
              <a:rPr lang="en-US" altLang="ko-KR" b="1" dirty="0">
                <a:solidFill>
                  <a:srgbClr val="F2A40D"/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867894"/>
            <a:ext cx="8748464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4227934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ED70E4A-038B-48B7-B897-D152F6DFBAE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C7A53B2-A2F3-474D-AB2D-72203D54F6A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54A0E86D-F418-4305-B80C-96948704E24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D205EE6-E63C-41BD-B9A0-097FA24E2E1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58351663-667F-482D-B20F-3CE639FE3E3E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3952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64238" y="31043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41189" y="1319495"/>
            <a:ext cx="3672408" cy="744962"/>
            <a:chOff x="803640" y="3362835"/>
            <a:chExt cx="2059657" cy="744962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41189" y="2178256"/>
            <a:ext cx="3672408" cy="744962"/>
            <a:chOff x="803640" y="3362835"/>
            <a:chExt cx="2059657" cy="744962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41189" y="3019875"/>
            <a:ext cx="3672408" cy="744962"/>
            <a:chOff x="803640" y="3362835"/>
            <a:chExt cx="2059657" cy="744962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0834" y="31615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841189" y="3870065"/>
            <a:ext cx="3672408" cy="744962"/>
            <a:chOff x="803640" y="3362835"/>
            <a:chExt cx="2059657" cy="744962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4164238" y="3954514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30834" y="401171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9797" y="1655091"/>
            <a:ext cx="5435727" cy="623061"/>
            <a:chOff x="925943" y="1690403"/>
            <a:chExt cx="5435727" cy="623061"/>
          </a:xfrm>
        </p:grpSpPr>
        <p:sp>
          <p:nvSpPr>
            <p:cNvPr id="5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9797" y="2675709"/>
            <a:ext cx="5435727" cy="623061"/>
            <a:chOff x="925943" y="1690403"/>
            <a:chExt cx="5435727" cy="623061"/>
          </a:xfrm>
        </p:grpSpPr>
        <p:sp>
          <p:nvSpPr>
            <p:cNvPr id="17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9797" y="3696326"/>
            <a:ext cx="5435727" cy="623061"/>
            <a:chOff x="925943" y="1690403"/>
            <a:chExt cx="5435727" cy="623061"/>
          </a:xfrm>
        </p:grpSpPr>
        <p:sp>
          <p:nvSpPr>
            <p:cNvPr id="28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972405" y="377702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72405" y="1735789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72405" y="275640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839043" y="1442610"/>
            <a:ext cx="1941674" cy="1048024"/>
            <a:chOff x="803640" y="3362835"/>
            <a:chExt cx="2059657" cy="104802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9043" y="2463227"/>
            <a:ext cx="1941674" cy="1048024"/>
            <a:chOff x="803640" y="3362835"/>
            <a:chExt cx="2059657" cy="1048024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39043" y="3483844"/>
            <a:ext cx="1941674" cy="1048024"/>
            <a:chOff x="803640" y="3362835"/>
            <a:chExt cx="2059657" cy="1048024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6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87491"/>
            <a:ext cx="9144000" cy="2208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CE61CD3-8F4B-4A40-BC31-D5BBB3A6BA29}"/>
              </a:ext>
            </a:extLst>
          </p:cNvPr>
          <p:cNvGrpSpPr/>
          <p:nvPr/>
        </p:nvGrpSpPr>
        <p:grpSpPr>
          <a:xfrm>
            <a:off x="380218" y="1757103"/>
            <a:ext cx="3326084" cy="1940385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id="{6BBF56F4-E711-416E-A076-208EC9A11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id="{735AC350-C62C-4F99-B83E-2F75A304D6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id="{B8852F81-1CAE-4872-BB07-90E21A8BA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F5E1AC79-EBC7-403F-9B0C-E002749EE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5043354" y="1770690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447510" y="1772844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7851666" y="1777152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 flipH="1">
            <a:off x="5206062" y="194586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/>
          <p:cNvSpPr/>
          <p:nvPr/>
        </p:nvSpPr>
        <p:spPr>
          <a:xfrm rot="18900000" flipH="1">
            <a:off x="6649322" y="1882063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7973037" y="1899730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3972742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9" name="Text Placeholder 13"/>
          <p:cNvSpPr txBox="1">
            <a:spLocks/>
          </p:cNvSpPr>
          <p:nvPr/>
        </p:nvSpPr>
        <p:spPr>
          <a:xfrm>
            <a:off x="486984" y="3934889"/>
            <a:ext cx="3975894" cy="9067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sz="2400" b="1" dirty="0">
                <a:solidFill>
                  <a:schemeClr val="accent3"/>
                </a:solidFill>
                <a:cs typeface="Arial" pitchFamily="34" charset="0"/>
              </a:rPr>
              <a:t>PowerPoint</a:t>
            </a:r>
            <a:endParaRPr lang="en-US" altLang="ko-KR" sz="2400" b="1" dirty="0">
              <a:solidFill>
                <a:schemeClr val="accent3"/>
              </a:solidFill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97" y="1143946"/>
            <a:ext cx="189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7798" y="1079063"/>
            <a:ext cx="624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You can simply impress your audience and add a unique zing and appeal to your Presentations.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650612" y="2499945"/>
            <a:ext cx="1433556" cy="1111275"/>
            <a:chOff x="6228184" y="1749861"/>
            <a:chExt cx="2592288" cy="1111275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54768" y="2499945"/>
            <a:ext cx="1433556" cy="1111275"/>
            <a:chOff x="6228184" y="1749861"/>
            <a:chExt cx="2592288" cy="1111275"/>
          </a:xfrm>
        </p:grpSpPr>
        <p:sp>
          <p:nvSpPr>
            <p:cNvPr id="26" name="TextBox 25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58924" y="2499945"/>
            <a:ext cx="1433556" cy="1111275"/>
            <a:chOff x="6228184" y="1749861"/>
            <a:chExt cx="2592288" cy="1111275"/>
          </a:xfrm>
        </p:grpSpPr>
        <p:sp>
          <p:nvSpPr>
            <p:cNvPr id="29" name="TextBox 28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95536" y="1635646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3363838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9CF7C6-7731-4B75-8450-41761D409D3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2BF9296-B926-47AD-BF44-3D536A3135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17688FE-1F93-40B5-86B7-206BD24B143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993F7107-C362-4CA3-B438-A199FE8B253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91192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53571"/>
              </p:ext>
            </p:extLst>
          </p:nvPr>
        </p:nvGraphicFramePr>
        <p:xfrm>
          <a:off x="683568" y="1506052"/>
          <a:ext cx="1744244" cy="289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6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9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85400"/>
              </p:ext>
            </p:extLst>
          </p:nvPr>
        </p:nvGraphicFramePr>
        <p:xfrm>
          <a:off x="3923928" y="1506052"/>
          <a:ext cx="1731865" cy="289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6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$160</a:t>
                      </a:r>
                      <a:endParaRPr lang="ko-KR" altLang="en-US" sz="3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9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97486"/>
              </p:ext>
            </p:extLst>
          </p:nvPr>
        </p:nvGraphicFramePr>
        <p:xfrm>
          <a:off x="2267744" y="1386336"/>
          <a:ext cx="1888260" cy="3139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79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$180</a:t>
                      </a:r>
                      <a:endParaRPr lang="ko-KR" altLang="en-US" sz="3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87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2160" y="1203598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PowerPoint 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972" y="2157705"/>
            <a:ext cx="126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12160" y="2355727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972" y="4155926"/>
            <a:ext cx="1728192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5688632" cy="3781584"/>
            <a:chOff x="3687661" y="1203598"/>
            <a:chExt cx="2252491" cy="378158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Two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2736304" cy="3781584"/>
            <a:chOff x="3687661" y="1203598"/>
            <a:chExt cx="2252491" cy="378158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35896" y="691634"/>
            <a:ext cx="2736304" cy="3781584"/>
            <a:chOff x="3687661" y="1203598"/>
            <a:chExt cx="2252491" cy="3781584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7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AEA90-371A-4379-AFBB-702E2A876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20C2B74B-BECB-4535-B502-06DC80D74B06}"/>
              </a:ext>
            </a:extLst>
          </p:cNvPr>
          <p:cNvGrpSpPr/>
          <p:nvPr/>
        </p:nvGrpSpPr>
        <p:grpSpPr>
          <a:xfrm>
            <a:off x="5705611" y="1090334"/>
            <a:ext cx="1052368" cy="3696329"/>
            <a:chOff x="4058860" y="987781"/>
            <a:chExt cx="1052368" cy="3696329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5302530-3AAA-4B18-B144-C49D138138CE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1FA14DC-BAA1-4B27-93F4-512A9C64EF6C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C6C7785C-8982-46D8-BD2D-F0082959A035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EA746AB-277A-4BA1-9F0A-B7C535C1FB4A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8DD3C104-DCA5-4C07-AA7C-5F42944E40F4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6979A23-A285-45E9-95F0-43DC4293EA1E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Parallelogram 15">
              <a:extLst>
                <a:ext uri="{FF2B5EF4-FFF2-40B4-BE49-F238E27FC236}">
                  <a16:creationId xmlns:a16="http://schemas.microsoft.com/office/drawing/2014/main" id="{00FFC3E9-ACCE-438D-B2B5-5AA4625B76F2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5F79F49-58E8-4478-83BB-5809BAA07443}"/>
              </a:ext>
            </a:extLst>
          </p:cNvPr>
          <p:cNvGrpSpPr/>
          <p:nvPr/>
        </p:nvGrpSpPr>
        <p:grpSpPr>
          <a:xfrm>
            <a:off x="6996748" y="1882422"/>
            <a:ext cx="1296144" cy="2760467"/>
            <a:chOff x="6777274" y="1831284"/>
            <a:chExt cx="552841" cy="1177414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21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3C447687-3C26-4F6D-946F-76D90165FA0C}"/>
              </a:ext>
            </a:extLst>
          </p:cNvPr>
          <p:cNvSpPr>
            <a:spLocks/>
          </p:cNvSpPr>
          <p:nvPr/>
        </p:nvSpPr>
        <p:spPr bwMode="auto">
          <a:xfrm>
            <a:off x="4600019" y="1667069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F1894373-B840-4EBA-98FE-CA22E68244EE}"/>
              </a:ext>
            </a:extLst>
          </p:cNvPr>
          <p:cNvSpPr>
            <a:spLocks/>
          </p:cNvSpPr>
          <p:nvPr/>
        </p:nvSpPr>
        <p:spPr bwMode="auto">
          <a:xfrm>
            <a:off x="3376937" y="1614524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7FB609-7A19-44D1-B525-84CFE1AFC4B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650D06-9E0F-4A16-9BA7-68A853F6711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A24E18-AD70-4F63-BF88-F4E0316C4A1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C0798B-90FF-42B6-B8BE-F699B1C9852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C7B1A352-E2FA-44F8-955B-F254EA6BCD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22E04AC5-3D5D-44A3-B85F-3C46FF6B106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9A9F1428-D6AF-42CF-ACAE-862AB0539C61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D847FF81-ED0E-4944-971B-8D61C653B4C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D182E6CD-4CFA-4805-BEBD-A2DC3C84C7A1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C9DC0C1D-3502-429E-84AD-04BDA184190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07669210-0B33-41BE-AD79-4D2E87480E93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E4EBF18E-E0FE-47A6-9E22-17B7F89DBDB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11019D2A-E46D-4C3C-8E25-EA9988769582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985CE427-97EC-4285-8CAF-CA31D8270BC7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26307E08-8E26-4C52-BB43-7385E23A1EE2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E18B9F06-7DAD-4717-861F-6DD4F1BCA27D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C268DD55-2CAD-43B1-86CE-21161683394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D61DCC02-D926-4C20-9E66-CD6D1C3D8E5C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A2906A5E-11CE-439D-88FD-AF5DA1E56998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DB35B5B0-62B3-491B-9613-981EC8F2082F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FA8FDE70-0B3F-41A1-AD35-5F67C9750B0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DE25AF50-FA87-4F55-917E-2C3E09C144FD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F05F76C4-5E35-4001-AFBA-35069448C8FC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23AD0CD6-23C3-4D75-B94E-AD570CADE2C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EEAC6E97-E676-4161-A721-8D6E8D83915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5ACFD55C-92CA-445A-A847-811EB58CB455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65B41AA3-3D7E-4809-86A4-560440B1AC5F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4EC75EF9-3089-40BF-A39B-2F45148D55F1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893CFD62-5459-4EBF-97BB-D70F8A47B26B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500C0F3C-FC7A-450B-9C43-2C0D7474C007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40C8979D-264D-45A7-BF02-E1754F6CC34E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49B56D59-1682-4C73-A88B-1788741086F7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CEF02E58-1852-401B-AB7B-5B5A6F11348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286E964B-49B6-4CA8-86D0-3251E6301D00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806181FE-0A38-45F4-B63B-BED4117C283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73256B73-8802-44B2-BFE4-B954BB8AE41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47FB2288-7BD8-4BDB-907D-B19C225B4FF7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52D20C77-1959-465A-BBD9-151B90E4EC3D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B22382FD-FD6B-4C0B-85A8-4A675281CBD6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FC02C8E9-846F-41B9-AC61-9957A217C369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8C44BBA3-9515-437A-8A87-0D1824C8368C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791BB18B-0794-424E-8F50-76C7ECFA818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A7E4FA8A-AD41-47FC-A762-DBEB945B92AB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311E7B84-1D84-43B5-84E1-ACC5D42E939B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E89C0EFA-62C6-4908-B74A-53A8602F2CED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AD2CD3E7-47E9-4192-9F51-A13A6E0D13BD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14157CED-2334-4295-B868-B6EA6128FB6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2A0E0768-5E24-4FFE-AF17-29DF25053786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65DA68F7-F8BA-4529-82F2-86B3BB728C3C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A1E1D6C3-A397-430A-B6A9-A9BA521522F6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A7657EED-E478-4EF7-89EC-B315B7023DBD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0F1A694A-FE19-4E53-80A8-166C35CB3FF7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C90F6C65-75C7-4028-A832-02FE286F7E40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38B4B8D4-18EC-403F-99D4-837A6550A44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CCF36991-7320-4C8B-8712-E3155FA5CD2D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719219-9E67-4DAC-85D7-A3AFF422F66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228F97-CC0E-4C16-A345-A0262ECE0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EF1348-10F3-4306-AC4B-9006051082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26C931-6CE0-461C-B5E2-A9758C5D49E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2802B8DA-D79F-437B-9FC4-530FEE68940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2785F37C-89B6-41A9-A866-76DFF5D6F5D3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AE07B366-E063-4CEA-B754-73F99464289B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28E676BD-9007-4707-A78A-2490A2894C39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58BF11B7-AAB1-4829-8E58-F2A39705A491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F477428-6263-4FB6-9BD6-34BA43189AB9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C6CA8DE7-3DBE-4B15-85A8-3C0405FBB6C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F5D6EF7B-D6AF-4240-B045-6F45F3ACEDD6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8914A128-6C9C-4A7F-B589-5F2F4FA57D2D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8042280-BE02-49AB-9E62-7224735E53C1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C687B29A-D1D4-4311-8B91-DFFEAC6D600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0F0EE793-C76B-4EAF-A4EF-5B6A1A8B49F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93FDF72C-CFD0-4A57-BB56-2DA9B6BCFCF2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E839834C-E1CB-48BC-BAA2-DEBD5A6FE2BF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DF8FFB7-B749-4BE0-8A9E-B21BCFAEC1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CD27F52B-3377-4656-95DC-22B25D6F14B8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F6C6765B-4B14-4B27-B8FF-F800DF9E48A2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A4466021-7E26-4516-AADD-96864FFEBFEE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F5944467-AC6A-472F-AEE2-62BA053F3081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9FA1ACA-06CE-4F61-9B2B-D0F7C69274A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3F887986-3676-4556-BFF2-67137457BD48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62D835FE-0DB2-49DF-9DE6-D60809D295D0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4DA4CD61-B539-4BE7-A98F-932D32416D32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8D35833F-9A32-4B64-B26B-731E4693BB58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DA3CD984-83A0-4757-AF94-DE24B13BD4F3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BCF73366-B70C-402F-9692-83588A64024C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55C6317D-1BC3-4BE2-B903-6678A18D0B5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4291CE6B-839E-468C-AB80-8F4BB22F0EB6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CC2AE7E-B349-409D-BB89-6F1BC0F71F4E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5365346-328D-478A-9D4C-04CCC0612C2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F155C497-A527-4C10-86ED-D59A006C85A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F2584F5-7543-42B8-B17C-DF2C16298A12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A189326B-D5B1-4B89-B568-C5C98B426DA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C3301B02-8AF1-4540-A5BF-25F7FD098E14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2C3E19FA-1D42-427C-91C6-75C44B777BDF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DC4D2AC3-90B0-4585-9F7E-7635D0CA9235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D444A66A-D073-4BC5-A155-1090463BBC3D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EF8B4143-20D8-49EC-84D0-B3D6CF6171DD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51670EB1-6021-4560-90D6-D165BD2B409A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88999345-EF9E-4B68-8FFE-BC7999940C26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13B424CE-D5FE-4336-8645-0799793EB00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A88F9008-C685-4BEB-8190-E3EC441DF81B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B2449543-5CDD-41B8-BEBE-46CB0038528A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BF78E8BC-DE69-4EE4-8AD7-619E8018BA06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0454996B-499B-4BC7-B797-E7F354A35BF9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7193A7-4C8B-44CE-94C4-C86E6514751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C08EB1-DC8A-4500-A3FA-9AC1E3F27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D9557F-5A2A-401E-AF8D-D6BAFD297B8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6A94BD-B3E3-43A2-811D-38FE31F9E8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30CF32B9-ECB4-44C8-BEDF-76C074B691C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FF3FB170-E471-472F-8512-0EEEC935DD88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BA6094BD-6F71-4C1C-861F-3290D619096A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69647430-B1BC-4064-8959-6E81A28B9C54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228BC8AD-E321-49AE-80E5-B30AC7F4359F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6882AAD7-5A4C-44D3-8BDD-F8EDD671D4D4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8A7E79B1-A177-44DD-B447-3E6836A7D06E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118CC416-EC21-4729-8B6E-EC15F4FA6F4A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A6C46EC2-6FB3-4EB9-854C-041FB2D0BE5A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93D11610-F47A-464A-8FBE-8D182E95799D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C4998218-3E4E-4117-BB19-F76AE3BA58E0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09F6BB43-5DF2-4677-A089-45165A615B94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2FFD5661-3C76-462B-B84D-9B3C52680F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8A78F495-42EE-40E3-9C23-3ACA1D66215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B10E1D9C-917E-47D2-A4F5-D6A6ACBAE1DD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E387DEBC-6529-4761-910F-067E7B1D01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58140152-F04F-4DE8-B618-16043939A73E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2D13C322-014E-41DC-B9FD-D36A27F965E4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02953C2A-A659-48B6-9822-892E796D3FA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77CC61D4-2523-4C66-AB62-9D12EC0E64F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2F71EE5A-07DB-4128-9DEB-932FA57A421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539C01A1-0227-4DE0-AECB-E3A9A3B79AB6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FA2B0D04-CA28-4C77-8E5B-DD0D219D156B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BC4955D7-F391-47E6-8A0F-684B8392D604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6FA97EC7-2DD1-4542-8061-1B38FEB3AB9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530FA610-ACE7-4BC2-8921-C42FEF57E6D9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B55EB50B-0803-43D5-BA6D-72B9012EDC89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3737488D-4B29-4242-8962-39042F0B78B6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E7F923DA-BE0E-4F51-939B-1326A704E0A6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3ACE160B-119F-4464-8CE4-0890C0443D5F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67FD0C55-FBA5-4555-BCF2-96E9D8BB735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6E79F3CC-EBE0-4AD4-974E-2160A9571828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CE40DB04-8BC8-48A7-8481-E19E4499EC9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B319FC87-969C-41F5-88B5-B820FF8FCAE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CE58735F-24B8-4BA7-8374-612DEF00203F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EC46BC78-43DD-4A5D-A949-09CE3CF34740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3F6462EE-4D05-45B1-9D79-9629E726A18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E77FE283-D30C-4187-B47D-87C28372B82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C4DC59AF-DC3F-4CF2-B6B9-78AA9367D36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7C11AC43-7F4E-4ACC-B837-59E5BDBB4096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001F1DD7-843F-466E-9E33-682269349B3C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8FA9265D-2C6C-4FB9-8196-7B4D0BDD3784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CF85642D-9D29-4662-A070-541232354418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56A49FD8-8956-4C25-A70C-E587F0207178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1C9D49A9-DC0D-4A16-A295-59E810656A6F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5F08B4A6-F921-4039-984D-B5F468AFF9E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E134B9E3-9F23-425B-B823-533F789B57CA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D9A70811-8A4A-4357-A287-21838679094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E9DA8E8A-6F24-4440-8EBC-C3C852C9061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AD24666F-8C46-4E93-8906-F8CA5451115B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FA8CCA7F-9BA2-453F-B494-EDC24E99A95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1556087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929628"/>
            <a:chOff x="803640" y="3362835"/>
            <a:chExt cx="2059657" cy="92962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929628"/>
            <a:chOff x="803640" y="3362835"/>
            <a:chExt cx="2059657" cy="9296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539255"/>
            <a:ext cx="2664296" cy="929628"/>
            <a:chOff x="803640" y="3362835"/>
            <a:chExt cx="2059657" cy="92962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47367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55479"/>
            <a:ext cx="2664296" cy="929628"/>
            <a:chOff x="803640" y="3362835"/>
            <a:chExt cx="2059657" cy="92962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1520" y="3350185"/>
            <a:ext cx="1656184" cy="1366330"/>
            <a:chOff x="251520" y="3350185"/>
            <a:chExt cx="1656184" cy="1366330"/>
          </a:xfrm>
        </p:grpSpPr>
        <p:grpSp>
          <p:nvGrpSpPr>
            <p:cNvPr id="12" name="Group 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79609" y="3350185"/>
            <a:ext cx="1656184" cy="1366330"/>
            <a:chOff x="251520" y="3350185"/>
            <a:chExt cx="1656184" cy="1366330"/>
          </a:xfrm>
        </p:grpSpPr>
        <p:grpSp>
          <p:nvGrpSpPr>
            <p:cNvPr id="18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07698" y="3350185"/>
            <a:ext cx="1656184" cy="1366330"/>
            <a:chOff x="251520" y="3350185"/>
            <a:chExt cx="1656184" cy="1366330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35788" y="3350185"/>
            <a:ext cx="1656184" cy="1366330"/>
            <a:chOff x="251520" y="3350185"/>
            <a:chExt cx="1656184" cy="1366330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C153C51-869D-4B56-A0F6-8DF088F4003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9FD51A2-334B-40FC-803A-39FE4F524BB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3A8F909-FEB5-444D-A52E-B6704F46341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E8352AB9-680C-47B5-8F98-4E774E9FD608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9055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526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1997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3471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3792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355263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996734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6638205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21670" y="3195125"/>
            <a:ext cx="1734772" cy="1248833"/>
            <a:chOff x="421670" y="2818111"/>
            <a:chExt cx="1734772" cy="1248833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63141" y="1429033"/>
            <a:ext cx="1734772" cy="1255148"/>
            <a:chOff x="2063141" y="1065139"/>
            <a:chExt cx="1734772" cy="1255148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6354" y="3195125"/>
            <a:ext cx="1734772" cy="1248833"/>
            <a:chOff x="421670" y="2818111"/>
            <a:chExt cx="1734772" cy="1248833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87557" y="3195125"/>
            <a:ext cx="1734772" cy="1248833"/>
            <a:chOff x="421670" y="2818111"/>
            <a:chExt cx="1734772" cy="1248833"/>
          </a:xfrm>
        </p:grpSpPr>
        <p:sp>
          <p:nvSpPr>
            <p:cNvPr id="24" name="TextBox 23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1126" y="1429033"/>
            <a:ext cx="1734772" cy="1255148"/>
            <a:chOff x="2063141" y="1065139"/>
            <a:chExt cx="1734772" cy="1255148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72859" y="200038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4872859" y="273867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4872859" y="347696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201382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683568" y="275211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683568" y="349040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81675" y="202649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1675" y="2743103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1675" y="3523624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4572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1680" y="2762327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1680" y="354284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11228" y="2393629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11228" y="31502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11228" y="3906907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6278" y="2407529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6278" y="31641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6278" y="3920807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3551985" y="217225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1681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403648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155615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2907582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659549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245101" y="231782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588224" y="2419626"/>
            <a:ext cx="2304256" cy="1048024"/>
            <a:chOff x="803640" y="3362835"/>
            <a:chExt cx="2059657" cy="1048024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411746">
            <a:off x="5587356" y="2382006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690633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1442600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2194567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2946534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3698501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8962" y="147586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0126" y="147410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61290" y="147235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2454" y="147059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3618" y="146884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264216" y="3011307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487751" y="301130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239718" y="3011309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1991685" y="301131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743652" y="301131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2913</Words>
  <Application>Microsoft Office PowerPoint</Application>
  <PresentationFormat>On-screen Show (16:9)</PresentationFormat>
  <Paragraphs>369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맑은 고딕</vt:lpstr>
      <vt:lpstr>Arial</vt:lpstr>
      <vt:lpstr>Arial Unicode MS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BAPNAMPC</cp:lastModifiedBy>
  <cp:revision>85</cp:revision>
  <dcterms:created xsi:type="dcterms:W3CDTF">2016-12-05T23:26:54Z</dcterms:created>
  <dcterms:modified xsi:type="dcterms:W3CDTF">2021-11-10T06:22:28Z</dcterms:modified>
</cp:coreProperties>
</file>