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6"/>
    <p:restoredTop sz="79608"/>
  </p:normalViewPr>
  <p:slideViewPr>
    <p:cSldViewPr snapToGrid="0">
      <p:cViewPr varScale="1">
        <p:scale>
          <a:sx n="94" d="100"/>
          <a:sy n="94" d="100"/>
        </p:scale>
        <p:origin x="1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CD6CA-B9D8-2F49-819E-96715C357260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DA764-F799-704C-A0F2-4D985C9E29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62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Dplyr</a:t>
            </a:r>
            <a:r>
              <a:rPr lang="en-US" dirty="0"/>
              <a:t> – Used for data manipulation such as select, </a:t>
            </a:r>
            <a:r>
              <a:rPr lang="en-US" dirty="0" err="1"/>
              <a:t>mutate,filter,arrange,group_by</a:t>
            </a:r>
            <a:r>
              <a:rPr lang="en-US" dirty="0"/>
              <a:t> and summarize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Tidyr</a:t>
            </a:r>
            <a:r>
              <a:rPr lang="en-US" dirty="0"/>
              <a:t>- Date reshaping and tidying such as spread and gather (</a:t>
            </a:r>
            <a:r>
              <a:rPr lang="en-US" dirty="0" err="1"/>
              <a:t>pivot_longer</a:t>
            </a:r>
            <a:r>
              <a:rPr lang="en-US" dirty="0"/>
              <a:t> and </a:t>
            </a:r>
            <a:r>
              <a:rPr lang="en-US" dirty="0" err="1"/>
              <a:t>pivot_wider</a:t>
            </a:r>
            <a:r>
              <a:rPr lang="en-US" dirty="0"/>
              <a:t>),separate, unite, joins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Readr</a:t>
            </a:r>
            <a:r>
              <a:rPr lang="en-US" dirty="0"/>
              <a:t> – reading tabular files- comma-separate, semi-colon separated, tab delimited, no headers, have missing values, convert datatypes of each column, save files in other </a:t>
            </a:r>
            <a:r>
              <a:rPr lang="en-US" dirty="0" err="1"/>
              <a:t>formarts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Stringr</a:t>
            </a:r>
            <a:r>
              <a:rPr lang="en-US" dirty="0"/>
              <a:t> – pattern matching, counting number of pattern </a:t>
            </a:r>
            <a:r>
              <a:rPr lang="en-US" dirty="0" err="1"/>
              <a:t>matches,subsetting</a:t>
            </a:r>
            <a:r>
              <a:rPr lang="en-US" dirty="0"/>
              <a:t> strings, changing to upper or lower case, splitting and joining strings, ordering strings,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Forcats</a:t>
            </a:r>
            <a:r>
              <a:rPr lang="en-US" dirty="0"/>
              <a:t> – provides functions to </a:t>
            </a:r>
            <a:r>
              <a:rPr lang="en-US" b="1" dirty="0"/>
              <a:t>reorder</a:t>
            </a:r>
            <a:r>
              <a:rPr lang="en-US" dirty="0"/>
              <a:t>, </a:t>
            </a:r>
            <a:r>
              <a:rPr lang="en-US" b="1" dirty="0"/>
              <a:t>rename</a:t>
            </a:r>
            <a:r>
              <a:rPr lang="en-US" dirty="0"/>
              <a:t>, and </a:t>
            </a:r>
            <a:r>
              <a:rPr lang="en-US" b="1" dirty="0"/>
              <a:t>combine</a:t>
            </a:r>
            <a:r>
              <a:rPr lang="en-US" dirty="0"/>
              <a:t> factor levels 	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Purrr</a:t>
            </a:r>
            <a:r>
              <a:rPr lang="en-US" dirty="0"/>
              <a:t> – functional programming. Like taking a function and applying it to each element in a list, combining each element of 2 lists into a </a:t>
            </a:r>
            <a:r>
              <a:rPr lang="en-US" dirty="0" err="1"/>
              <a:t>dataframe</a:t>
            </a:r>
            <a:r>
              <a:rPr lang="en-US" dirty="0"/>
              <a:t> or basically iterating over a function so that you don’t have to write for loops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DA764-F799-704C-A0F2-4D985C9E29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7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DA764-F799-704C-A0F2-4D985C9E29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5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F3DA-9BD8-4DFA-3510-C272B87E1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924E-694F-0BBD-7C1F-FB70183EC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9F407-509A-FCFE-7851-0AF780973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69973-197D-F421-8EBA-02D987D98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B5242-FBDE-E40D-AB11-B575E11F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89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F132-D726-82B4-B98E-154B0AA2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DADE5-BF7D-608F-8C9C-BFCF5EFEF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15011-A27F-40B5-09D4-1D117080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F0B1B-8159-ECB0-4D04-390F0FBA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5CF24-B77B-59AE-CB4C-6E9A4CBD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7FDCF-88B1-8F40-BAE5-D46C99CD4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E6C02C-60B0-CECD-62CA-DD85B821F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65E2-77BB-B5EF-D095-75A29748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F4FDA-27B1-344E-AF9E-79B8A1EB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E5430-7F40-9FCB-15B5-5E4B8B78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BE2C-59B8-3259-C3DB-7B4DFFFC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06E17-A438-F4BC-995F-9E92E65D2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155F9-4191-544D-B1AA-F0D52733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71F26-A0D6-A3AE-2A65-B44C8406D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129-5F83-1B6F-3B17-6D018DCF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6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D982-B60F-48BD-FEC7-CDF29D2B1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B3DB4-D3AB-7856-B66F-AFCAB45D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F68B4-5613-DAFF-5861-BD224A3A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AB98-5BA5-BFD1-07CD-A17692AE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AB152-B63D-2AFA-DF60-BDF9DB95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5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3DD9-D64D-A0F4-AEBB-28079492D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24BBF-55BA-67AE-245B-59F4502AC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6EACC-7BE6-D1E2-5DF7-63DD72E08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E8CB8-E013-7A4B-6E94-739176D5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4CDD-1B08-41D4-266B-0DCF2413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B271E-CC99-BE78-7EB3-2C366803A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84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BB2B2-65C7-B331-FEAD-32C4F7A5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58052-95E6-2D0F-0E73-496992C3D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26B1E-47D6-D715-76DE-F33830DD4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DEAD8-870C-B420-5C66-DB699E438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DC3E0E-0782-50B3-2143-24EFDE662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59CD0-D35B-EA0B-D50E-6616B2FF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CF5A1-D7C9-071D-F8E3-89C1C10E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261106-A532-90B6-BBC3-FBA061A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4C4FA-4138-4D4A-8065-729463AB9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71607-2675-778B-D408-143B7BF74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C02DCA-B2E5-80F4-E67D-086E8F8B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CB85A-0B57-F398-07FD-9C682797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7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92C7AC-4EF6-B4D0-FC91-1C56878E7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319006-36E8-3F11-D514-88BD86CE2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FD88-992F-A844-3FCB-4EDADB51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04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01AA3-AECD-4693-B4D7-BFF303CF9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DA692-EB4A-D3E4-8DD5-8A3A9023C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D7E8-7C4D-896F-0649-CB61C589B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98749-FCBF-FE40-1407-EAF41355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14712-9DB9-F1A1-60F8-F6F2CEB7E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6372-E083-DB3C-F639-8EF42DD46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D061-0C9F-48F1-9472-23D6502CD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294B0-4909-1491-2197-30F39431F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7CEC2-6AA5-F5B2-6B25-2C447BF33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D27D1-7DDA-2CDB-AD7C-9131D37B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BFB281-7B42-63BA-837F-A92E21CCD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96F2-82CB-F4B7-935D-8760CD22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3D2E5E-1118-8FAC-3EAD-73B4E2F9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6B24C-5D23-9867-17C2-FDE92B3A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F260D-42F2-0D2B-2B75-FF40F0292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80F36-C3F4-C747-ACF3-262857A1BAC2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F7B4E-B1FC-98A6-2BF7-D5A8109C9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4EA6C-D18B-BDFC-ECB5-65E5647F5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D91F52-A512-D441-BD30-137D7253B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7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69B9-53FA-965C-DC44-6C2D8CDC8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Wrangling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DE290-71DA-D53C-1A14-99ADF1C0FE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05/02/2025</a:t>
            </a:r>
          </a:p>
        </p:txBody>
      </p:sp>
    </p:spTree>
    <p:extLst>
      <p:ext uri="{BB962C8B-B14F-4D97-AF65-F5344CB8AC3E}">
        <p14:creationId xmlns:p14="http://schemas.microsoft.com/office/powerpoint/2010/main" val="379312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7936-21C3-8AFA-ADF7-D939CF54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7702-1240-97B4-7346-EF6C4B869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63"/>
            <a:ext cx="10515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Datatypes</a:t>
            </a:r>
          </a:p>
          <a:p>
            <a:pPr lvl="1"/>
            <a:r>
              <a:rPr lang="en-US" dirty="0"/>
              <a:t>Character </a:t>
            </a:r>
          </a:p>
          <a:p>
            <a:pPr lvl="1"/>
            <a:r>
              <a:rPr lang="en-US" dirty="0"/>
              <a:t>Numeric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logical</a:t>
            </a:r>
          </a:p>
          <a:p>
            <a:endParaRPr lang="en-US" dirty="0"/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  <a:p>
            <a:pPr lvl="1"/>
            <a:r>
              <a:rPr lang="en-US" dirty="0" err="1"/>
              <a:t>Dataframe</a:t>
            </a:r>
            <a:endParaRPr lang="en-US" dirty="0"/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Factor</a:t>
            </a:r>
          </a:p>
          <a:p>
            <a:pPr lvl="1"/>
            <a:r>
              <a:rPr lang="en-US" dirty="0" err="1"/>
              <a:t>tibble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5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95DA0-E221-6949-AF1F-CA8869F3B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D5874-D4AA-27FE-037A-20E175FD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Collection of R packages for importing, cleaning, transforming, visualizing, and modeling data</a:t>
            </a:r>
          </a:p>
          <a:p>
            <a:r>
              <a:rPr lang="en-US" dirty="0"/>
              <a:t>Works with data formats where each variable is a column, each observation is a row</a:t>
            </a:r>
          </a:p>
          <a:p>
            <a:r>
              <a:rPr lang="en-US" dirty="0"/>
              <a:t>Includes packages such as </a:t>
            </a:r>
          </a:p>
          <a:p>
            <a:pPr marL="971550" lvl="1" indent="-514350">
              <a:buAutoNum type="arabicPeriod"/>
            </a:pPr>
            <a:r>
              <a:rPr lang="en-US" dirty="0" err="1"/>
              <a:t>dplyr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tidyr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readr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stringr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/>
              <a:t>ggplot2</a:t>
            </a:r>
          </a:p>
          <a:p>
            <a:pPr marL="971550" lvl="1" indent="-514350">
              <a:buAutoNum type="arabicPeriod"/>
            </a:pPr>
            <a:r>
              <a:rPr lang="en-US" dirty="0" err="1"/>
              <a:t>forcats</a:t>
            </a:r>
            <a:endParaRPr lang="en-US" dirty="0"/>
          </a:p>
          <a:p>
            <a:pPr marL="971550" lvl="1" indent="-514350">
              <a:buAutoNum type="arabicPeriod"/>
            </a:pPr>
            <a:r>
              <a:rPr lang="en-US" dirty="0" err="1"/>
              <a:t>purrr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461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0AFE-DBF1-315F-5865-B623EC82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Tidyverse</a:t>
            </a:r>
            <a:r>
              <a:rPr lang="en-US" dirty="0"/>
              <a:t>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8B7F9-CEB9-D6DC-B37F-CD3F9A86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err="1"/>
              <a:t>Dplyr</a:t>
            </a:r>
            <a:r>
              <a:rPr lang="en-US" dirty="0"/>
              <a:t> – Used for data manipulation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Tidyr</a:t>
            </a:r>
            <a:r>
              <a:rPr lang="en-US" dirty="0"/>
              <a:t> – Date reshaping and tidying 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Readr</a:t>
            </a:r>
            <a:r>
              <a:rPr lang="en-US" dirty="0"/>
              <a:t> – Reading tabular data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Stringr</a:t>
            </a:r>
            <a:r>
              <a:rPr lang="en-US" dirty="0"/>
              <a:t> – string manipulation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Ggplot2 – for plotting/ data visualization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Forcats</a:t>
            </a:r>
            <a:r>
              <a:rPr lang="en-US" dirty="0"/>
              <a:t> – for categorical variable (factors)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Purrr</a:t>
            </a:r>
            <a:r>
              <a:rPr lang="en-US" dirty="0"/>
              <a:t> – functional programming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965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410A-FB87-2720-78E8-8027C4DB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Cheat sheets (YAY !)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39F405-EACD-60F3-AB25-A2F4B091D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519" y="1646489"/>
            <a:ext cx="5758517" cy="44497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BCA133-DB1E-7FFD-07BD-CD4249269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72708"/>
            <a:ext cx="5949481" cy="459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15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C9CF-5525-28C6-857B-891594EF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for all cheat sheets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6BC99-0C49-9825-D886-07EE2AF2E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dirty="0" err="1"/>
              <a:t>Dplyr</a:t>
            </a:r>
            <a:r>
              <a:rPr lang="en-US" dirty="0"/>
              <a:t> – https://</a:t>
            </a:r>
            <a:r>
              <a:rPr lang="en-US" dirty="0" err="1"/>
              <a:t>nyu-cdsc.github.io</a:t>
            </a:r>
            <a:r>
              <a:rPr lang="en-US" dirty="0"/>
              <a:t>/</a:t>
            </a:r>
            <a:r>
              <a:rPr lang="en-US" dirty="0" err="1"/>
              <a:t>learningr</a:t>
            </a:r>
            <a:r>
              <a:rPr lang="en-US" dirty="0"/>
              <a:t>/assets/data-</a:t>
            </a:r>
            <a:r>
              <a:rPr lang="en-US" dirty="0" err="1"/>
              <a:t>transformation.pdf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Tidyr</a:t>
            </a:r>
            <a:r>
              <a:rPr lang="en-US" dirty="0"/>
              <a:t> -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rstudio</a:t>
            </a:r>
            <a:r>
              <a:rPr lang="en-US" dirty="0"/>
              <a:t>/</a:t>
            </a:r>
            <a:r>
              <a:rPr lang="en-US" dirty="0" err="1"/>
              <a:t>cheatsheets</a:t>
            </a:r>
            <a:r>
              <a:rPr lang="en-US" dirty="0"/>
              <a:t>/blob/main/</a:t>
            </a:r>
            <a:r>
              <a:rPr lang="en-US" dirty="0" err="1"/>
              <a:t>tidyr.pdf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Readr</a:t>
            </a:r>
            <a:r>
              <a:rPr lang="en-US" dirty="0"/>
              <a:t> – https://</a:t>
            </a:r>
            <a:r>
              <a:rPr lang="en-US" dirty="0" err="1"/>
              <a:t>evoldyn.gitlab.io</a:t>
            </a:r>
            <a:r>
              <a:rPr lang="en-US" dirty="0"/>
              <a:t>/evomics-2018/ref-sheets/</a:t>
            </a:r>
            <a:r>
              <a:rPr lang="en-US" dirty="0" err="1"/>
              <a:t>R_data-import.pdf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Stringr</a:t>
            </a:r>
            <a:r>
              <a:rPr lang="en-US" dirty="0"/>
              <a:t> – https://</a:t>
            </a:r>
            <a:r>
              <a:rPr lang="en-US" dirty="0" err="1"/>
              <a:t>evoldyn.gitlab.io</a:t>
            </a:r>
            <a:r>
              <a:rPr lang="en-US" dirty="0"/>
              <a:t>/evomics-2018/ref-sheets/</a:t>
            </a:r>
            <a:r>
              <a:rPr lang="en-US" dirty="0" err="1"/>
              <a:t>R_strings.pdf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Ggplot2 – https://</a:t>
            </a:r>
            <a:r>
              <a:rPr lang="en-US" dirty="0" err="1"/>
              <a:t>rstudio.github.io</a:t>
            </a:r>
            <a:r>
              <a:rPr lang="en-US" dirty="0"/>
              <a:t>/</a:t>
            </a:r>
            <a:r>
              <a:rPr lang="en-US" dirty="0" err="1"/>
              <a:t>cheatsheets</a:t>
            </a:r>
            <a:r>
              <a:rPr lang="en-US" dirty="0"/>
              <a:t>/html/data-</a:t>
            </a:r>
            <a:r>
              <a:rPr lang="en-US" dirty="0" err="1"/>
              <a:t>visualization.html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Forcats</a:t>
            </a:r>
            <a:r>
              <a:rPr lang="en-US" dirty="0"/>
              <a:t> –https://</a:t>
            </a:r>
            <a:r>
              <a:rPr lang="en-US" dirty="0" err="1"/>
              <a:t>forcats.tidyverse.org</a:t>
            </a:r>
            <a:r>
              <a:rPr lang="en-US" dirty="0"/>
              <a:t>/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Purrr</a:t>
            </a:r>
            <a:r>
              <a:rPr lang="en-US" dirty="0"/>
              <a:t> –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rstudio</a:t>
            </a:r>
            <a:r>
              <a:rPr lang="en-US" dirty="0"/>
              <a:t>/</a:t>
            </a:r>
            <a:r>
              <a:rPr lang="en-US" dirty="0" err="1"/>
              <a:t>cheatsheets</a:t>
            </a:r>
            <a:r>
              <a:rPr lang="en-US" dirty="0"/>
              <a:t>/blob/main/</a:t>
            </a:r>
            <a:r>
              <a:rPr lang="en-US" dirty="0" err="1"/>
              <a:t>purrr.pdf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52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4525</TotalTime>
  <Words>414</Words>
  <Application>Microsoft Macintosh PowerPoint</Application>
  <PresentationFormat>Widescreen</PresentationFormat>
  <Paragraphs>52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Data Wrangling Workshop</vt:lpstr>
      <vt:lpstr>Data</vt:lpstr>
      <vt:lpstr>Introduction to tidyverse</vt:lpstr>
      <vt:lpstr>Tidyverse packages</vt:lpstr>
      <vt:lpstr>Cheat sheets (YAY !)</vt:lpstr>
      <vt:lpstr>Links for all cheat sheets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Babu, Apoorva</dc:creator>
  <cp:lastModifiedBy>Babu, Apoorva</cp:lastModifiedBy>
  <cp:revision>2</cp:revision>
  <dcterms:created xsi:type="dcterms:W3CDTF">2025-05-01T22:49:33Z</dcterms:created>
  <dcterms:modified xsi:type="dcterms:W3CDTF">2025-05-05T13:28:42Z</dcterms:modified>
</cp:coreProperties>
</file>