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55EB8-A306-4D59-8229-8B8C960BC57F}" v="2" dt="2022-04-07T11:48:09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ikish, Areej" userId="S::aaleikish@deloitte.com::5e79f494-2ebb-4314-bc94-cebfb4b3418b" providerId="AD" clId="Web-{42F55EB8-A306-4D59-8229-8B8C960BC57F}"/>
    <pc:docChg chg="modSld">
      <pc:chgData name="Aleikish, Areej" userId="S::aaleikish@deloitte.com::5e79f494-2ebb-4314-bc94-cebfb4b3418b" providerId="AD" clId="Web-{42F55EB8-A306-4D59-8229-8B8C960BC57F}" dt="2022-04-07T11:48:09.746" v="1" actId="1076"/>
      <pc:docMkLst>
        <pc:docMk/>
      </pc:docMkLst>
      <pc:sldChg chg="modSp">
        <pc:chgData name="Aleikish, Areej" userId="S::aaleikish@deloitte.com::5e79f494-2ebb-4314-bc94-cebfb4b3418b" providerId="AD" clId="Web-{42F55EB8-A306-4D59-8229-8B8C960BC57F}" dt="2022-04-07T11:48:09.746" v="1" actId="1076"/>
        <pc:sldMkLst>
          <pc:docMk/>
          <pc:sldMk cId="4109632746" sldId="260"/>
        </pc:sldMkLst>
        <pc:picChg chg="mod">
          <ac:chgData name="Aleikish, Areej" userId="S::aaleikish@deloitte.com::5e79f494-2ebb-4314-bc94-cebfb4b3418b" providerId="AD" clId="Web-{42F55EB8-A306-4D59-8229-8B8C960BC57F}" dt="2022-04-07T11:48:09.746" v="1" actId="1076"/>
          <ac:picMkLst>
            <pc:docMk/>
            <pc:sldMk cId="4109632746" sldId="260"/>
            <ac:picMk id="4" creationId="{C1389B8D-7F8D-4FC8-86E3-56BFD55C48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8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3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06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556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88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317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19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1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2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1AD7B-DF7E-4391-88FD-FE60700CCE4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4A5F8B-1B29-4E7A-8DF1-BC62738BF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0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ransition>
    <p:fade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34AFE329-1404-4788-813F-6A09B510B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1A4-5A4F-4679-A7C6-91E3AAC2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>
            <a:normAutofit/>
          </a:bodyPr>
          <a:lstStyle/>
          <a:p>
            <a:r>
              <a:rPr lang="en-US"/>
              <a:t>TEST CLASS in Salesforce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30BAA-B313-4EF7-8A00-4CE1B94C8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349321"/>
            <a:ext cx="10325528" cy="5609690"/>
          </a:xfrm>
        </p:spPr>
      </p:pic>
    </p:spTree>
    <p:extLst>
      <p:ext uri="{BB962C8B-B14F-4D97-AF65-F5344CB8AC3E}">
        <p14:creationId xmlns:p14="http://schemas.microsoft.com/office/powerpoint/2010/main" val="26486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59289-8F78-4146-B7B1-6CD06660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4" y="0"/>
            <a:ext cx="10715946" cy="61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08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3C83-C133-4AA9-BF61-5D4B9694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F7AC-B1A0-4C3B-AE31-4F6633A5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3" y="154112"/>
            <a:ext cx="11855733" cy="5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0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89B8D-7F8D-4FC8-86E3-56BFD55C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9" y="84599"/>
            <a:ext cx="11223789" cy="60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27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CE6E7-3A70-4D61-8423-6A417E7B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6" y="226031"/>
            <a:ext cx="10191964" cy="58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DE541-7FF4-4F4E-AA70-273C6365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22" y="0"/>
            <a:ext cx="8465906" cy="61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28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53E9972125B42B31884D4879FB545" ma:contentTypeVersion="2" ma:contentTypeDescription="Create a new document." ma:contentTypeScope="" ma:versionID="276ff4ace9579972b68d0707fc288b82">
  <xsd:schema xmlns:xsd="http://www.w3.org/2001/XMLSchema" xmlns:xs="http://www.w3.org/2001/XMLSchema" xmlns:p="http://schemas.microsoft.com/office/2006/metadata/properties" xmlns:ns2="d1c1dc42-e8b1-43fc-8eb0-fb1231d577f1" targetNamespace="http://schemas.microsoft.com/office/2006/metadata/properties" ma:root="true" ma:fieldsID="83cc75e89b66ea36087eb811ab0d1acd" ns2:_="">
    <xsd:import namespace="d1c1dc42-e8b1-43fc-8eb0-fb1231d577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dc42-e8b1-43fc-8eb0-fb1231d577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B70E9E-F852-47B0-9F7D-B0A17F49A2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C41407-BB1D-41AC-B4CA-8158FACE41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C15C76-F6E6-4453-9172-24202EBA57A6}">
  <ds:schemaRefs>
    <ds:schemaRef ds:uri="d1c1dc42-e8b1-43fc-8eb0-fb1231d577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Gallery</vt:lpstr>
      <vt:lpstr>TEST CLASS in Salesforce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Naha, Amrika</dc:creator>
  <cp:revision>1</cp:revision>
  <dcterms:created xsi:type="dcterms:W3CDTF">2021-11-17T09:14:49Z</dcterms:created>
  <dcterms:modified xsi:type="dcterms:W3CDTF">2022-04-07T11:48:14Z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2021-11-17T09:14:56Z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3abf8f15-84d3-485b-9c07-ef2a3378156a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0x010100D3753E9972125B42B31884D4879FB545</vt:lpwstr>
  </property>
</Properties>
</file>