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84" r:id="rId2"/>
    <p:sldId id="11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8623-5F19-4B82-A750-E38922AC56D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09AA9-686A-44BF-88F8-2CC0F6E3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ASG – Would need to be ready by </a:t>
            </a:r>
            <a:r>
              <a:rPr lang="en-US" dirty="0" err="1"/>
              <a:t>Juen</a:t>
            </a:r>
            <a:r>
              <a:rPr lang="en-US" dirty="0"/>
              <a:t> for the certified to sell – 3 </a:t>
            </a:r>
            <a:r>
              <a:rPr lang="en-US" dirty="0" err="1"/>
              <a:t>mo</a:t>
            </a:r>
            <a:r>
              <a:rPr lang="en-US" dirty="0"/>
              <a:t> in certified to sell. To show it off at </a:t>
            </a:r>
            <a:r>
              <a:rPr lang="en-US" dirty="0" err="1"/>
              <a:t>dreamforce</a:t>
            </a:r>
            <a:r>
              <a:rPr lang="en-US" dirty="0"/>
              <a:t> 2019. </a:t>
            </a:r>
          </a:p>
          <a:p>
            <a:r>
              <a:rPr lang="en-US" dirty="0"/>
              <a:t>App exchange I </a:t>
            </a:r>
            <a:r>
              <a:rPr lang="en-US" dirty="0" err="1"/>
              <a:t>splanned</a:t>
            </a:r>
            <a:r>
              <a:rPr lang="en-US" dirty="0"/>
              <a:t> for the solution. If it’s just an asset then they want to review our architecture. </a:t>
            </a:r>
          </a:p>
          <a:p>
            <a:r>
              <a:rPr lang="en-US" dirty="0"/>
              <a:t>We don’t’ want this on the app exchange.</a:t>
            </a:r>
          </a:p>
          <a:p>
            <a:endParaRPr lang="en-US" dirty="0"/>
          </a:p>
          <a:p>
            <a:r>
              <a:rPr lang="en-US" dirty="0"/>
              <a:t>Approval is all of us, Chandu,. He delegated Subhojit to be our architect. </a:t>
            </a:r>
          </a:p>
          <a:p>
            <a:endParaRPr lang="en-US" dirty="0"/>
          </a:p>
          <a:p>
            <a:r>
              <a:rPr lang="en-US" dirty="0"/>
              <a:t>LWC v Aura – need to be able to regenerate the components with a future technology if needed. Kiran, is the look and feel different, how would that be done? </a:t>
            </a:r>
          </a:p>
          <a:p>
            <a:endParaRPr lang="en-US" dirty="0"/>
          </a:p>
          <a:p>
            <a:r>
              <a:rPr lang="en-US" dirty="0"/>
              <a:t>Security is not yet future proof</a:t>
            </a:r>
          </a:p>
          <a:p>
            <a:endParaRPr lang="en-US" dirty="0"/>
          </a:p>
          <a:p>
            <a:r>
              <a:rPr lang="en-US" dirty="0"/>
              <a:t>Vivek – security team – AERS design</a:t>
            </a:r>
          </a:p>
          <a:p>
            <a:endParaRPr lang="en-US" dirty="0"/>
          </a:p>
          <a:p>
            <a:r>
              <a:rPr lang="en-US" dirty="0"/>
              <a:t>Could we add Louisiana in the mix, to design not to break it in the future – master mapping exercise in the govCONNECT model – if you’re a state with x, here is how you would map to our roles</a:t>
            </a:r>
          </a:p>
          <a:p>
            <a:endParaRPr lang="en-US" dirty="0"/>
          </a:p>
          <a:p>
            <a:r>
              <a:rPr lang="en-US" dirty="0"/>
              <a:t>Let’s make conscious decisions together.</a:t>
            </a:r>
          </a:p>
          <a:p>
            <a:endParaRPr lang="en-US" dirty="0"/>
          </a:p>
          <a:p>
            <a:r>
              <a:rPr lang="en-US" dirty="0"/>
              <a:t>CO – you configure the call, and </a:t>
            </a:r>
            <a:r>
              <a:rPr lang="en-US" dirty="0" err="1"/>
              <a:t>ti</a:t>
            </a:r>
            <a:r>
              <a:rPr lang="en-US" dirty="0"/>
              <a:t> calls an interface, and the framework handles how to call the interface and the </a:t>
            </a:r>
            <a:r>
              <a:rPr lang="en-US" dirty="0" err="1"/>
              <a:t>elments</a:t>
            </a:r>
            <a:r>
              <a:rPr lang="en-US" dirty="0"/>
              <a:t> that are prepopulated.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ASG – Would need to be ready by </a:t>
            </a:r>
            <a:r>
              <a:rPr lang="en-US" dirty="0" err="1"/>
              <a:t>Juen</a:t>
            </a:r>
            <a:r>
              <a:rPr lang="en-US" dirty="0"/>
              <a:t> for the certified to sell – 3 </a:t>
            </a:r>
            <a:r>
              <a:rPr lang="en-US" dirty="0" err="1"/>
              <a:t>mo</a:t>
            </a:r>
            <a:r>
              <a:rPr lang="en-US" dirty="0"/>
              <a:t> in certified to sell. To show it off at </a:t>
            </a:r>
            <a:r>
              <a:rPr lang="en-US" dirty="0" err="1"/>
              <a:t>dreamforce</a:t>
            </a:r>
            <a:r>
              <a:rPr lang="en-US" dirty="0"/>
              <a:t> 2019. </a:t>
            </a:r>
          </a:p>
          <a:p>
            <a:r>
              <a:rPr lang="en-US" dirty="0"/>
              <a:t>App exchange I </a:t>
            </a:r>
            <a:r>
              <a:rPr lang="en-US" dirty="0" err="1"/>
              <a:t>splanned</a:t>
            </a:r>
            <a:r>
              <a:rPr lang="en-US" dirty="0"/>
              <a:t> for the solution. If it’s just an asset then they want to review our architecture. </a:t>
            </a:r>
          </a:p>
          <a:p>
            <a:r>
              <a:rPr lang="en-US" dirty="0"/>
              <a:t>We don’t’ want this on the app exchange.</a:t>
            </a:r>
          </a:p>
          <a:p>
            <a:endParaRPr lang="en-US" dirty="0"/>
          </a:p>
          <a:p>
            <a:r>
              <a:rPr lang="en-US" dirty="0"/>
              <a:t>Approval is all of us, Chandu,. He delegated Subhojit to be our architect. </a:t>
            </a:r>
          </a:p>
          <a:p>
            <a:endParaRPr lang="en-US" dirty="0"/>
          </a:p>
          <a:p>
            <a:r>
              <a:rPr lang="en-US" dirty="0"/>
              <a:t>LWC v Aura – need to be able to regenerate the components with a future technology if needed. Kiran, is the look and feel different, how would that be done? </a:t>
            </a:r>
          </a:p>
          <a:p>
            <a:endParaRPr lang="en-US" dirty="0"/>
          </a:p>
          <a:p>
            <a:r>
              <a:rPr lang="en-US" dirty="0"/>
              <a:t>Security is not yet future proof</a:t>
            </a:r>
          </a:p>
          <a:p>
            <a:endParaRPr lang="en-US" dirty="0"/>
          </a:p>
          <a:p>
            <a:r>
              <a:rPr lang="en-US" dirty="0"/>
              <a:t>Vivek – security team – AERS design</a:t>
            </a:r>
          </a:p>
          <a:p>
            <a:endParaRPr lang="en-US" dirty="0"/>
          </a:p>
          <a:p>
            <a:r>
              <a:rPr lang="en-US" dirty="0"/>
              <a:t>Could we add Louisiana in the mix, to design not to break it in the future – master mapping exercise in the govCONNECT model – if you’re a state with x, here is how you would map to our roles</a:t>
            </a:r>
          </a:p>
          <a:p>
            <a:endParaRPr lang="en-US" dirty="0"/>
          </a:p>
          <a:p>
            <a:r>
              <a:rPr lang="en-US" dirty="0"/>
              <a:t>Let’s make conscious decisions together.</a:t>
            </a:r>
          </a:p>
          <a:p>
            <a:endParaRPr lang="en-US" dirty="0"/>
          </a:p>
          <a:p>
            <a:r>
              <a:rPr lang="en-US" dirty="0"/>
              <a:t>CO – you configure the call, and </a:t>
            </a:r>
            <a:r>
              <a:rPr lang="en-US" dirty="0" err="1"/>
              <a:t>ti</a:t>
            </a:r>
            <a:r>
              <a:rPr lang="en-US" dirty="0"/>
              <a:t> calls an interface, and the framework handles how to call the interface and the </a:t>
            </a:r>
            <a:r>
              <a:rPr lang="en-US" dirty="0" err="1"/>
              <a:t>elments</a:t>
            </a:r>
            <a:r>
              <a:rPr lang="en-US" dirty="0"/>
              <a:t> that are prepopulated.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CB5E-AE98-414A-AE61-1E7B82485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704CD-F7FA-4142-A7AA-9E4C189C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4435-D2C4-4359-8EFC-4796E2E6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B5DD-9EE3-452A-8616-3D4CF58C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3404-77FA-4AE8-9948-396CDCD8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04B2-39CE-4F63-837B-6164DCFE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26105-4ED8-476D-AACB-A5F0EAF2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4CFE-73D4-4ACB-AD3F-9402926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F035-F625-4227-A049-846B2936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CE1E-4369-4C06-BFE8-5BE688D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CA51-B944-4E01-9C69-FF9562BF6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7498-6672-49EC-85C7-F8E44918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23D1-2BFB-44CF-8070-3AC695BA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9770-E620-450A-85A4-EC70C656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8F61-EAA8-482F-9B12-FC7D58B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4353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66AD-D041-4CA3-BFA1-90C5B8EC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2956-211D-4EA1-AB44-2A7ECC44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387F-F575-44D0-BF5F-B62EA5C5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C233-82E6-4EC6-B977-03E61D7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FE29-672D-4A93-ABD2-716A905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5ABB-0AC0-408C-B842-5FFA0687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80E5-2408-4307-90F6-265B5705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B7B8-730C-4B45-82A6-BC157457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F86D-9962-49C6-B262-11DAC531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66F7-C1A6-4239-91DF-8CFAB22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5EE4-0F57-42B3-B7FD-A116DFB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198E-7532-49C7-87B9-A8403A521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A5EC2-6519-4D56-AC92-92C6BEC3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B1C60-1DFF-49B2-9A08-BA28AB2D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600F5-AAAA-4DE8-9C05-BE4D835B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BF74-5F35-457D-A443-4F6AC8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D518-D70E-4FE3-BD45-C2FEF45B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0070-45BD-4BDC-AA0D-D67EB31D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BA14-50D2-495A-801C-3CA391B9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5B1D0-4940-4BBE-82B6-CB752BB2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16724-C77E-40E9-8E7E-BEF997A14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C7606-FE66-46AD-A924-F42F79C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84A01-FFAF-489E-A781-8FD0A07C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C6FF-2281-47A8-8737-33491F5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2181-3958-4B01-AAC1-01F07180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6ABB2-FAFF-4F77-B95C-7FBBD47C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81295-969C-4CD1-881A-1F68D483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A0176-DC45-49C5-83E4-99A32149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939C-776E-49E9-AC73-3F529F4B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CA065-9649-46C8-AB29-113C19C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EA8B-B9C6-4B1C-AD92-4F4EAE6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818F-32DC-4957-88E0-8350C528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8CA6-5930-4387-B70B-E68AA7F8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7BEAC-0504-4184-A2F6-5684346F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1C5A-0D62-4FBC-B26D-AB0E3C3A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9E39-E847-4E2F-B713-E28A081A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C55-D726-4EA7-96E6-39F70AE3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48B1-708F-4290-90DE-B7D76706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B8637-AAC4-4637-9616-A1CFEC562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6012-0AD0-4E2F-8629-50DFFA4C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EA22-393B-40B0-B7ED-1E5F53F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D0C4D-5B7A-4B0F-B1BF-62A4F587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8A-A521-4309-87A6-02DFFE1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B3819-964F-4CA9-AB3A-4D54632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2413-65C5-4B17-AD52-49EA2707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E1B6-3E32-4D21-B861-73592C536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521A-65F6-43DC-8402-8488C4BCA9F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24D0-8A8F-4338-8AC4-846A922FF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F11F-D453-41C6-A1F3-C31B6FAD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4702-87E5-4BAF-B32E-CE2552BF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tools/sfdx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nodejs.org/dist/latest-v9.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2FF-8C6E-425C-9D99-D845C9EF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D694-6232-4D67-8B32-51E5C45B6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970" y="1314704"/>
            <a:ext cx="10510411" cy="503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cap="all" dirty="0"/>
              <a:t>Prerequisites</a:t>
            </a:r>
          </a:p>
          <a:p>
            <a:pPr>
              <a:lnSpc>
                <a:spcPct val="150000"/>
              </a:lnSpc>
            </a:pPr>
            <a:r>
              <a:rPr lang="en-US" b="1" cap="all" dirty="0">
                <a:solidFill>
                  <a:srgbClr val="62B5E5"/>
                </a:solidFill>
                <a:cs typeface="Calibri" panose="020F0502020204030204" pitchFamily="34" charset="0"/>
              </a:rPr>
              <a:t>	</a:t>
            </a:r>
            <a:r>
              <a:rPr lang="en-US" dirty="0">
                <a:cs typeface="Calibri" panose="020F0502020204030204" pitchFamily="34" charset="0"/>
              </a:rPr>
              <a:t>To have a </a:t>
            </a:r>
            <a:r>
              <a:rPr lang="en-US" dirty="0" err="1">
                <a:cs typeface="Calibri" panose="020F0502020204030204" pitchFamily="34" charset="0"/>
              </a:rPr>
              <a:t>sfdx</a:t>
            </a:r>
            <a:r>
              <a:rPr lang="en-US" dirty="0">
                <a:cs typeface="Calibri" panose="020F0502020204030204" pitchFamily="34" charset="0"/>
              </a:rPr>
              <a:t> project setup for Lightning web components</a:t>
            </a:r>
            <a:endParaRPr lang="en-US" dirty="0">
              <a:solidFill>
                <a:srgbClr val="00B0F0"/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cap="all" dirty="0"/>
              <a:t>GETTING A SALESFORCE 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62B5E5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all" dirty="0"/>
              <a:t>INSTALL THE SALESFORCE DX CLI TOOLS</a:t>
            </a:r>
          </a:p>
          <a:p>
            <a:pPr>
              <a:lnSpc>
                <a:spcPct val="150000"/>
              </a:lnSpc>
            </a:pPr>
            <a:r>
              <a:rPr lang="en-US" dirty="0"/>
              <a:t>	The CLI tool will help deploy your code to the org. Install it    	</a:t>
            </a:r>
          </a:p>
          <a:p>
            <a:pPr>
              <a:lnSpc>
                <a:spcPct val="150000"/>
              </a:lnSpc>
            </a:pPr>
            <a:r>
              <a:rPr lang="en-US" dirty="0"/>
              <a:t>	Installation URL: </a:t>
            </a:r>
            <a:r>
              <a:rPr lang="en-US" dirty="0">
                <a:hlinkClick r:id="rId3"/>
              </a:rPr>
              <a:t>https://developer.salesforce.com/tools/sfdxcli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cap="all" dirty="0"/>
              <a:t>INSTALL 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cap="all" dirty="0">
              <a:solidFill>
                <a:srgbClr val="62B5E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cap="all" dirty="0"/>
              <a:t>Install the following Extensions</a:t>
            </a:r>
            <a:r>
              <a:rPr lang="en-US" b="1" cap="all" dirty="0">
                <a:solidFill>
                  <a:srgbClr val="62B5E5"/>
                </a:solidFill>
              </a:rPr>
              <a:t> </a:t>
            </a:r>
          </a:p>
          <a:p>
            <a:pPr marL="1219169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Salesforce Extension Pack</a:t>
            </a:r>
          </a:p>
          <a:p>
            <a:pPr marL="1219169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Lightning Web Components</a:t>
            </a:r>
          </a:p>
        </p:txBody>
      </p:sp>
    </p:spTree>
    <p:extLst>
      <p:ext uri="{BB962C8B-B14F-4D97-AF65-F5344CB8AC3E}">
        <p14:creationId xmlns:p14="http://schemas.microsoft.com/office/powerpoint/2010/main" val="286591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2FF-8C6E-425C-9D99-D845C9EF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D694-6232-4D67-8B32-51E5C45B6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Setting up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970" y="1314704"/>
            <a:ext cx="10510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first step is to install Node.js and NPM.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dirty="0"/>
              <a:t>Node.js :- 10.15.3(LTS) - </a:t>
            </a:r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pPr marL="952485" lvl="1" indent="-342900">
              <a:buFont typeface="+mj-lt"/>
              <a:buAutoNum type="arabicPeriod"/>
            </a:pPr>
            <a:r>
              <a:rPr lang="en-US" dirty="0"/>
              <a:t> node-v9.11.2-x64 - </a:t>
            </a:r>
            <a:r>
              <a:rPr lang="en-US" dirty="0">
                <a:hlinkClick r:id="rId4"/>
              </a:rPr>
              <a:t>https://nodejs.org/dist/latest-v9.x/</a:t>
            </a:r>
            <a:r>
              <a:rPr lang="en-US" dirty="0"/>
              <a:t> (For Windows users, 64 bit)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</a:t>
            </a:r>
            <a:r>
              <a:rPr lang="en-US" dirty="0" err="1"/>
              <a:t>project.json</a:t>
            </a:r>
            <a:r>
              <a:rPr lang="en-US" dirty="0"/>
              <a:t> file to the root of your project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Jest and Salesforce LWC Jest integrations with just one simple command :</a:t>
            </a:r>
          </a:p>
        </p:txBody>
      </p:sp>
      <p:pic>
        <p:nvPicPr>
          <p:cNvPr id="5" name="Picture 2" descr="Image 5">
            <a:extLst>
              <a:ext uri="{FF2B5EF4-FFF2-40B4-BE49-F238E27FC236}">
                <a16:creationId xmlns:a16="http://schemas.microsoft.com/office/drawing/2014/main" id="{25AA2EE8-2352-4A5A-9AD3-26AEF8BB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1" y="4333360"/>
            <a:ext cx="105156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53E9972125B42B31884D4879FB545" ma:contentTypeVersion="2" ma:contentTypeDescription="Create a new document." ma:contentTypeScope="" ma:versionID="276ff4ace9579972b68d0707fc288b82">
  <xsd:schema xmlns:xsd="http://www.w3.org/2001/XMLSchema" xmlns:xs="http://www.w3.org/2001/XMLSchema" xmlns:p="http://schemas.microsoft.com/office/2006/metadata/properties" xmlns:ns2="d1c1dc42-e8b1-43fc-8eb0-fb1231d577f1" targetNamespace="http://schemas.microsoft.com/office/2006/metadata/properties" ma:root="true" ma:fieldsID="83cc75e89b66ea36087eb811ab0d1acd" ns2:_="">
    <xsd:import namespace="d1c1dc42-e8b1-43fc-8eb0-fb1231d57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dc42-e8b1-43fc-8eb0-fb1231d57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1083F-40DE-4E4A-AB05-F81C51AD9472}"/>
</file>

<file path=customXml/itemProps2.xml><?xml version="1.0" encoding="utf-8"?>
<ds:datastoreItem xmlns:ds="http://schemas.openxmlformats.org/officeDocument/2006/customXml" ds:itemID="{59441CB7-0C12-46BE-9788-34B1FF141DE5}"/>
</file>

<file path=customXml/itemProps3.xml><?xml version="1.0" encoding="utf-8"?>
<ds:datastoreItem xmlns:ds="http://schemas.openxmlformats.org/officeDocument/2006/customXml" ds:itemID="{28A63F3C-EF67-4954-B383-E3935086411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566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Setting up the Project</vt:lpstr>
      <vt:lpstr>Setting up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Project</dc:title>
  <dc:creator>Valotia, Dishang</dc:creator>
  <cp:lastModifiedBy>Ghosh, Shwetadri</cp:lastModifiedBy>
  <cp:revision>1</cp:revision>
  <dcterms:created xsi:type="dcterms:W3CDTF">2019-06-19T09:20:10Z</dcterms:created>
  <dcterms:modified xsi:type="dcterms:W3CDTF">2021-08-08T14:26:04Z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2021-08-08T14:25:58Z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af26b652-f3a7-4c2d-9ecd-4be6d15af7d1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0x010100D3753E9972125B42B31884D4879FB545</vt:lpwstr>
  </property>
</Properties>
</file>