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5" r:id="rId5"/>
    <p:sldMasterId id="2147483830" r:id="rId6"/>
  </p:sldMasterIdLst>
  <p:notesMasterIdLst>
    <p:notesMasterId r:id="rId36"/>
  </p:notesMasterIdLst>
  <p:handoutMasterIdLst>
    <p:handoutMasterId r:id="rId37"/>
  </p:handoutMasterIdLst>
  <p:sldIdLst>
    <p:sldId id="563" r:id="rId7"/>
    <p:sldId id="1079" r:id="rId8"/>
    <p:sldId id="1082" r:id="rId9"/>
    <p:sldId id="1067" r:id="rId10"/>
    <p:sldId id="1126" r:id="rId11"/>
    <p:sldId id="1125" r:id="rId12"/>
    <p:sldId id="1092" r:id="rId13"/>
    <p:sldId id="1084" r:id="rId14"/>
    <p:sldId id="1094" r:id="rId15"/>
    <p:sldId id="1095" r:id="rId16"/>
    <p:sldId id="1096" r:id="rId17"/>
    <p:sldId id="1097" r:id="rId18"/>
    <p:sldId id="1098" r:id="rId19"/>
    <p:sldId id="1099" r:id="rId20"/>
    <p:sldId id="1100" r:id="rId21"/>
    <p:sldId id="1101" r:id="rId22"/>
    <p:sldId id="1102" r:id="rId23"/>
    <p:sldId id="1103" r:id="rId24"/>
    <p:sldId id="1104" r:id="rId25"/>
    <p:sldId id="1105" r:id="rId26"/>
    <p:sldId id="1106" r:id="rId27"/>
    <p:sldId id="1108" r:id="rId28"/>
    <p:sldId id="1107" r:id="rId29"/>
    <p:sldId id="1109" r:id="rId30"/>
    <p:sldId id="1110" r:id="rId31"/>
    <p:sldId id="1111" r:id="rId32"/>
    <p:sldId id="1124" r:id="rId33"/>
    <p:sldId id="1123" r:id="rId34"/>
    <p:sldId id="1112"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enderson , Turi (US - Seattle)" initials="" lastIdx="4" clrIdx="0"/>
  <p:cmAuthor id="1" name="Otis, Gabrielle (US - Minneapolis)" initials="OG(-M" lastIdx="35" clrIdx="1">
    <p:extLst>
      <p:ext uri="{19B8F6BF-5375-455C-9EA6-DF929625EA0E}">
        <p15:presenceInfo xmlns:p15="http://schemas.microsoft.com/office/powerpoint/2012/main" userId="S-1-5-21-238447276-1040861923-1850952788-1306981" providerId="AD"/>
      </p:ext>
    </p:extLst>
  </p:cmAuthor>
  <p:cmAuthor id="2" name="Chakraborty, Subhojit (US - Mumbai)" initials="CS(-M" lastIdx="1" clrIdx="2">
    <p:extLst>
      <p:ext uri="{19B8F6BF-5375-455C-9EA6-DF929625EA0E}">
        <p15:presenceInfo xmlns:p15="http://schemas.microsoft.com/office/powerpoint/2012/main" userId="S-1-5-21-238447276-1040861923-1850952788-130851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66"/>
    <a:srgbClr val="00EBDF"/>
    <a:srgbClr val="75C82D"/>
    <a:srgbClr val="FFFFFD"/>
    <a:srgbClr val="FFAE1D"/>
    <a:srgbClr val="FFC901"/>
    <a:srgbClr val="000000"/>
    <a:srgbClr val="F7F5F3"/>
    <a:srgbClr val="EAE8E5"/>
    <a:srgbClr val="EFED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4754" autoAdjust="0"/>
    <p:restoredTop sz="93907" autoAdjust="0"/>
  </p:normalViewPr>
  <p:slideViewPr>
    <p:cSldViewPr snapToGrid="0" snapToObjects="1" showGuides="1">
      <p:cViewPr varScale="1">
        <p:scale>
          <a:sx n="68" d="100"/>
          <a:sy n="68" d="100"/>
        </p:scale>
        <p:origin x="924" y="56"/>
      </p:cViewPr>
      <p:guideLst/>
    </p:cSldViewPr>
  </p:slideViewPr>
  <p:outlineViewPr>
    <p:cViewPr>
      <p:scale>
        <a:sx n="33" d="100"/>
        <a:sy n="33" d="100"/>
      </p:scale>
      <p:origin x="0" y="0"/>
    </p:cViewPr>
  </p:outlineViewPr>
  <p:notesTextViewPr>
    <p:cViewPr>
      <p:scale>
        <a:sx n="33" d="100"/>
        <a:sy n="33" d="100"/>
      </p:scale>
      <p:origin x="0" y="0"/>
    </p:cViewPr>
  </p:notesTextViewPr>
  <p:sorterViewPr>
    <p:cViewPr>
      <p:scale>
        <a:sx n="190" d="100"/>
        <a:sy n="190" d="100"/>
      </p:scale>
      <p:origin x="0" y="-3291"/>
    </p:cViewPr>
  </p:sorterViewPr>
  <p:notesViewPr>
    <p:cSldViewPr snapToGrid="0" snapToObjects="1">
      <p:cViewPr varScale="1">
        <p:scale>
          <a:sx n="65" d="100"/>
          <a:sy n="65" d="100"/>
        </p:scale>
        <p:origin x="2811" y="6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presProps" Target="presProps.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tableStyles" Target="tableStyle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notesMaster" Target="notesMasters/notesMaster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8"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53EEADE-084D-EF46-9E06-49157D51E4F3}" type="datetimeFigureOut">
              <a:rPr lang="en-US" smtClean="0"/>
              <a:t>5/17/2019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425D719-9150-F743-805E-17E4DF1A376C}" type="slidenum">
              <a:rPr lang="en-US" smtClean="0"/>
              <a:t>‹#›</a:t>
            </a:fld>
            <a:endParaRPr lang="en-US"/>
          </a:p>
        </p:txBody>
      </p:sp>
    </p:spTree>
    <p:extLst>
      <p:ext uri="{BB962C8B-B14F-4D97-AF65-F5344CB8AC3E}">
        <p14:creationId xmlns:p14="http://schemas.microsoft.com/office/powerpoint/2010/main" val="3343850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E03A04-0626-44D4-B6D6-43B9D98023FD}" type="datetimeFigureOut">
              <a:rPr lang="en-US" smtClean="0"/>
              <a:t>5/17/2019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A34052-12FB-4B01-8A2E-D87AD7371E95}" type="slidenum">
              <a:rPr lang="en-US" smtClean="0"/>
              <a:t>‹#›</a:t>
            </a:fld>
            <a:endParaRPr lang="en-US"/>
          </a:p>
        </p:txBody>
      </p:sp>
    </p:spTree>
    <p:extLst>
      <p:ext uri="{BB962C8B-B14F-4D97-AF65-F5344CB8AC3E}">
        <p14:creationId xmlns:p14="http://schemas.microsoft.com/office/powerpoint/2010/main" val="4902105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ASG – Would need to be ready by </a:t>
            </a:r>
            <a:r>
              <a:rPr lang="en-US" dirty="0" err="1"/>
              <a:t>Juen</a:t>
            </a:r>
            <a:r>
              <a:rPr lang="en-US" dirty="0"/>
              <a:t> for the certified to sell – 3 </a:t>
            </a:r>
            <a:r>
              <a:rPr lang="en-US" dirty="0" err="1"/>
              <a:t>mo</a:t>
            </a:r>
            <a:r>
              <a:rPr lang="en-US" dirty="0"/>
              <a:t> in certified to sell. To show it off at </a:t>
            </a:r>
            <a:r>
              <a:rPr lang="en-US" dirty="0" err="1"/>
              <a:t>dreamforce</a:t>
            </a:r>
            <a:r>
              <a:rPr lang="en-US" dirty="0"/>
              <a:t> 2019. </a:t>
            </a:r>
          </a:p>
          <a:p>
            <a:r>
              <a:rPr lang="en-US" dirty="0"/>
              <a:t>App exchange I </a:t>
            </a:r>
            <a:r>
              <a:rPr lang="en-US" dirty="0" err="1"/>
              <a:t>splanned</a:t>
            </a:r>
            <a:r>
              <a:rPr lang="en-US" dirty="0"/>
              <a:t> for the solution. If it’s just an asset then they want to review our architecture. </a:t>
            </a:r>
          </a:p>
          <a:p>
            <a:r>
              <a:rPr lang="en-US" dirty="0"/>
              <a:t>We don’t’ want this on the app exchange.</a:t>
            </a:r>
          </a:p>
          <a:p>
            <a:endParaRPr lang="en-US" dirty="0"/>
          </a:p>
          <a:p>
            <a:r>
              <a:rPr lang="en-US" dirty="0"/>
              <a:t>Approval is all of us, Chandu,. He delegated Subhojit to be our architect. </a:t>
            </a:r>
          </a:p>
          <a:p>
            <a:endParaRPr lang="en-US" dirty="0"/>
          </a:p>
          <a:p>
            <a:r>
              <a:rPr lang="en-US" dirty="0"/>
              <a:t>LWC v Aura – need to be able to regenerate the components with a future technology if needed. Kiran, is the look and feel different, how would that be done? </a:t>
            </a:r>
          </a:p>
          <a:p>
            <a:endParaRPr lang="en-US" dirty="0"/>
          </a:p>
          <a:p>
            <a:r>
              <a:rPr lang="en-US" dirty="0"/>
              <a:t>Security is not yet future proof</a:t>
            </a:r>
          </a:p>
          <a:p>
            <a:endParaRPr lang="en-US" dirty="0"/>
          </a:p>
          <a:p>
            <a:r>
              <a:rPr lang="en-US" dirty="0"/>
              <a:t>Vivek – security team – AERS design</a:t>
            </a:r>
          </a:p>
          <a:p>
            <a:endParaRPr lang="en-US" dirty="0"/>
          </a:p>
          <a:p>
            <a:r>
              <a:rPr lang="en-US" dirty="0"/>
              <a:t>Could we add Louisiana in the mix, to design not to break it in the future – master mapping exercise in the govCONNECT model – if you’re a state with x, here is how you would map to our roles</a:t>
            </a:r>
          </a:p>
          <a:p>
            <a:endParaRPr lang="en-US" dirty="0"/>
          </a:p>
          <a:p>
            <a:r>
              <a:rPr lang="en-US" dirty="0"/>
              <a:t>Let’s make conscious decisions together.</a:t>
            </a:r>
          </a:p>
          <a:p>
            <a:endParaRPr lang="en-US" dirty="0"/>
          </a:p>
          <a:p>
            <a:r>
              <a:rPr lang="en-US" dirty="0"/>
              <a:t>CO – you configure the call, and </a:t>
            </a:r>
            <a:r>
              <a:rPr lang="en-US" dirty="0" err="1"/>
              <a:t>ti</a:t>
            </a:r>
            <a:r>
              <a:rPr lang="en-US" dirty="0"/>
              <a:t> calls an interface, and the framework handles how to call the interface and the </a:t>
            </a:r>
            <a:r>
              <a:rPr lang="en-US" dirty="0" err="1"/>
              <a:t>elments</a:t>
            </a:r>
            <a:r>
              <a:rPr lang="en-US" dirty="0"/>
              <a:t> that are prepopulated. </a:t>
            </a:r>
          </a:p>
        </p:txBody>
      </p:sp>
      <p:sp>
        <p:nvSpPr>
          <p:cNvPr id="4" name="Slide Number Placeholder 3"/>
          <p:cNvSpPr>
            <a:spLocks noGrp="1"/>
          </p:cNvSpPr>
          <p:nvPr>
            <p:ph type="sldNum" sz="quarter" idx="10"/>
          </p:nvPr>
        </p:nvSpPr>
        <p:spPr/>
        <p:txBody>
          <a:bodyPr/>
          <a:lstStyle/>
          <a:p>
            <a:fld id="{08A34052-12FB-4B01-8A2E-D87AD7371E95}" type="slidenum">
              <a:rPr lang="en-US" smtClean="0"/>
              <a:t>8</a:t>
            </a:fld>
            <a:endParaRPr lang="en-US"/>
          </a:p>
        </p:txBody>
      </p:sp>
    </p:spTree>
    <p:extLst>
      <p:ext uri="{BB962C8B-B14F-4D97-AF65-F5344CB8AC3E}">
        <p14:creationId xmlns:p14="http://schemas.microsoft.com/office/powerpoint/2010/main" val="7731749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ASG – Would need to be ready by </a:t>
            </a:r>
            <a:r>
              <a:rPr lang="en-US" dirty="0" err="1"/>
              <a:t>Juen</a:t>
            </a:r>
            <a:r>
              <a:rPr lang="en-US" dirty="0"/>
              <a:t> for the certified to sell – 3 </a:t>
            </a:r>
            <a:r>
              <a:rPr lang="en-US" dirty="0" err="1"/>
              <a:t>mo</a:t>
            </a:r>
            <a:r>
              <a:rPr lang="en-US" dirty="0"/>
              <a:t> in certified to sell. To show it off at </a:t>
            </a:r>
            <a:r>
              <a:rPr lang="en-US" dirty="0" err="1"/>
              <a:t>dreamforce</a:t>
            </a:r>
            <a:r>
              <a:rPr lang="en-US" dirty="0"/>
              <a:t> 2019. </a:t>
            </a:r>
          </a:p>
          <a:p>
            <a:r>
              <a:rPr lang="en-US" dirty="0"/>
              <a:t>App exchange I </a:t>
            </a:r>
            <a:r>
              <a:rPr lang="en-US" dirty="0" err="1"/>
              <a:t>splanned</a:t>
            </a:r>
            <a:r>
              <a:rPr lang="en-US" dirty="0"/>
              <a:t> for the solution. If it’s just an asset then they want to review our architecture. </a:t>
            </a:r>
          </a:p>
          <a:p>
            <a:r>
              <a:rPr lang="en-US" dirty="0"/>
              <a:t>We don’t’ want this on the app exchange.</a:t>
            </a:r>
          </a:p>
          <a:p>
            <a:endParaRPr lang="en-US" dirty="0"/>
          </a:p>
          <a:p>
            <a:r>
              <a:rPr lang="en-US" dirty="0"/>
              <a:t>Approval is all of us, Chandu,. He delegated Subhojit to be our architect. </a:t>
            </a:r>
          </a:p>
          <a:p>
            <a:endParaRPr lang="en-US" dirty="0"/>
          </a:p>
          <a:p>
            <a:r>
              <a:rPr lang="en-US" dirty="0"/>
              <a:t>LWC v Aura – need to be able to regenerate the components with a future technology if needed. Kiran, is the look and feel different, how would that be done? </a:t>
            </a:r>
          </a:p>
          <a:p>
            <a:endParaRPr lang="en-US" dirty="0"/>
          </a:p>
          <a:p>
            <a:r>
              <a:rPr lang="en-US" dirty="0"/>
              <a:t>Security is not yet future proof</a:t>
            </a:r>
          </a:p>
          <a:p>
            <a:endParaRPr lang="en-US" dirty="0"/>
          </a:p>
          <a:p>
            <a:r>
              <a:rPr lang="en-US" dirty="0"/>
              <a:t>Vivek – security team – AERS design</a:t>
            </a:r>
          </a:p>
          <a:p>
            <a:endParaRPr lang="en-US" dirty="0"/>
          </a:p>
          <a:p>
            <a:r>
              <a:rPr lang="en-US" dirty="0"/>
              <a:t>Could we add Louisiana in the mix, to design not to break it in the future – master mapping exercise in the govCONNECT model – if you’re a state with x, here is how you would map to our roles</a:t>
            </a:r>
          </a:p>
          <a:p>
            <a:endParaRPr lang="en-US" dirty="0"/>
          </a:p>
          <a:p>
            <a:r>
              <a:rPr lang="en-US" dirty="0"/>
              <a:t>Let’s make conscious decisions together.</a:t>
            </a:r>
          </a:p>
          <a:p>
            <a:endParaRPr lang="en-US" dirty="0"/>
          </a:p>
          <a:p>
            <a:r>
              <a:rPr lang="en-US" dirty="0"/>
              <a:t>CO – you configure the call, and </a:t>
            </a:r>
            <a:r>
              <a:rPr lang="en-US" dirty="0" err="1"/>
              <a:t>ti</a:t>
            </a:r>
            <a:r>
              <a:rPr lang="en-US" dirty="0"/>
              <a:t> calls an interface, and the framework handles how to call the interface and the </a:t>
            </a:r>
            <a:r>
              <a:rPr lang="en-US" dirty="0" err="1"/>
              <a:t>elments</a:t>
            </a:r>
            <a:r>
              <a:rPr lang="en-US" dirty="0"/>
              <a:t> that are prepopulated. </a:t>
            </a:r>
          </a:p>
        </p:txBody>
      </p:sp>
      <p:sp>
        <p:nvSpPr>
          <p:cNvPr id="4" name="Slide Number Placeholder 3"/>
          <p:cNvSpPr>
            <a:spLocks noGrp="1"/>
          </p:cNvSpPr>
          <p:nvPr>
            <p:ph type="sldNum" sz="quarter" idx="10"/>
          </p:nvPr>
        </p:nvSpPr>
        <p:spPr/>
        <p:txBody>
          <a:bodyPr/>
          <a:lstStyle/>
          <a:p>
            <a:fld id="{08A34052-12FB-4B01-8A2E-D87AD7371E95}" type="slidenum">
              <a:rPr lang="en-US" smtClean="0"/>
              <a:t>18</a:t>
            </a:fld>
            <a:endParaRPr lang="en-US"/>
          </a:p>
        </p:txBody>
      </p:sp>
    </p:spTree>
    <p:extLst>
      <p:ext uri="{BB962C8B-B14F-4D97-AF65-F5344CB8AC3E}">
        <p14:creationId xmlns:p14="http://schemas.microsoft.com/office/powerpoint/2010/main" val="5388437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ASG – Would need to be ready by </a:t>
            </a:r>
            <a:r>
              <a:rPr lang="en-US" dirty="0" err="1"/>
              <a:t>Juen</a:t>
            </a:r>
            <a:r>
              <a:rPr lang="en-US" dirty="0"/>
              <a:t> for the certified to sell – 3 </a:t>
            </a:r>
            <a:r>
              <a:rPr lang="en-US" dirty="0" err="1"/>
              <a:t>mo</a:t>
            </a:r>
            <a:r>
              <a:rPr lang="en-US" dirty="0"/>
              <a:t> in certified to sell. To show it off at </a:t>
            </a:r>
            <a:r>
              <a:rPr lang="en-US" dirty="0" err="1"/>
              <a:t>dreamforce</a:t>
            </a:r>
            <a:r>
              <a:rPr lang="en-US" dirty="0"/>
              <a:t> 2019. </a:t>
            </a:r>
          </a:p>
          <a:p>
            <a:r>
              <a:rPr lang="en-US" dirty="0"/>
              <a:t>App exchange I </a:t>
            </a:r>
            <a:r>
              <a:rPr lang="en-US" dirty="0" err="1"/>
              <a:t>splanned</a:t>
            </a:r>
            <a:r>
              <a:rPr lang="en-US" dirty="0"/>
              <a:t> for the solution. If it’s just an asset then they want to review our architecture. </a:t>
            </a:r>
          </a:p>
          <a:p>
            <a:r>
              <a:rPr lang="en-US" dirty="0"/>
              <a:t>We don’t’ want this on the app exchange.</a:t>
            </a:r>
          </a:p>
          <a:p>
            <a:endParaRPr lang="en-US" dirty="0"/>
          </a:p>
          <a:p>
            <a:r>
              <a:rPr lang="en-US" dirty="0"/>
              <a:t>Approval is all of us, Chandu,. He delegated Subhojit to be our architect. </a:t>
            </a:r>
          </a:p>
          <a:p>
            <a:endParaRPr lang="en-US" dirty="0"/>
          </a:p>
          <a:p>
            <a:r>
              <a:rPr lang="en-US" dirty="0"/>
              <a:t>LWC v Aura – need to be able to regenerate the components with a future technology if needed. Kiran, is the look and feel different, how would that be done? </a:t>
            </a:r>
          </a:p>
          <a:p>
            <a:endParaRPr lang="en-US" dirty="0"/>
          </a:p>
          <a:p>
            <a:r>
              <a:rPr lang="en-US" dirty="0"/>
              <a:t>Security is not yet future proof</a:t>
            </a:r>
          </a:p>
          <a:p>
            <a:endParaRPr lang="en-US" dirty="0"/>
          </a:p>
          <a:p>
            <a:r>
              <a:rPr lang="en-US" dirty="0"/>
              <a:t>Vivek – security team – AERS design</a:t>
            </a:r>
          </a:p>
          <a:p>
            <a:endParaRPr lang="en-US" dirty="0"/>
          </a:p>
          <a:p>
            <a:r>
              <a:rPr lang="en-US" dirty="0"/>
              <a:t>Could we add Louisiana in the mix, to design not to break it in the future – master mapping exercise in the govCONNECT model – if you’re a state with x, here is how you would map to our roles</a:t>
            </a:r>
          </a:p>
          <a:p>
            <a:endParaRPr lang="en-US" dirty="0"/>
          </a:p>
          <a:p>
            <a:r>
              <a:rPr lang="en-US" dirty="0"/>
              <a:t>Let’s make conscious decisions together.</a:t>
            </a:r>
          </a:p>
          <a:p>
            <a:endParaRPr lang="en-US" dirty="0"/>
          </a:p>
          <a:p>
            <a:r>
              <a:rPr lang="en-US" dirty="0"/>
              <a:t>CO – you configure the call, and </a:t>
            </a:r>
            <a:r>
              <a:rPr lang="en-US" dirty="0" err="1"/>
              <a:t>ti</a:t>
            </a:r>
            <a:r>
              <a:rPr lang="en-US" dirty="0"/>
              <a:t> calls an interface, and the framework handles how to call the interface and the </a:t>
            </a:r>
            <a:r>
              <a:rPr lang="en-US" dirty="0" err="1"/>
              <a:t>elments</a:t>
            </a:r>
            <a:r>
              <a:rPr lang="en-US" dirty="0"/>
              <a:t> that are prepopulated. </a:t>
            </a:r>
          </a:p>
        </p:txBody>
      </p:sp>
      <p:sp>
        <p:nvSpPr>
          <p:cNvPr id="4" name="Slide Number Placeholder 3"/>
          <p:cNvSpPr>
            <a:spLocks noGrp="1"/>
          </p:cNvSpPr>
          <p:nvPr>
            <p:ph type="sldNum" sz="quarter" idx="10"/>
          </p:nvPr>
        </p:nvSpPr>
        <p:spPr/>
        <p:txBody>
          <a:bodyPr/>
          <a:lstStyle/>
          <a:p>
            <a:fld id="{08A34052-12FB-4B01-8A2E-D87AD7371E95}" type="slidenum">
              <a:rPr lang="en-US" smtClean="0"/>
              <a:t>19</a:t>
            </a:fld>
            <a:endParaRPr lang="en-US"/>
          </a:p>
        </p:txBody>
      </p:sp>
    </p:spTree>
    <p:extLst>
      <p:ext uri="{BB962C8B-B14F-4D97-AF65-F5344CB8AC3E}">
        <p14:creationId xmlns:p14="http://schemas.microsoft.com/office/powerpoint/2010/main" val="41562113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ASG – Would need to be ready by </a:t>
            </a:r>
            <a:r>
              <a:rPr lang="en-US" dirty="0" err="1"/>
              <a:t>Juen</a:t>
            </a:r>
            <a:r>
              <a:rPr lang="en-US" dirty="0"/>
              <a:t> for the certified to sell – 3 </a:t>
            </a:r>
            <a:r>
              <a:rPr lang="en-US" dirty="0" err="1"/>
              <a:t>mo</a:t>
            </a:r>
            <a:r>
              <a:rPr lang="en-US" dirty="0"/>
              <a:t> in certified to sell. To show it off at </a:t>
            </a:r>
            <a:r>
              <a:rPr lang="en-US" dirty="0" err="1"/>
              <a:t>dreamforce</a:t>
            </a:r>
            <a:r>
              <a:rPr lang="en-US" dirty="0"/>
              <a:t> 2019. </a:t>
            </a:r>
          </a:p>
          <a:p>
            <a:r>
              <a:rPr lang="en-US" dirty="0"/>
              <a:t>App exchange I </a:t>
            </a:r>
            <a:r>
              <a:rPr lang="en-US" dirty="0" err="1"/>
              <a:t>splanned</a:t>
            </a:r>
            <a:r>
              <a:rPr lang="en-US" dirty="0"/>
              <a:t> for the solution. If it’s just an asset then they want to review our architecture. </a:t>
            </a:r>
          </a:p>
          <a:p>
            <a:r>
              <a:rPr lang="en-US" dirty="0"/>
              <a:t>We don’t’ want this on the app exchange.</a:t>
            </a:r>
          </a:p>
          <a:p>
            <a:endParaRPr lang="en-US" dirty="0"/>
          </a:p>
          <a:p>
            <a:r>
              <a:rPr lang="en-US" dirty="0"/>
              <a:t>Approval is all of us, Chandu,. He delegated Subhojit to be our architect. </a:t>
            </a:r>
          </a:p>
          <a:p>
            <a:endParaRPr lang="en-US" dirty="0"/>
          </a:p>
          <a:p>
            <a:r>
              <a:rPr lang="en-US" dirty="0"/>
              <a:t>LWC v Aura – need to be able to regenerate the components with a future technology if needed. Kiran, is the look and feel different, how would that be done? </a:t>
            </a:r>
          </a:p>
          <a:p>
            <a:endParaRPr lang="en-US" dirty="0"/>
          </a:p>
          <a:p>
            <a:r>
              <a:rPr lang="en-US" dirty="0"/>
              <a:t>Security is not yet future proof</a:t>
            </a:r>
          </a:p>
          <a:p>
            <a:endParaRPr lang="en-US" dirty="0"/>
          </a:p>
          <a:p>
            <a:r>
              <a:rPr lang="en-US" dirty="0"/>
              <a:t>Vivek – security team – AERS design</a:t>
            </a:r>
          </a:p>
          <a:p>
            <a:endParaRPr lang="en-US" dirty="0"/>
          </a:p>
          <a:p>
            <a:r>
              <a:rPr lang="en-US" dirty="0"/>
              <a:t>Could we add Louisiana in the mix, to design not to break it in the future – master mapping exercise in the govCONNECT model – if you’re a state with x, here is how you would map to our roles</a:t>
            </a:r>
          </a:p>
          <a:p>
            <a:endParaRPr lang="en-US" dirty="0"/>
          </a:p>
          <a:p>
            <a:r>
              <a:rPr lang="en-US" dirty="0"/>
              <a:t>Let’s make conscious decisions together.</a:t>
            </a:r>
          </a:p>
          <a:p>
            <a:endParaRPr lang="en-US" dirty="0"/>
          </a:p>
          <a:p>
            <a:r>
              <a:rPr lang="en-US" dirty="0"/>
              <a:t>CO – you configure the call, and </a:t>
            </a:r>
            <a:r>
              <a:rPr lang="en-US" dirty="0" err="1"/>
              <a:t>ti</a:t>
            </a:r>
            <a:r>
              <a:rPr lang="en-US" dirty="0"/>
              <a:t> calls an interface, and the framework handles how to call the interface and the </a:t>
            </a:r>
            <a:r>
              <a:rPr lang="en-US" dirty="0" err="1"/>
              <a:t>elments</a:t>
            </a:r>
            <a:r>
              <a:rPr lang="en-US" dirty="0"/>
              <a:t> that are prepopulated. </a:t>
            </a:r>
          </a:p>
        </p:txBody>
      </p:sp>
      <p:sp>
        <p:nvSpPr>
          <p:cNvPr id="4" name="Slide Number Placeholder 3"/>
          <p:cNvSpPr>
            <a:spLocks noGrp="1"/>
          </p:cNvSpPr>
          <p:nvPr>
            <p:ph type="sldNum" sz="quarter" idx="10"/>
          </p:nvPr>
        </p:nvSpPr>
        <p:spPr/>
        <p:txBody>
          <a:bodyPr/>
          <a:lstStyle/>
          <a:p>
            <a:fld id="{08A34052-12FB-4B01-8A2E-D87AD7371E95}" type="slidenum">
              <a:rPr lang="en-US" smtClean="0"/>
              <a:t>21</a:t>
            </a:fld>
            <a:endParaRPr lang="en-US"/>
          </a:p>
        </p:txBody>
      </p:sp>
    </p:spTree>
    <p:extLst>
      <p:ext uri="{BB962C8B-B14F-4D97-AF65-F5344CB8AC3E}">
        <p14:creationId xmlns:p14="http://schemas.microsoft.com/office/powerpoint/2010/main" val="31117387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ASG – Would need to be ready by </a:t>
            </a:r>
            <a:r>
              <a:rPr lang="en-US" dirty="0" err="1"/>
              <a:t>Juen</a:t>
            </a:r>
            <a:r>
              <a:rPr lang="en-US" dirty="0"/>
              <a:t> for the certified to sell – 3 </a:t>
            </a:r>
            <a:r>
              <a:rPr lang="en-US" dirty="0" err="1"/>
              <a:t>mo</a:t>
            </a:r>
            <a:r>
              <a:rPr lang="en-US" dirty="0"/>
              <a:t> in certified to sell. To show it off at </a:t>
            </a:r>
            <a:r>
              <a:rPr lang="en-US" dirty="0" err="1"/>
              <a:t>dreamforce</a:t>
            </a:r>
            <a:r>
              <a:rPr lang="en-US" dirty="0"/>
              <a:t> 2019. </a:t>
            </a:r>
          </a:p>
          <a:p>
            <a:r>
              <a:rPr lang="en-US" dirty="0"/>
              <a:t>App exchange I </a:t>
            </a:r>
            <a:r>
              <a:rPr lang="en-US" dirty="0" err="1"/>
              <a:t>splanned</a:t>
            </a:r>
            <a:r>
              <a:rPr lang="en-US" dirty="0"/>
              <a:t> for the solution. If it’s just an asset then they want to review our architecture. </a:t>
            </a:r>
          </a:p>
          <a:p>
            <a:r>
              <a:rPr lang="en-US" dirty="0"/>
              <a:t>We don’t’ want this on the app exchange.</a:t>
            </a:r>
          </a:p>
          <a:p>
            <a:endParaRPr lang="en-US" dirty="0"/>
          </a:p>
          <a:p>
            <a:r>
              <a:rPr lang="en-US" dirty="0"/>
              <a:t>Approval is all of us, Chandu,. He delegated Subhojit to be our architect. </a:t>
            </a:r>
          </a:p>
          <a:p>
            <a:endParaRPr lang="en-US" dirty="0"/>
          </a:p>
          <a:p>
            <a:r>
              <a:rPr lang="en-US" dirty="0"/>
              <a:t>LWC v Aura – need to be able to regenerate the components with a future technology if needed. Kiran, is the look and feel different, how would that be done? </a:t>
            </a:r>
          </a:p>
          <a:p>
            <a:endParaRPr lang="en-US" dirty="0"/>
          </a:p>
          <a:p>
            <a:r>
              <a:rPr lang="en-US" dirty="0"/>
              <a:t>Security is not yet future proof</a:t>
            </a:r>
          </a:p>
          <a:p>
            <a:endParaRPr lang="en-US" dirty="0"/>
          </a:p>
          <a:p>
            <a:r>
              <a:rPr lang="en-US" dirty="0"/>
              <a:t>Vivek – security team – AERS design</a:t>
            </a:r>
          </a:p>
          <a:p>
            <a:endParaRPr lang="en-US" dirty="0"/>
          </a:p>
          <a:p>
            <a:r>
              <a:rPr lang="en-US" dirty="0"/>
              <a:t>Could we add Louisiana in the mix, to design not to break it in the future – master mapping exercise in the govCONNECT model – if you’re a state with x, here is how you would map to our roles</a:t>
            </a:r>
          </a:p>
          <a:p>
            <a:endParaRPr lang="en-US" dirty="0"/>
          </a:p>
          <a:p>
            <a:r>
              <a:rPr lang="en-US" dirty="0"/>
              <a:t>Let’s make conscious decisions together.</a:t>
            </a:r>
          </a:p>
          <a:p>
            <a:endParaRPr lang="en-US" dirty="0"/>
          </a:p>
          <a:p>
            <a:r>
              <a:rPr lang="en-US" dirty="0"/>
              <a:t>CO – you configure the call, and </a:t>
            </a:r>
            <a:r>
              <a:rPr lang="en-US" dirty="0" err="1"/>
              <a:t>ti</a:t>
            </a:r>
            <a:r>
              <a:rPr lang="en-US" dirty="0"/>
              <a:t> calls an interface, and the framework handles how to call the interface and the </a:t>
            </a:r>
            <a:r>
              <a:rPr lang="en-US" dirty="0" err="1"/>
              <a:t>elments</a:t>
            </a:r>
            <a:r>
              <a:rPr lang="en-US" dirty="0"/>
              <a:t> that are prepopulated. </a:t>
            </a:r>
          </a:p>
        </p:txBody>
      </p:sp>
      <p:sp>
        <p:nvSpPr>
          <p:cNvPr id="4" name="Slide Number Placeholder 3"/>
          <p:cNvSpPr>
            <a:spLocks noGrp="1"/>
          </p:cNvSpPr>
          <p:nvPr>
            <p:ph type="sldNum" sz="quarter" idx="10"/>
          </p:nvPr>
        </p:nvSpPr>
        <p:spPr/>
        <p:txBody>
          <a:bodyPr/>
          <a:lstStyle/>
          <a:p>
            <a:fld id="{08A34052-12FB-4B01-8A2E-D87AD7371E95}" type="slidenum">
              <a:rPr lang="en-US" smtClean="0"/>
              <a:t>23</a:t>
            </a:fld>
            <a:endParaRPr lang="en-US"/>
          </a:p>
        </p:txBody>
      </p:sp>
    </p:spTree>
    <p:extLst>
      <p:ext uri="{BB962C8B-B14F-4D97-AF65-F5344CB8AC3E}">
        <p14:creationId xmlns:p14="http://schemas.microsoft.com/office/powerpoint/2010/main" val="11886891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ASG – Would need to be ready by </a:t>
            </a:r>
            <a:r>
              <a:rPr lang="en-US" dirty="0" err="1"/>
              <a:t>Juen</a:t>
            </a:r>
            <a:r>
              <a:rPr lang="en-US" dirty="0"/>
              <a:t> for the certified to sell – 3 </a:t>
            </a:r>
            <a:r>
              <a:rPr lang="en-US" dirty="0" err="1"/>
              <a:t>mo</a:t>
            </a:r>
            <a:r>
              <a:rPr lang="en-US" dirty="0"/>
              <a:t> in certified to sell. To show it off at </a:t>
            </a:r>
            <a:r>
              <a:rPr lang="en-US" dirty="0" err="1"/>
              <a:t>dreamforce</a:t>
            </a:r>
            <a:r>
              <a:rPr lang="en-US" dirty="0"/>
              <a:t> 2019. </a:t>
            </a:r>
          </a:p>
          <a:p>
            <a:r>
              <a:rPr lang="en-US" dirty="0"/>
              <a:t>App exchange I </a:t>
            </a:r>
            <a:r>
              <a:rPr lang="en-US" dirty="0" err="1"/>
              <a:t>splanned</a:t>
            </a:r>
            <a:r>
              <a:rPr lang="en-US" dirty="0"/>
              <a:t> for the solution. If it’s just an asset then they want to review our architecture. </a:t>
            </a:r>
          </a:p>
          <a:p>
            <a:r>
              <a:rPr lang="en-US" dirty="0"/>
              <a:t>We don’t’ want this on the app exchange.</a:t>
            </a:r>
          </a:p>
          <a:p>
            <a:endParaRPr lang="en-US" dirty="0"/>
          </a:p>
          <a:p>
            <a:r>
              <a:rPr lang="en-US" dirty="0"/>
              <a:t>Approval is all of us, Chandu,. He delegated Subhojit to be our architect. </a:t>
            </a:r>
          </a:p>
          <a:p>
            <a:endParaRPr lang="en-US" dirty="0"/>
          </a:p>
          <a:p>
            <a:r>
              <a:rPr lang="en-US" dirty="0"/>
              <a:t>LWC v Aura – need to be able to regenerate the components with a future technology if needed. Kiran, is the look and feel different, how would that be done? </a:t>
            </a:r>
          </a:p>
          <a:p>
            <a:endParaRPr lang="en-US" dirty="0"/>
          </a:p>
          <a:p>
            <a:r>
              <a:rPr lang="en-US" dirty="0"/>
              <a:t>Security is not yet future proof</a:t>
            </a:r>
          </a:p>
          <a:p>
            <a:endParaRPr lang="en-US" dirty="0"/>
          </a:p>
          <a:p>
            <a:r>
              <a:rPr lang="en-US" dirty="0"/>
              <a:t>Vivek – security team – AERS design</a:t>
            </a:r>
          </a:p>
          <a:p>
            <a:endParaRPr lang="en-US" dirty="0"/>
          </a:p>
          <a:p>
            <a:r>
              <a:rPr lang="en-US" dirty="0"/>
              <a:t>Could we add Louisiana in the mix, to design not to break it in the future – master mapping exercise in the govCONNECT model – if you’re a state with x, here is how you would map to our roles</a:t>
            </a:r>
          </a:p>
          <a:p>
            <a:endParaRPr lang="en-US" dirty="0"/>
          </a:p>
          <a:p>
            <a:r>
              <a:rPr lang="en-US" dirty="0"/>
              <a:t>Let’s make conscious decisions together.</a:t>
            </a:r>
          </a:p>
          <a:p>
            <a:endParaRPr lang="en-US" dirty="0"/>
          </a:p>
          <a:p>
            <a:r>
              <a:rPr lang="en-US" dirty="0"/>
              <a:t>CO – you configure the call, and </a:t>
            </a:r>
            <a:r>
              <a:rPr lang="en-US" dirty="0" err="1"/>
              <a:t>ti</a:t>
            </a:r>
            <a:r>
              <a:rPr lang="en-US" dirty="0"/>
              <a:t> calls an interface, and the framework handles how to call the interface and the </a:t>
            </a:r>
            <a:r>
              <a:rPr lang="en-US" dirty="0" err="1"/>
              <a:t>elments</a:t>
            </a:r>
            <a:r>
              <a:rPr lang="en-US" dirty="0"/>
              <a:t> that are prepopulated. </a:t>
            </a:r>
          </a:p>
        </p:txBody>
      </p:sp>
      <p:sp>
        <p:nvSpPr>
          <p:cNvPr id="4" name="Slide Number Placeholder 3"/>
          <p:cNvSpPr>
            <a:spLocks noGrp="1"/>
          </p:cNvSpPr>
          <p:nvPr>
            <p:ph type="sldNum" sz="quarter" idx="10"/>
          </p:nvPr>
        </p:nvSpPr>
        <p:spPr/>
        <p:txBody>
          <a:bodyPr/>
          <a:lstStyle/>
          <a:p>
            <a:fld id="{08A34052-12FB-4B01-8A2E-D87AD7371E95}" type="slidenum">
              <a:rPr lang="en-US" smtClean="0"/>
              <a:t>24</a:t>
            </a:fld>
            <a:endParaRPr lang="en-US"/>
          </a:p>
        </p:txBody>
      </p:sp>
    </p:spTree>
    <p:extLst>
      <p:ext uri="{BB962C8B-B14F-4D97-AF65-F5344CB8AC3E}">
        <p14:creationId xmlns:p14="http://schemas.microsoft.com/office/powerpoint/2010/main" val="24364294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ASG – Would need to be ready by </a:t>
            </a:r>
            <a:r>
              <a:rPr lang="en-US" dirty="0" err="1"/>
              <a:t>Juen</a:t>
            </a:r>
            <a:r>
              <a:rPr lang="en-US" dirty="0"/>
              <a:t> for the certified to sell – 3 </a:t>
            </a:r>
            <a:r>
              <a:rPr lang="en-US" dirty="0" err="1"/>
              <a:t>mo</a:t>
            </a:r>
            <a:r>
              <a:rPr lang="en-US" dirty="0"/>
              <a:t> in certified to sell. To show it off at </a:t>
            </a:r>
            <a:r>
              <a:rPr lang="en-US" dirty="0" err="1"/>
              <a:t>dreamforce</a:t>
            </a:r>
            <a:r>
              <a:rPr lang="en-US" dirty="0"/>
              <a:t> 2019. </a:t>
            </a:r>
          </a:p>
          <a:p>
            <a:r>
              <a:rPr lang="en-US" dirty="0"/>
              <a:t>App exchange I </a:t>
            </a:r>
            <a:r>
              <a:rPr lang="en-US" dirty="0" err="1"/>
              <a:t>splanned</a:t>
            </a:r>
            <a:r>
              <a:rPr lang="en-US" dirty="0"/>
              <a:t> for the solution. If it’s just an asset then they want to review our architecture. </a:t>
            </a:r>
          </a:p>
          <a:p>
            <a:r>
              <a:rPr lang="en-US" dirty="0"/>
              <a:t>We don’t’ want this on the app exchange.</a:t>
            </a:r>
          </a:p>
          <a:p>
            <a:endParaRPr lang="en-US" dirty="0"/>
          </a:p>
          <a:p>
            <a:r>
              <a:rPr lang="en-US" dirty="0"/>
              <a:t>Approval is all of us, Chandu,. He delegated Subhojit to be our architect. </a:t>
            </a:r>
          </a:p>
          <a:p>
            <a:endParaRPr lang="en-US" dirty="0"/>
          </a:p>
          <a:p>
            <a:r>
              <a:rPr lang="en-US" dirty="0"/>
              <a:t>LWC v Aura – need to be able to regenerate the components with a future technology if needed. Kiran, is the look and feel different, how would that be done? </a:t>
            </a:r>
          </a:p>
          <a:p>
            <a:endParaRPr lang="en-US" dirty="0"/>
          </a:p>
          <a:p>
            <a:r>
              <a:rPr lang="en-US" dirty="0"/>
              <a:t>Security is not yet future proof</a:t>
            </a:r>
          </a:p>
          <a:p>
            <a:endParaRPr lang="en-US" dirty="0"/>
          </a:p>
          <a:p>
            <a:r>
              <a:rPr lang="en-US" dirty="0"/>
              <a:t>Vivek – security team – AERS design</a:t>
            </a:r>
          </a:p>
          <a:p>
            <a:endParaRPr lang="en-US" dirty="0"/>
          </a:p>
          <a:p>
            <a:r>
              <a:rPr lang="en-US" dirty="0"/>
              <a:t>Could we add Louisiana in the mix, to design not to break it in the future – master mapping exercise in the govCONNECT model – if you’re a state with x, here is how you would map to our roles</a:t>
            </a:r>
          </a:p>
          <a:p>
            <a:endParaRPr lang="en-US" dirty="0"/>
          </a:p>
          <a:p>
            <a:r>
              <a:rPr lang="en-US" dirty="0"/>
              <a:t>Let’s make conscious decisions together.</a:t>
            </a:r>
          </a:p>
          <a:p>
            <a:endParaRPr lang="en-US" dirty="0"/>
          </a:p>
          <a:p>
            <a:r>
              <a:rPr lang="en-US" dirty="0"/>
              <a:t>CO – you configure the call, and </a:t>
            </a:r>
            <a:r>
              <a:rPr lang="en-US" dirty="0" err="1"/>
              <a:t>ti</a:t>
            </a:r>
            <a:r>
              <a:rPr lang="en-US" dirty="0"/>
              <a:t> calls an interface, and the framework handles how to call the interface and the </a:t>
            </a:r>
            <a:r>
              <a:rPr lang="en-US" dirty="0" err="1"/>
              <a:t>elments</a:t>
            </a:r>
            <a:r>
              <a:rPr lang="en-US" dirty="0"/>
              <a:t> that are prepopulated. </a:t>
            </a:r>
          </a:p>
        </p:txBody>
      </p:sp>
      <p:sp>
        <p:nvSpPr>
          <p:cNvPr id="4" name="Slide Number Placeholder 3"/>
          <p:cNvSpPr>
            <a:spLocks noGrp="1"/>
          </p:cNvSpPr>
          <p:nvPr>
            <p:ph type="sldNum" sz="quarter" idx="10"/>
          </p:nvPr>
        </p:nvSpPr>
        <p:spPr/>
        <p:txBody>
          <a:bodyPr/>
          <a:lstStyle/>
          <a:p>
            <a:fld id="{08A34052-12FB-4B01-8A2E-D87AD7371E95}" type="slidenum">
              <a:rPr lang="en-US" smtClean="0"/>
              <a:t>25</a:t>
            </a:fld>
            <a:endParaRPr lang="en-US"/>
          </a:p>
        </p:txBody>
      </p:sp>
    </p:spTree>
    <p:extLst>
      <p:ext uri="{BB962C8B-B14F-4D97-AF65-F5344CB8AC3E}">
        <p14:creationId xmlns:p14="http://schemas.microsoft.com/office/powerpoint/2010/main" val="31599968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ASG – Would need to be ready by </a:t>
            </a:r>
            <a:r>
              <a:rPr lang="en-US" dirty="0" err="1"/>
              <a:t>Juen</a:t>
            </a:r>
            <a:r>
              <a:rPr lang="en-US" dirty="0"/>
              <a:t> for the certified to sell – 3 </a:t>
            </a:r>
            <a:r>
              <a:rPr lang="en-US" dirty="0" err="1"/>
              <a:t>mo</a:t>
            </a:r>
            <a:r>
              <a:rPr lang="en-US" dirty="0"/>
              <a:t> in certified to sell. To show it off at </a:t>
            </a:r>
            <a:r>
              <a:rPr lang="en-US" dirty="0" err="1"/>
              <a:t>dreamforce</a:t>
            </a:r>
            <a:r>
              <a:rPr lang="en-US" dirty="0"/>
              <a:t> 2019. </a:t>
            </a:r>
          </a:p>
          <a:p>
            <a:r>
              <a:rPr lang="en-US" dirty="0"/>
              <a:t>App exchange I </a:t>
            </a:r>
            <a:r>
              <a:rPr lang="en-US" dirty="0" err="1"/>
              <a:t>splanned</a:t>
            </a:r>
            <a:r>
              <a:rPr lang="en-US" dirty="0"/>
              <a:t> for the solution. If it’s just an asset then they want to review our architecture. </a:t>
            </a:r>
          </a:p>
          <a:p>
            <a:r>
              <a:rPr lang="en-US" dirty="0"/>
              <a:t>We don’t’ want this on the app exchange.</a:t>
            </a:r>
          </a:p>
          <a:p>
            <a:endParaRPr lang="en-US" dirty="0"/>
          </a:p>
          <a:p>
            <a:r>
              <a:rPr lang="en-US" dirty="0"/>
              <a:t>Approval is all of us, Chandu,. He delegated Subhojit to be our architect. </a:t>
            </a:r>
          </a:p>
          <a:p>
            <a:endParaRPr lang="en-US" dirty="0"/>
          </a:p>
          <a:p>
            <a:r>
              <a:rPr lang="en-US" dirty="0"/>
              <a:t>LWC v Aura – need to be able to regenerate the components with a future technology if needed. Kiran, is the look and feel different, how would that be done? </a:t>
            </a:r>
          </a:p>
          <a:p>
            <a:endParaRPr lang="en-US" dirty="0"/>
          </a:p>
          <a:p>
            <a:r>
              <a:rPr lang="en-US" dirty="0"/>
              <a:t>Security is not yet future proof</a:t>
            </a:r>
          </a:p>
          <a:p>
            <a:endParaRPr lang="en-US" dirty="0"/>
          </a:p>
          <a:p>
            <a:r>
              <a:rPr lang="en-US" dirty="0"/>
              <a:t>Vivek – security team – AERS design</a:t>
            </a:r>
          </a:p>
          <a:p>
            <a:endParaRPr lang="en-US" dirty="0"/>
          </a:p>
          <a:p>
            <a:r>
              <a:rPr lang="en-US" dirty="0"/>
              <a:t>Could we add Louisiana in the mix, to design not to break it in the future – master mapping exercise in the govCONNECT model – if you’re a state with x, here is how you would map to our roles</a:t>
            </a:r>
          </a:p>
          <a:p>
            <a:endParaRPr lang="en-US" dirty="0"/>
          </a:p>
          <a:p>
            <a:r>
              <a:rPr lang="en-US" dirty="0"/>
              <a:t>Let’s make conscious decisions together.</a:t>
            </a:r>
          </a:p>
          <a:p>
            <a:endParaRPr lang="en-US" dirty="0"/>
          </a:p>
          <a:p>
            <a:r>
              <a:rPr lang="en-US" dirty="0"/>
              <a:t>CO – you configure the call, and </a:t>
            </a:r>
            <a:r>
              <a:rPr lang="en-US" dirty="0" err="1"/>
              <a:t>ti</a:t>
            </a:r>
            <a:r>
              <a:rPr lang="en-US" dirty="0"/>
              <a:t> calls an interface, and the framework handles how to call the interface and the </a:t>
            </a:r>
            <a:r>
              <a:rPr lang="en-US" dirty="0" err="1"/>
              <a:t>elments</a:t>
            </a:r>
            <a:r>
              <a:rPr lang="en-US" dirty="0"/>
              <a:t> that are prepopulated. </a:t>
            </a:r>
          </a:p>
        </p:txBody>
      </p:sp>
      <p:sp>
        <p:nvSpPr>
          <p:cNvPr id="4" name="Slide Number Placeholder 3"/>
          <p:cNvSpPr>
            <a:spLocks noGrp="1"/>
          </p:cNvSpPr>
          <p:nvPr>
            <p:ph type="sldNum" sz="quarter" idx="10"/>
          </p:nvPr>
        </p:nvSpPr>
        <p:spPr/>
        <p:txBody>
          <a:bodyPr/>
          <a:lstStyle/>
          <a:p>
            <a:fld id="{08A34052-12FB-4B01-8A2E-D87AD7371E95}" type="slidenum">
              <a:rPr lang="en-US" smtClean="0"/>
              <a:t>26</a:t>
            </a:fld>
            <a:endParaRPr lang="en-US"/>
          </a:p>
        </p:txBody>
      </p:sp>
    </p:spTree>
    <p:extLst>
      <p:ext uri="{BB962C8B-B14F-4D97-AF65-F5344CB8AC3E}">
        <p14:creationId xmlns:p14="http://schemas.microsoft.com/office/powerpoint/2010/main" val="18224602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ASG – Would need to be ready by </a:t>
            </a:r>
            <a:r>
              <a:rPr lang="en-US" dirty="0" err="1"/>
              <a:t>Juen</a:t>
            </a:r>
            <a:r>
              <a:rPr lang="en-US" dirty="0"/>
              <a:t> for the certified to sell – 3 </a:t>
            </a:r>
            <a:r>
              <a:rPr lang="en-US" dirty="0" err="1"/>
              <a:t>mo</a:t>
            </a:r>
            <a:r>
              <a:rPr lang="en-US" dirty="0"/>
              <a:t> in certified to sell. To show it off at </a:t>
            </a:r>
            <a:r>
              <a:rPr lang="en-US" dirty="0" err="1"/>
              <a:t>dreamforce</a:t>
            </a:r>
            <a:r>
              <a:rPr lang="en-US" dirty="0"/>
              <a:t> 2019. </a:t>
            </a:r>
          </a:p>
          <a:p>
            <a:r>
              <a:rPr lang="en-US" dirty="0"/>
              <a:t>App exchange I </a:t>
            </a:r>
            <a:r>
              <a:rPr lang="en-US" dirty="0" err="1"/>
              <a:t>splanned</a:t>
            </a:r>
            <a:r>
              <a:rPr lang="en-US" dirty="0"/>
              <a:t> for the solution. If it’s just an asset then they want to review our architecture. </a:t>
            </a:r>
          </a:p>
          <a:p>
            <a:r>
              <a:rPr lang="en-US" dirty="0"/>
              <a:t>We don’t’ want this on the app exchange.</a:t>
            </a:r>
          </a:p>
          <a:p>
            <a:endParaRPr lang="en-US" dirty="0"/>
          </a:p>
          <a:p>
            <a:r>
              <a:rPr lang="en-US" dirty="0"/>
              <a:t>Approval is all of us, Chandu,. He delegated Subhojit to be our architect. </a:t>
            </a:r>
          </a:p>
          <a:p>
            <a:endParaRPr lang="en-US" dirty="0"/>
          </a:p>
          <a:p>
            <a:r>
              <a:rPr lang="en-US" dirty="0"/>
              <a:t>LWC v Aura – need to be able to regenerate the components with a future technology if needed. Kiran, is the look and feel different, how would that be done? </a:t>
            </a:r>
          </a:p>
          <a:p>
            <a:endParaRPr lang="en-US" dirty="0"/>
          </a:p>
          <a:p>
            <a:r>
              <a:rPr lang="en-US" dirty="0"/>
              <a:t>Security is not yet future proof</a:t>
            </a:r>
          </a:p>
          <a:p>
            <a:endParaRPr lang="en-US" dirty="0"/>
          </a:p>
          <a:p>
            <a:r>
              <a:rPr lang="en-US" dirty="0"/>
              <a:t>Vivek – security team – AERS design</a:t>
            </a:r>
          </a:p>
          <a:p>
            <a:endParaRPr lang="en-US" dirty="0"/>
          </a:p>
          <a:p>
            <a:r>
              <a:rPr lang="en-US" dirty="0"/>
              <a:t>Could we add Louisiana in the mix, to design not to break it in the future – master mapping exercise in the govCONNECT model – if you’re a state with x, here is how you would map to our roles</a:t>
            </a:r>
          </a:p>
          <a:p>
            <a:endParaRPr lang="en-US" dirty="0"/>
          </a:p>
          <a:p>
            <a:r>
              <a:rPr lang="en-US" dirty="0"/>
              <a:t>Let’s make conscious decisions together.</a:t>
            </a:r>
          </a:p>
          <a:p>
            <a:endParaRPr lang="en-US" dirty="0"/>
          </a:p>
          <a:p>
            <a:r>
              <a:rPr lang="en-US" dirty="0"/>
              <a:t>CO – you configure the call, and </a:t>
            </a:r>
            <a:r>
              <a:rPr lang="en-US" dirty="0" err="1"/>
              <a:t>ti</a:t>
            </a:r>
            <a:r>
              <a:rPr lang="en-US" dirty="0"/>
              <a:t> calls an interface, and the framework handles how to call the interface and the </a:t>
            </a:r>
            <a:r>
              <a:rPr lang="en-US" dirty="0" err="1"/>
              <a:t>elments</a:t>
            </a:r>
            <a:r>
              <a:rPr lang="en-US" dirty="0"/>
              <a:t> that are prepopulated. </a:t>
            </a:r>
          </a:p>
        </p:txBody>
      </p:sp>
      <p:sp>
        <p:nvSpPr>
          <p:cNvPr id="4" name="Slide Number Placeholder 3"/>
          <p:cNvSpPr>
            <a:spLocks noGrp="1"/>
          </p:cNvSpPr>
          <p:nvPr>
            <p:ph type="sldNum" sz="quarter" idx="10"/>
          </p:nvPr>
        </p:nvSpPr>
        <p:spPr/>
        <p:txBody>
          <a:bodyPr/>
          <a:lstStyle/>
          <a:p>
            <a:fld id="{08A34052-12FB-4B01-8A2E-D87AD7371E95}" type="slidenum">
              <a:rPr lang="en-US" smtClean="0"/>
              <a:t>27</a:t>
            </a:fld>
            <a:endParaRPr lang="en-US"/>
          </a:p>
        </p:txBody>
      </p:sp>
    </p:spTree>
    <p:extLst>
      <p:ext uri="{BB962C8B-B14F-4D97-AF65-F5344CB8AC3E}">
        <p14:creationId xmlns:p14="http://schemas.microsoft.com/office/powerpoint/2010/main" val="10246817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ASG – Would need to be ready by </a:t>
            </a:r>
            <a:r>
              <a:rPr lang="en-US" dirty="0" err="1"/>
              <a:t>Juen</a:t>
            </a:r>
            <a:r>
              <a:rPr lang="en-US" dirty="0"/>
              <a:t> for the certified to sell – 3 </a:t>
            </a:r>
            <a:r>
              <a:rPr lang="en-US" dirty="0" err="1"/>
              <a:t>mo</a:t>
            </a:r>
            <a:r>
              <a:rPr lang="en-US" dirty="0"/>
              <a:t> in certified to sell. To show it off at </a:t>
            </a:r>
            <a:r>
              <a:rPr lang="en-US" dirty="0" err="1"/>
              <a:t>dreamforce</a:t>
            </a:r>
            <a:r>
              <a:rPr lang="en-US" dirty="0"/>
              <a:t> 2019. </a:t>
            </a:r>
          </a:p>
          <a:p>
            <a:r>
              <a:rPr lang="en-US" dirty="0"/>
              <a:t>App exchange I </a:t>
            </a:r>
            <a:r>
              <a:rPr lang="en-US" dirty="0" err="1"/>
              <a:t>splanned</a:t>
            </a:r>
            <a:r>
              <a:rPr lang="en-US" dirty="0"/>
              <a:t> for the solution. If it’s just an asset then they want to review our architecture. </a:t>
            </a:r>
          </a:p>
          <a:p>
            <a:r>
              <a:rPr lang="en-US" dirty="0"/>
              <a:t>We don’t’ want this on the app exchange.</a:t>
            </a:r>
          </a:p>
          <a:p>
            <a:endParaRPr lang="en-US" dirty="0"/>
          </a:p>
          <a:p>
            <a:r>
              <a:rPr lang="en-US" dirty="0"/>
              <a:t>Approval is all of us, Chandu,. He delegated Subhojit to be our architect. </a:t>
            </a:r>
          </a:p>
          <a:p>
            <a:endParaRPr lang="en-US" dirty="0"/>
          </a:p>
          <a:p>
            <a:r>
              <a:rPr lang="en-US" dirty="0"/>
              <a:t>LWC v Aura – need to be able to regenerate the components with a future technology if needed. Kiran, is the look and feel different, how would that be done? </a:t>
            </a:r>
          </a:p>
          <a:p>
            <a:endParaRPr lang="en-US" dirty="0"/>
          </a:p>
          <a:p>
            <a:r>
              <a:rPr lang="en-US" dirty="0"/>
              <a:t>Security is not yet future proof</a:t>
            </a:r>
          </a:p>
          <a:p>
            <a:endParaRPr lang="en-US" dirty="0"/>
          </a:p>
          <a:p>
            <a:r>
              <a:rPr lang="en-US" dirty="0"/>
              <a:t>Vivek – security team – AERS design</a:t>
            </a:r>
          </a:p>
          <a:p>
            <a:endParaRPr lang="en-US" dirty="0"/>
          </a:p>
          <a:p>
            <a:r>
              <a:rPr lang="en-US" dirty="0"/>
              <a:t>Could we add Louisiana in the mix, to design not to break it in the future – master mapping exercise in the govCONNECT model – if you’re a state with x, here is how you would map to our roles</a:t>
            </a:r>
          </a:p>
          <a:p>
            <a:endParaRPr lang="en-US" dirty="0"/>
          </a:p>
          <a:p>
            <a:r>
              <a:rPr lang="en-US" dirty="0"/>
              <a:t>Let’s make conscious decisions together.</a:t>
            </a:r>
          </a:p>
          <a:p>
            <a:endParaRPr lang="en-US" dirty="0"/>
          </a:p>
          <a:p>
            <a:r>
              <a:rPr lang="en-US" dirty="0"/>
              <a:t>CO – you configure the call, and </a:t>
            </a:r>
            <a:r>
              <a:rPr lang="en-US" dirty="0" err="1"/>
              <a:t>ti</a:t>
            </a:r>
            <a:r>
              <a:rPr lang="en-US" dirty="0"/>
              <a:t> calls an interface, and the framework handles how to call the interface and the </a:t>
            </a:r>
            <a:r>
              <a:rPr lang="en-US" dirty="0" err="1"/>
              <a:t>elments</a:t>
            </a:r>
            <a:r>
              <a:rPr lang="en-US" dirty="0"/>
              <a:t> that are prepopulated. </a:t>
            </a:r>
          </a:p>
        </p:txBody>
      </p:sp>
      <p:sp>
        <p:nvSpPr>
          <p:cNvPr id="4" name="Slide Number Placeholder 3"/>
          <p:cNvSpPr>
            <a:spLocks noGrp="1"/>
          </p:cNvSpPr>
          <p:nvPr>
            <p:ph type="sldNum" sz="quarter" idx="10"/>
          </p:nvPr>
        </p:nvSpPr>
        <p:spPr/>
        <p:txBody>
          <a:bodyPr/>
          <a:lstStyle/>
          <a:p>
            <a:fld id="{08A34052-12FB-4B01-8A2E-D87AD7371E95}" type="slidenum">
              <a:rPr lang="en-US" smtClean="0"/>
              <a:t>29</a:t>
            </a:fld>
            <a:endParaRPr lang="en-US"/>
          </a:p>
        </p:txBody>
      </p:sp>
    </p:spTree>
    <p:extLst>
      <p:ext uri="{BB962C8B-B14F-4D97-AF65-F5344CB8AC3E}">
        <p14:creationId xmlns:p14="http://schemas.microsoft.com/office/powerpoint/2010/main" val="807235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ASG – Would need to be ready by </a:t>
            </a:r>
            <a:r>
              <a:rPr lang="en-US" dirty="0" err="1"/>
              <a:t>Juen</a:t>
            </a:r>
            <a:r>
              <a:rPr lang="en-US" dirty="0"/>
              <a:t> for the certified to sell – 3 </a:t>
            </a:r>
            <a:r>
              <a:rPr lang="en-US" dirty="0" err="1"/>
              <a:t>mo</a:t>
            </a:r>
            <a:r>
              <a:rPr lang="en-US" dirty="0"/>
              <a:t> in certified to sell. To show it off at </a:t>
            </a:r>
            <a:r>
              <a:rPr lang="en-US" dirty="0" err="1"/>
              <a:t>dreamforce</a:t>
            </a:r>
            <a:r>
              <a:rPr lang="en-US" dirty="0"/>
              <a:t> 2019. </a:t>
            </a:r>
          </a:p>
          <a:p>
            <a:r>
              <a:rPr lang="en-US" dirty="0"/>
              <a:t>App exchange I </a:t>
            </a:r>
            <a:r>
              <a:rPr lang="en-US" dirty="0" err="1"/>
              <a:t>splanned</a:t>
            </a:r>
            <a:r>
              <a:rPr lang="en-US" dirty="0"/>
              <a:t> for the solution. If it’s just an asset then they want to review our architecture. </a:t>
            </a:r>
          </a:p>
          <a:p>
            <a:r>
              <a:rPr lang="en-US" dirty="0"/>
              <a:t>We don’t’ want this on the app exchange.</a:t>
            </a:r>
          </a:p>
          <a:p>
            <a:endParaRPr lang="en-US" dirty="0"/>
          </a:p>
          <a:p>
            <a:r>
              <a:rPr lang="en-US" dirty="0"/>
              <a:t>Approval is all of us, Chandu,. He delegated Subhojit to be our architect. </a:t>
            </a:r>
          </a:p>
          <a:p>
            <a:endParaRPr lang="en-US" dirty="0"/>
          </a:p>
          <a:p>
            <a:r>
              <a:rPr lang="en-US" dirty="0"/>
              <a:t>LWC v Aura – need to be able to regenerate the components with a future technology if needed. Kiran, is the look and feel different, how would that be done? </a:t>
            </a:r>
          </a:p>
          <a:p>
            <a:endParaRPr lang="en-US" dirty="0"/>
          </a:p>
          <a:p>
            <a:r>
              <a:rPr lang="en-US" dirty="0"/>
              <a:t>Security is not yet future proof</a:t>
            </a:r>
          </a:p>
          <a:p>
            <a:endParaRPr lang="en-US" dirty="0"/>
          </a:p>
          <a:p>
            <a:r>
              <a:rPr lang="en-US" dirty="0"/>
              <a:t>Vivek – security team – AERS design</a:t>
            </a:r>
          </a:p>
          <a:p>
            <a:endParaRPr lang="en-US" dirty="0"/>
          </a:p>
          <a:p>
            <a:r>
              <a:rPr lang="en-US" dirty="0"/>
              <a:t>Could we add Louisiana in the mix, to design not to break it in the future – master mapping exercise in the govCONNECT model – if you’re a state with x, here is how you would map to our roles</a:t>
            </a:r>
          </a:p>
          <a:p>
            <a:endParaRPr lang="en-US" dirty="0"/>
          </a:p>
          <a:p>
            <a:r>
              <a:rPr lang="en-US" dirty="0"/>
              <a:t>Let’s make conscious decisions together.</a:t>
            </a:r>
          </a:p>
          <a:p>
            <a:endParaRPr lang="en-US" dirty="0"/>
          </a:p>
          <a:p>
            <a:r>
              <a:rPr lang="en-US" dirty="0"/>
              <a:t>CO – you configure the call, and </a:t>
            </a:r>
            <a:r>
              <a:rPr lang="en-US" dirty="0" err="1"/>
              <a:t>ti</a:t>
            </a:r>
            <a:r>
              <a:rPr lang="en-US" dirty="0"/>
              <a:t> calls an interface, and the framework handles how to call the interface and the </a:t>
            </a:r>
            <a:r>
              <a:rPr lang="en-US" dirty="0" err="1"/>
              <a:t>elments</a:t>
            </a:r>
            <a:r>
              <a:rPr lang="en-US" dirty="0"/>
              <a:t> that are prepopulated. </a:t>
            </a:r>
          </a:p>
        </p:txBody>
      </p:sp>
      <p:sp>
        <p:nvSpPr>
          <p:cNvPr id="4" name="Slide Number Placeholder 3"/>
          <p:cNvSpPr>
            <a:spLocks noGrp="1"/>
          </p:cNvSpPr>
          <p:nvPr>
            <p:ph type="sldNum" sz="quarter" idx="10"/>
          </p:nvPr>
        </p:nvSpPr>
        <p:spPr/>
        <p:txBody>
          <a:bodyPr/>
          <a:lstStyle/>
          <a:p>
            <a:fld id="{08A34052-12FB-4B01-8A2E-D87AD7371E95}" type="slidenum">
              <a:rPr lang="en-US" smtClean="0"/>
              <a:t>9</a:t>
            </a:fld>
            <a:endParaRPr lang="en-US"/>
          </a:p>
        </p:txBody>
      </p:sp>
    </p:spTree>
    <p:extLst>
      <p:ext uri="{BB962C8B-B14F-4D97-AF65-F5344CB8AC3E}">
        <p14:creationId xmlns:p14="http://schemas.microsoft.com/office/powerpoint/2010/main" val="4785658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ASG – Would need to be ready by </a:t>
            </a:r>
            <a:r>
              <a:rPr lang="en-US" dirty="0" err="1"/>
              <a:t>Juen</a:t>
            </a:r>
            <a:r>
              <a:rPr lang="en-US" dirty="0"/>
              <a:t> for the certified to sell – 3 </a:t>
            </a:r>
            <a:r>
              <a:rPr lang="en-US" dirty="0" err="1"/>
              <a:t>mo</a:t>
            </a:r>
            <a:r>
              <a:rPr lang="en-US" dirty="0"/>
              <a:t> in certified to sell. To show it off at </a:t>
            </a:r>
            <a:r>
              <a:rPr lang="en-US" dirty="0" err="1"/>
              <a:t>dreamforce</a:t>
            </a:r>
            <a:r>
              <a:rPr lang="en-US" dirty="0"/>
              <a:t> 2019. </a:t>
            </a:r>
          </a:p>
          <a:p>
            <a:r>
              <a:rPr lang="en-US" dirty="0"/>
              <a:t>App exchange I </a:t>
            </a:r>
            <a:r>
              <a:rPr lang="en-US" dirty="0" err="1"/>
              <a:t>splanned</a:t>
            </a:r>
            <a:r>
              <a:rPr lang="en-US" dirty="0"/>
              <a:t> for the solution. If it’s just an asset then they want to review our architecture. </a:t>
            </a:r>
          </a:p>
          <a:p>
            <a:r>
              <a:rPr lang="en-US" dirty="0"/>
              <a:t>We don’t’ want this on the app exchange.</a:t>
            </a:r>
          </a:p>
          <a:p>
            <a:endParaRPr lang="en-US" dirty="0"/>
          </a:p>
          <a:p>
            <a:r>
              <a:rPr lang="en-US" dirty="0"/>
              <a:t>Approval is all of us, Chandu,. He delegated Subhojit to be our architect. </a:t>
            </a:r>
          </a:p>
          <a:p>
            <a:endParaRPr lang="en-US" dirty="0"/>
          </a:p>
          <a:p>
            <a:r>
              <a:rPr lang="en-US" dirty="0"/>
              <a:t>LWC v Aura – need to be able to regenerate the components with a future technology if needed. Kiran, is the look and feel different, how would that be done? </a:t>
            </a:r>
          </a:p>
          <a:p>
            <a:endParaRPr lang="en-US" dirty="0"/>
          </a:p>
          <a:p>
            <a:r>
              <a:rPr lang="en-US" dirty="0"/>
              <a:t>Security is not yet future proof</a:t>
            </a:r>
          </a:p>
          <a:p>
            <a:endParaRPr lang="en-US" dirty="0"/>
          </a:p>
          <a:p>
            <a:r>
              <a:rPr lang="en-US" dirty="0"/>
              <a:t>Vivek – security team – AERS design</a:t>
            </a:r>
          </a:p>
          <a:p>
            <a:endParaRPr lang="en-US" dirty="0"/>
          </a:p>
          <a:p>
            <a:r>
              <a:rPr lang="en-US" dirty="0"/>
              <a:t>Could we add Louisiana in the mix, to design not to break it in the future – master mapping exercise in the govCONNECT model – if you’re a state with x, here is how you would map to our roles</a:t>
            </a:r>
          </a:p>
          <a:p>
            <a:endParaRPr lang="en-US" dirty="0"/>
          </a:p>
          <a:p>
            <a:r>
              <a:rPr lang="en-US" dirty="0"/>
              <a:t>Let’s make conscious decisions together.</a:t>
            </a:r>
          </a:p>
          <a:p>
            <a:endParaRPr lang="en-US" dirty="0"/>
          </a:p>
          <a:p>
            <a:r>
              <a:rPr lang="en-US" dirty="0"/>
              <a:t>CO – you configure the call, and </a:t>
            </a:r>
            <a:r>
              <a:rPr lang="en-US" dirty="0" err="1"/>
              <a:t>ti</a:t>
            </a:r>
            <a:r>
              <a:rPr lang="en-US" dirty="0"/>
              <a:t> calls an interface, and the framework handles how to call the interface and the </a:t>
            </a:r>
            <a:r>
              <a:rPr lang="en-US" dirty="0" err="1"/>
              <a:t>elments</a:t>
            </a:r>
            <a:r>
              <a:rPr lang="en-US" dirty="0"/>
              <a:t> that are prepopulated. </a:t>
            </a:r>
          </a:p>
        </p:txBody>
      </p:sp>
      <p:sp>
        <p:nvSpPr>
          <p:cNvPr id="4" name="Slide Number Placeholder 3"/>
          <p:cNvSpPr>
            <a:spLocks noGrp="1"/>
          </p:cNvSpPr>
          <p:nvPr>
            <p:ph type="sldNum" sz="quarter" idx="10"/>
          </p:nvPr>
        </p:nvSpPr>
        <p:spPr/>
        <p:txBody>
          <a:bodyPr/>
          <a:lstStyle/>
          <a:p>
            <a:fld id="{08A34052-12FB-4B01-8A2E-D87AD7371E95}" type="slidenum">
              <a:rPr lang="en-US" smtClean="0"/>
              <a:t>10</a:t>
            </a:fld>
            <a:endParaRPr lang="en-US"/>
          </a:p>
        </p:txBody>
      </p:sp>
    </p:spTree>
    <p:extLst>
      <p:ext uri="{BB962C8B-B14F-4D97-AF65-F5344CB8AC3E}">
        <p14:creationId xmlns:p14="http://schemas.microsoft.com/office/powerpoint/2010/main" val="4367917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ASG – Would need to be ready by </a:t>
            </a:r>
            <a:r>
              <a:rPr lang="en-US" dirty="0" err="1"/>
              <a:t>Juen</a:t>
            </a:r>
            <a:r>
              <a:rPr lang="en-US" dirty="0"/>
              <a:t> for the certified to sell – 3 </a:t>
            </a:r>
            <a:r>
              <a:rPr lang="en-US" dirty="0" err="1"/>
              <a:t>mo</a:t>
            </a:r>
            <a:r>
              <a:rPr lang="en-US" dirty="0"/>
              <a:t> in certified to sell. To show it off at </a:t>
            </a:r>
            <a:r>
              <a:rPr lang="en-US" dirty="0" err="1"/>
              <a:t>dreamforce</a:t>
            </a:r>
            <a:r>
              <a:rPr lang="en-US" dirty="0"/>
              <a:t> 2019. </a:t>
            </a:r>
          </a:p>
          <a:p>
            <a:r>
              <a:rPr lang="en-US" dirty="0"/>
              <a:t>App exchange I </a:t>
            </a:r>
            <a:r>
              <a:rPr lang="en-US" dirty="0" err="1"/>
              <a:t>splanned</a:t>
            </a:r>
            <a:r>
              <a:rPr lang="en-US" dirty="0"/>
              <a:t> for the solution. If it’s just an asset then they want to review our architecture. </a:t>
            </a:r>
          </a:p>
          <a:p>
            <a:r>
              <a:rPr lang="en-US" dirty="0"/>
              <a:t>We don’t’ want this on the app exchange.</a:t>
            </a:r>
          </a:p>
          <a:p>
            <a:endParaRPr lang="en-US" dirty="0"/>
          </a:p>
          <a:p>
            <a:r>
              <a:rPr lang="en-US" dirty="0"/>
              <a:t>Approval is all of us, Chandu,. He delegated Subhojit to be our architect. </a:t>
            </a:r>
          </a:p>
          <a:p>
            <a:endParaRPr lang="en-US" dirty="0"/>
          </a:p>
          <a:p>
            <a:r>
              <a:rPr lang="en-US" dirty="0"/>
              <a:t>LWC v Aura – need to be able to regenerate the components with a future technology if needed. Kiran, is the look and feel different, how would that be done? </a:t>
            </a:r>
          </a:p>
          <a:p>
            <a:endParaRPr lang="en-US" dirty="0"/>
          </a:p>
          <a:p>
            <a:r>
              <a:rPr lang="en-US" dirty="0"/>
              <a:t>Security is not yet future proof</a:t>
            </a:r>
          </a:p>
          <a:p>
            <a:endParaRPr lang="en-US" dirty="0"/>
          </a:p>
          <a:p>
            <a:r>
              <a:rPr lang="en-US" dirty="0"/>
              <a:t>Vivek – security team – AERS design</a:t>
            </a:r>
          </a:p>
          <a:p>
            <a:endParaRPr lang="en-US" dirty="0"/>
          </a:p>
          <a:p>
            <a:r>
              <a:rPr lang="en-US" dirty="0"/>
              <a:t>Could we add Louisiana in the mix, to design not to break it in the future – master mapping exercise in the govCONNECT model – if you’re a state with x, here is how you would map to our roles</a:t>
            </a:r>
          </a:p>
          <a:p>
            <a:endParaRPr lang="en-US" dirty="0"/>
          </a:p>
          <a:p>
            <a:r>
              <a:rPr lang="en-US" dirty="0"/>
              <a:t>Let’s make conscious decisions together.</a:t>
            </a:r>
          </a:p>
          <a:p>
            <a:endParaRPr lang="en-US" dirty="0"/>
          </a:p>
          <a:p>
            <a:r>
              <a:rPr lang="en-US" dirty="0"/>
              <a:t>CO – you configure the call, and </a:t>
            </a:r>
            <a:r>
              <a:rPr lang="en-US" dirty="0" err="1"/>
              <a:t>ti</a:t>
            </a:r>
            <a:r>
              <a:rPr lang="en-US" dirty="0"/>
              <a:t> calls an interface, and the framework handles how to call the interface and the </a:t>
            </a:r>
            <a:r>
              <a:rPr lang="en-US" dirty="0" err="1"/>
              <a:t>elments</a:t>
            </a:r>
            <a:r>
              <a:rPr lang="en-US" dirty="0"/>
              <a:t> that are prepopulated. </a:t>
            </a:r>
          </a:p>
        </p:txBody>
      </p:sp>
      <p:sp>
        <p:nvSpPr>
          <p:cNvPr id="4" name="Slide Number Placeholder 3"/>
          <p:cNvSpPr>
            <a:spLocks noGrp="1"/>
          </p:cNvSpPr>
          <p:nvPr>
            <p:ph type="sldNum" sz="quarter" idx="10"/>
          </p:nvPr>
        </p:nvSpPr>
        <p:spPr/>
        <p:txBody>
          <a:bodyPr/>
          <a:lstStyle/>
          <a:p>
            <a:fld id="{08A34052-12FB-4B01-8A2E-D87AD7371E95}" type="slidenum">
              <a:rPr lang="en-US" smtClean="0"/>
              <a:t>11</a:t>
            </a:fld>
            <a:endParaRPr lang="en-US"/>
          </a:p>
        </p:txBody>
      </p:sp>
    </p:spTree>
    <p:extLst>
      <p:ext uri="{BB962C8B-B14F-4D97-AF65-F5344CB8AC3E}">
        <p14:creationId xmlns:p14="http://schemas.microsoft.com/office/powerpoint/2010/main" val="8595938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ASG – Would need to be ready by </a:t>
            </a:r>
            <a:r>
              <a:rPr lang="en-US" dirty="0" err="1"/>
              <a:t>Juen</a:t>
            </a:r>
            <a:r>
              <a:rPr lang="en-US" dirty="0"/>
              <a:t> for the certified to sell – 3 </a:t>
            </a:r>
            <a:r>
              <a:rPr lang="en-US" dirty="0" err="1"/>
              <a:t>mo</a:t>
            </a:r>
            <a:r>
              <a:rPr lang="en-US" dirty="0"/>
              <a:t> in certified to sell. To show it off at </a:t>
            </a:r>
            <a:r>
              <a:rPr lang="en-US" dirty="0" err="1"/>
              <a:t>dreamforce</a:t>
            </a:r>
            <a:r>
              <a:rPr lang="en-US" dirty="0"/>
              <a:t> 2019. </a:t>
            </a:r>
          </a:p>
          <a:p>
            <a:r>
              <a:rPr lang="en-US" dirty="0"/>
              <a:t>App exchange I </a:t>
            </a:r>
            <a:r>
              <a:rPr lang="en-US" dirty="0" err="1"/>
              <a:t>splanned</a:t>
            </a:r>
            <a:r>
              <a:rPr lang="en-US" dirty="0"/>
              <a:t> for the solution. If it’s just an asset then they want to review our architecture. </a:t>
            </a:r>
          </a:p>
          <a:p>
            <a:r>
              <a:rPr lang="en-US" dirty="0"/>
              <a:t>We don’t’ want this on the app exchange.</a:t>
            </a:r>
          </a:p>
          <a:p>
            <a:endParaRPr lang="en-US" dirty="0"/>
          </a:p>
          <a:p>
            <a:r>
              <a:rPr lang="en-US" dirty="0"/>
              <a:t>Approval is all of us, Chandu,. He delegated Subhojit to be our architect. </a:t>
            </a:r>
          </a:p>
          <a:p>
            <a:endParaRPr lang="en-US" dirty="0"/>
          </a:p>
          <a:p>
            <a:r>
              <a:rPr lang="en-US" dirty="0"/>
              <a:t>LWC v Aura – need to be able to regenerate the components with a future technology if needed. Kiran, is the look and feel different, how would that be done? </a:t>
            </a:r>
          </a:p>
          <a:p>
            <a:endParaRPr lang="en-US" dirty="0"/>
          </a:p>
          <a:p>
            <a:r>
              <a:rPr lang="en-US" dirty="0"/>
              <a:t>Security is not yet future proof</a:t>
            </a:r>
          </a:p>
          <a:p>
            <a:endParaRPr lang="en-US" dirty="0"/>
          </a:p>
          <a:p>
            <a:r>
              <a:rPr lang="en-US" dirty="0"/>
              <a:t>Vivek – security team – AERS design</a:t>
            </a:r>
          </a:p>
          <a:p>
            <a:endParaRPr lang="en-US" dirty="0"/>
          </a:p>
          <a:p>
            <a:r>
              <a:rPr lang="en-US" dirty="0"/>
              <a:t>Could we add Louisiana in the mix, to design not to break it in the future – master mapping exercise in the govCONNECT model – if you’re a state with x, here is how you would map to our roles</a:t>
            </a:r>
          </a:p>
          <a:p>
            <a:endParaRPr lang="en-US" dirty="0"/>
          </a:p>
          <a:p>
            <a:r>
              <a:rPr lang="en-US" dirty="0"/>
              <a:t>Let’s make conscious decisions together.</a:t>
            </a:r>
          </a:p>
          <a:p>
            <a:endParaRPr lang="en-US" dirty="0"/>
          </a:p>
          <a:p>
            <a:r>
              <a:rPr lang="en-US" dirty="0"/>
              <a:t>CO – you configure the call, and </a:t>
            </a:r>
            <a:r>
              <a:rPr lang="en-US" dirty="0" err="1"/>
              <a:t>ti</a:t>
            </a:r>
            <a:r>
              <a:rPr lang="en-US" dirty="0"/>
              <a:t> calls an interface, and the framework handles how to call the interface and the </a:t>
            </a:r>
            <a:r>
              <a:rPr lang="en-US" dirty="0" err="1"/>
              <a:t>elments</a:t>
            </a:r>
            <a:r>
              <a:rPr lang="en-US" dirty="0"/>
              <a:t> that are prepopulated. </a:t>
            </a:r>
          </a:p>
        </p:txBody>
      </p:sp>
      <p:sp>
        <p:nvSpPr>
          <p:cNvPr id="4" name="Slide Number Placeholder 3"/>
          <p:cNvSpPr>
            <a:spLocks noGrp="1"/>
          </p:cNvSpPr>
          <p:nvPr>
            <p:ph type="sldNum" sz="quarter" idx="10"/>
          </p:nvPr>
        </p:nvSpPr>
        <p:spPr/>
        <p:txBody>
          <a:bodyPr/>
          <a:lstStyle/>
          <a:p>
            <a:fld id="{08A34052-12FB-4B01-8A2E-D87AD7371E95}" type="slidenum">
              <a:rPr lang="en-US" smtClean="0"/>
              <a:t>12</a:t>
            </a:fld>
            <a:endParaRPr lang="en-US"/>
          </a:p>
        </p:txBody>
      </p:sp>
    </p:spTree>
    <p:extLst>
      <p:ext uri="{BB962C8B-B14F-4D97-AF65-F5344CB8AC3E}">
        <p14:creationId xmlns:p14="http://schemas.microsoft.com/office/powerpoint/2010/main" val="38621591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ASG – Would need to be ready by </a:t>
            </a:r>
            <a:r>
              <a:rPr lang="en-US" dirty="0" err="1"/>
              <a:t>Juen</a:t>
            </a:r>
            <a:r>
              <a:rPr lang="en-US" dirty="0"/>
              <a:t> for the certified to sell – 3 </a:t>
            </a:r>
            <a:r>
              <a:rPr lang="en-US" dirty="0" err="1"/>
              <a:t>mo</a:t>
            </a:r>
            <a:r>
              <a:rPr lang="en-US" dirty="0"/>
              <a:t> in certified to sell. To show it off at </a:t>
            </a:r>
            <a:r>
              <a:rPr lang="en-US" dirty="0" err="1"/>
              <a:t>dreamforce</a:t>
            </a:r>
            <a:r>
              <a:rPr lang="en-US" dirty="0"/>
              <a:t> 2019. </a:t>
            </a:r>
          </a:p>
          <a:p>
            <a:r>
              <a:rPr lang="en-US" dirty="0"/>
              <a:t>App exchange I </a:t>
            </a:r>
            <a:r>
              <a:rPr lang="en-US" dirty="0" err="1"/>
              <a:t>splanned</a:t>
            </a:r>
            <a:r>
              <a:rPr lang="en-US" dirty="0"/>
              <a:t> for the solution. If it’s just an asset then they want to review our architecture. </a:t>
            </a:r>
          </a:p>
          <a:p>
            <a:r>
              <a:rPr lang="en-US" dirty="0"/>
              <a:t>We don’t’ want this on the app exchange.</a:t>
            </a:r>
          </a:p>
          <a:p>
            <a:endParaRPr lang="en-US" dirty="0"/>
          </a:p>
          <a:p>
            <a:r>
              <a:rPr lang="en-US" dirty="0"/>
              <a:t>Approval is all of us, Chandu,. He delegated Subhojit to be our architect. </a:t>
            </a:r>
          </a:p>
          <a:p>
            <a:endParaRPr lang="en-US" dirty="0"/>
          </a:p>
          <a:p>
            <a:r>
              <a:rPr lang="en-US" dirty="0"/>
              <a:t>LWC v Aura – need to be able to regenerate the components with a future technology if needed. Kiran, is the look and feel different, how would that be done? </a:t>
            </a:r>
          </a:p>
          <a:p>
            <a:endParaRPr lang="en-US" dirty="0"/>
          </a:p>
          <a:p>
            <a:r>
              <a:rPr lang="en-US" dirty="0"/>
              <a:t>Security is not yet future proof</a:t>
            </a:r>
          </a:p>
          <a:p>
            <a:endParaRPr lang="en-US" dirty="0"/>
          </a:p>
          <a:p>
            <a:r>
              <a:rPr lang="en-US" dirty="0"/>
              <a:t>Vivek – security team – AERS design</a:t>
            </a:r>
          </a:p>
          <a:p>
            <a:endParaRPr lang="en-US" dirty="0"/>
          </a:p>
          <a:p>
            <a:r>
              <a:rPr lang="en-US" dirty="0"/>
              <a:t>Could we add Louisiana in the mix, to design not to break it in the future – master mapping exercise in the govCONNECT model – if you’re a state with x, here is how you would map to our roles</a:t>
            </a:r>
          </a:p>
          <a:p>
            <a:endParaRPr lang="en-US" dirty="0"/>
          </a:p>
          <a:p>
            <a:r>
              <a:rPr lang="en-US" dirty="0"/>
              <a:t>Let’s make conscious decisions together.</a:t>
            </a:r>
          </a:p>
          <a:p>
            <a:endParaRPr lang="en-US" dirty="0"/>
          </a:p>
          <a:p>
            <a:r>
              <a:rPr lang="en-US" dirty="0"/>
              <a:t>CO – you configure the call, and </a:t>
            </a:r>
            <a:r>
              <a:rPr lang="en-US" dirty="0" err="1"/>
              <a:t>ti</a:t>
            </a:r>
            <a:r>
              <a:rPr lang="en-US" dirty="0"/>
              <a:t> calls an interface, and the framework handles how to call the interface and the </a:t>
            </a:r>
            <a:r>
              <a:rPr lang="en-US" dirty="0" err="1"/>
              <a:t>elments</a:t>
            </a:r>
            <a:r>
              <a:rPr lang="en-US" dirty="0"/>
              <a:t> that are prepopulated. </a:t>
            </a:r>
          </a:p>
        </p:txBody>
      </p:sp>
      <p:sp>
        <p:nvSpPr>
          <p:cNvPr id="4" name="Slide Number Placeholder 3"/>
          <p:cNvSpPr>
            <a:spLocks noGrp="1"/>
          </p:cNvSpPr>
          <p:nvPr>
            <p:ph type="sldNum" sz="quarter" idx="10"/>
          </p:nvPr>
        </p:nvSpPr>
        <p:spPr/>
        <p:txBody>
          <a:bodyPr/>
          <a:lstStyle/>
          <a:p>
            <a:fld id="{08A34052-12FB-4B01-8A2E-D87AD7371E95}" type="slidenum">
              <a:rPr lang="en-US" smtClean="0"/>
              <a:t>13</a:t>
            </a:fld>
            <a:endParaRPr lang="en-US"/>
          </a:p>
        </p:txBody>
      </p:sp>
    </p:spTree>
    <p:extLst>
      <p:ext uri="{BB962C8B-B14F-4D97-AF65-F5344CB8AC3E}">
        <p14:creationId xmlns:p14="http://schemas.microsoft.com/office/powerpoint/2010/main" val="41751269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ASG – Would need to be ready by </a:t>
            </a:r>
            <a:r>
              <a:rPr lang="en-US" dirty="0" err="1"/>
              <a:t>Juen</a:t>
            </a:r>
            <a:r>
              <a:rPr lang="en-US" dirty="0"/>
              <a:t> for the certified to sell – 3 </a:t>
            </a:r>
            <a:r>
              <a:rPr lang="en-US" dirty="0" err="1"/>
              <a:t>mo</a:t>
            </a:r>
            <a:r>
              <a:rPr lang="en-US" dirty="0"/>
              <a:t> in certified to sell. To show it off at </a:t>
            </a:r>
            <a:r>
              <a:rPr lang="en-US" dirty="0" err="1"/>
              <a:t>dreamforce</a:t>
            </a:r>
            <a:r>
              <a:rPr lang="en-US" dirty="0"/>
              <a:t> 2019. </a:t>
            </a:r>
          </a:p>
          <a:p>
            <a:r>
              <a:rPr lang="en-US" dirty="0"/>
              <a:t>App exchange I </a:t>
            </a:r>
            <a:r>
              <a:rPr lang="en-US" dirty="0" err="1"/>
              <a:t>splanned</a:t>
            </a:r>
            <a:r>
              <a:rPr lang="en-US" dirty="0"/>
              <a:t> for the solution. If it’s just an asset then they want to review our architecture. </a:t>
            </a:r>
          </a:p>
          <a:p>
            <a:r>
              <a:rPr lang="en-US" dirty="0"/>
              <a:t>We don’t’ want this on the app exchange.</a:t>
            </a:r>
          </a:p>
          <a:p>
            <a:endParaRPr lang="en-US" dirty="0"/>
          </a:p>
          <a:p>
            <a:r>
              <a:rPr lang="en-US" dirty="0"/>
              <a:t>Approval is all of us, Chandu,. He delegated Subhojit to be our architect. </a:t>
            </a:r>
          </a:p>
          <a:p>
            <a:endParaRPr lang="en-US" dirty="0"/>
          </a:p>
          <a:p>
            <a:r>
              <a:rPr lang="en-US" dirty="0"/>
              <a:t>LWC v Aura – need to be able to regenerate the components with a future technology if needed. Kiran, is the look and feel different, how would that be done? </a:t>
            </a:r>
          </a:p>
          <a:p>
            <a:endParaRPr lang="en-US" dirty="0"/>
          </a:p>
          <a:p>
            <a:r>
              <a:rPr lang="en-US" dirty="0"/>
              <a:t>Security is not yet future proof</a:t>
            </a:r>
          </a:p>
          <a:p>
            <a:endParaRPr lang="en-US" dirty="0"/>
          </a:p>
          <a:p>
            <a:r>
              <a:rPr lang="en-US" dirty="0"/>
              <a:t>Vivek – security team – AERS design</a:t>
            </a:r>
          </a:p>
          <a:p>
            <a:endParaRPr lang="en-US" dirty="0"/>
          </a:p>
          <a:p>
            <a:r>
              <a:rPr lang="en-US" dirty="0"/>
              <a:t>Could we add Louisiana in the mix, to design not to break it in the future – master mapping exercise in the govCONNECT model – if you’re a state with x, here is how you would map to our roles</a:t>
            </a:r>
          </a:p>
          <a:p>
            <a:endParaRPr lang="en-US" dirty="0"/>
          </a:p>
          <a:p>
            <a:r>
              <a:rPr lang="en-US" dirty="0"/>
              <a:t>Let’s make conscious decisions together.</a:t>
            </a:r>
          </a:p>
          <a:p>
            <a:endParaRPr lang="en-US" dirty="0"/>
          </a:p>
          <a:p>
            <a:r>
              <a:rPr lang="en-US" dirty="0"/>
              <a:t>CO – you configure the call, and </a:t>
            </a:r>
            <a:r>
              <a:rPr lang="en-US" dirty="0" err="1"/>
              <a:t>ti</a:t>
            </a:r>
            <a:r>
              <a:rPr lang="en-US" dirty="0"/>
              <a:t> calls an interface, and the framework handles how to call the interface and the </a:t>
            </a:r>
            <a:r>
              <a:rPr lang="en-US" dirty="0" err="1"/>
              <a:t>elments</a:t>
            </a:r>
            <a:r>
              <a:rPr lang="en-US" dirty="0"/>
              <a:t> that are prepopulated. </a:t>
            </a:r>
          </a:p>
        </p:txBody>
      </p:sp>
      <p:sp>
        <p:nvSpPr>
          <p:cNvPr id="4" name="Slide Number Placeholder 3"/>
          <p:cNvSpPr>
            <a:spLocks noGrp="1"/>
          </p:cNvSpPr>
          <p:nvPr>
            <p:ph type="sldNum" sz="quarter" idx="10"/>
          </p:nvPr>
        </p:nvSpPr>
        <p:spPr/>
        <p:txBody>
          <a:bodyPr/>
          <a:lstStyle/>
          <a:p>
            <a:fld id="{08A34052-12FB-4B01-8A2E-D87AD7371E95}" type="slidenum">
              <a:rPr lang="en-US" smtClean="0"/>
              <a:t>14</a:t>
            </a:fld>
            <a:endParaRPr lang="en-US"/>
          </a:p>
        </p:txBody>
      </p:sp>
    </p:spTree>
    <p:extLst>
      <p:ext uri="{BB962C8B-B14F-4D97-AF65-F5344CB8AC3E}">
        <p14:creationId xmlns:p14="http://schemas.microsoft.com/office/powerpoint/2010/main" val="6125959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ASG – Would need to be ready by </a:t>
            </a:r>
            <a:r>
              <a:rPr lang="en-US" dirty="0" err="1"/>
              <a:t>Juen</a:t>
            </a:r>
            <a:r>
              <a:rPr lang="en-US" dirty="0"/>
              <a:t> for the certified to sell – 3 </a:t>
            </a:r>
            <a:r>
              <a:rPr lang="en-US" dirty="0" err="1"/>
              <a:t>mo</a:t>
            </a:r>
            <a:r>
              <a:rPr lang="en-US" dirty="0"/>
              <a:t> in certified to sell. To show it off at </a:t>
            </a:r>
            <a:r>
              <a:rPr lang="en-US" dirty="0" err="1"/>
              <a:t>dreamforce</a:t>
            </a:r>
            <a:r>
              <a:rPr lang="en-US" dirty="0"/>
              <a:t> 2019. </a:t>
            </a:r>
          </a:p>
          <a:p>
            <a:r>
              <a:rPr lang="en-US" dirty="0"/>
              <a:t>App exchange I </a:t>
            </a:r>
            <a:r>
              <a:rPr lang="en-US" dirty="0" err="1"/>
              <a:t>splanned</a:t>
            </a:r>
            <a:r>
              <a:rPr lang="en-US" dirty="0"/>
              <a:t> for the solution. If it’s just an asset then they want to review our architecture. </a:t>
            </a:r>
          </a:p>
          <a:p>
            <a:r>
              <a:rPr lang="en-US" dirty="0"/>
              <a:t>We don’t’ want this on the app exchange.</a:t>
            </a:r>
          </a:p>
          <a:p>
            <a:endParaRPr lang="en-US" dirty="0"/>
          </a:p>
          <a:p>
            <a:r>
              <a:rPr lang="en-US" dirty="0"/>
              <a:t>Approval is all of us, Chandu,. He delegated Subhojit to be our architect. </a:t>
            </a:r>
          </a:p>
          <a:p>
            <a:endParaRPr lang="en-US" dirty="0"/>
          </a:p>
          <a:p>
            <a:r>
              <a:rPr lang="en-US" dirty="0"/>
              <a:t>LWC v Aura – need to be able to regenerate the components with a future technology if needed. Kiran, is the look and feel different, how would that be done? </a:t>
            </a:r>
          </a:p>
          <a:p>
            <a:endParaRPr lang="en-US" dirty="0"/>
          </a:p>
          <a:p>
            <a:r>
              <a:rPr lang="en-US" dirty="0"/>
              <a:t>Security is not yet future proof</a:t>
            </a:r>
          </a:p>
          <a:p>
            <a:endParaRPr lang="en-US" dirty="0"/>
          </a:p>
          <a:p>
            <a:r>
              <a:rPr lang="en-US" dirty="0"/>
              <a:t>Vivek – security team – AERS design</a:t>
            </a:r>
          </a:p>
          <a:p>
            <a:endParaRPr lang="en-US" dirty="0"/>
          </a:p>
          <a:p>
            <a:r>
              <a:rPr lang="en-US" dirty="0"/>
              <a:t>Could we add Louisiana in the mix, to design not to break it in the future – master mapping exercise in the govCONNECT model – if you’re a state with x, here is how you would map to our roles</a:t>
            </a:r>
          </a:p>
          <a:p>
            <a:endParaRPr lang="en-US" dirty="0"/>
          </a:p>
          <a:p>
            <a:r>
              <a:rPr lang="en-US" dirty="0"/>
              <a:t>Let’s make conscious decisions together.</a:t>
            </a:r>
          </a:p>
          <a:p>
            <a:endParaRPr lang="en-US" dirty="0"/>
          </a:p>
          <a:p>
            <a:r>
              <a:rPr lang="en-US" dirty="0"/>
              <a:t>CO – you configure the call, and </a:t>
            </a:r>
            <a:r>
              <a:rPr lang="en-US" dirty="0" err="1"/>
              <a:t>ti</a:t>
            </a:r>
            <a:r>
              <a:rPr lang="en-US" dirty="0"/>
              <a:t> calls an interface, and the framework handles how to call the interface and the </a:t>
            </a:r>
            <a:r>
              <a:rPr lang="en-US" dirty="0" err="1"/>
              <a:t>elments</a:t>
            </a:r>
            <a:r>
              <a:rPr lang="en-US" dirty="0"/>
              <a:t> that are prepopulated. </a:t>
            </a:r>
          </a:p>
        </p:txBody>
      </p:sp>
      <p:sp>
        <p:nvSpPr>
          <p:cNvPr id="4" name="Slide Number Placeholder 3"/>
          <p:cNvSpPr>
            <a:spLocks noGrp="1"/>
          </p:cNvSpPr>
          <p:nvPr>
            <p:ph type="sldNum" sz="quarter" idx="10"/>
          </p:nvPr>
        </p:nvSpPr>
        <p:spPr/>
        <p:txBody>
          <a:bodyPr/>
          <a:lstStyle/>
          <a:p>
            <a:fld id="{08A34052-12FB-4B01-8A2E-D87AD7371E95}" type="slidenum">
              <a:rPr lang="en-US" smtClean="0"/>
              <a:t>15</a:t>
            </a:fld>
            <a:endParaRPr lang="en-US"/>
          </a:p>
        </p:txBody>
      </p:sp>
    </p:spTree>
    <p:extLst>
      <p:ext uri="{BB962C8B-B14F-4D97-AF65-F5344CB8AC3E}">
        <p14:creationId xmlns:p14="http://schemas.microsoft.com/office/powerpoint/2010/main" val="24955097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ASG – Would need to be ready by </a:t>
            </a:r>
            <a:r>
              <a:rPr lang="en-US" dirty="0" err="1"/>
              <a:t>Juen</a:t>
            </a:r>
            <a:r>
              <a:rPr lang="en-US" dirty="0"/>
              <a:t> for the certified to sell – 3 </a:t>
            </a:r>
            <a:r>
              <a:rPr lang="en-US" dirty="0" err="1"/>
              <a:t>mo</a:t>
            </a:r>
            <a:r>
              <a:rPr lang="en-US" dirty="0"/>
              <a:t> in certified to sell. To show it off at </a:t>
            </a:r>
            <a:r>
              <a:rPr lang="en-US" dirty="0" err="1"/>
              <a:t>dreamforce</a:t>
            </a:r>
            <a:r>
              <a:rPr lang="en-US" dirty="0"/>
              <a:t> 2019. </a:t>
            </a:r>
          </a:p>
          <a:p>
            <a:r>
              <a:rPr lang="en-US" dirty="0"/>
              <a:t>App exchange I </a:t>
            </a:r>
            <a:r>
              <a:rPr lang="en-US" dirty="0" err="1"/>
              <a:t>splanned</a:t>
            </a:r>
            <a:r>
              <a:rPr lang="en-US" dirty="0"/>
              <a:t> for the solution. If it’s just an asset then they want to review our architecture. </a:t>
            </a:r>
          </a:p>
          <a:p>
            <a:r>
              <a:rPr lang="en-US" dirty="0"/>
              <a:t>We don’t’ want this on the app exchange.</a:t>
            </a:r>
          </a:p>
          <a:p>
            <a:endParaRPr lang="en-US" dirty="0"/>
          </a:p>
          <a:p>
            <a:r>
              <a:rPr lang="en-US" dirty="0"/>
              <a:t>Approval is all of us, Chandu,. He delegated Subhojit to be our architect. </a:t>
            </a:r>
          </a:p>
          <a:p>
            <a:endParaRPr lang="en-US" dirty="0"/>
          </a:p>
          <a:p>
            <a:r>
              <a:rPr lang="en-US" dirty="0"/>
              <a:t>LWC v Aura – need to be able to regenerate the components with a future technology if needed. Kiran, is the look and feel different, how would that be done? </a:t>
            </a:r>
          </a:p>
          <a:p>
            <a:endParaRPr lang="en-US" dirty="0"/>
          </a:p>
          <a:p>
            <a:r>
              <a:rPr lang="en-US" dirty="0"/>
              <a:t>Security is not yet future proof</a:t>
            </a:r>
          </a:p>
          <a:p>
            <a:endParaRPr lang="en-US" dirty="0"/>
          </a:p>
          <a:p>
            <a:r>
              <a:rPr lang="en-US" dirty="0"/>
              <a:t>Vivek – security team – AERS design</a:t>
            </a:r>
          </a:p>
          <a:p>
            <a:endParaRPr lang="en-US" dirty="0"/>
          </a:p>
          <a:p>
            <a:r>
              <a:rPr lang="en-US" dirty="0"/>
              <a:t>Could we add Louisiana in the mix, to design not to break it in the future – master mapping exercise in the govCONNECT model – if you’re a state with x, here is how you would map to our roles</a:t>
            </a:r>
          </a:p>
          <a:p>
            <a:endParaRPr lang="en-US" dirty="0"/>
          </a:p>
          <a:p>
            <a:r>
              <a:rPr lang="en-US" dirty="0"/>
              <a:t>Let’s make conscious decisions together.</a:t>
            </a:r>
          </a:p>
          <a:p>
            <a:endParaRPr lang="en-US" dirty="0"/>
          </a:p>
          <a:p>
            <a:r>
              <a:rPr lang="en-US" dirty="0"/>
              <a:t>CO – you configure the call, and </a:t>
            </a:r>
            <a:r>
              <a:rPr lang="en-US" dirty="0" err="1"/>
              <a:t>ti</a:t>
            </a:r>
            <a:r>
              <a:rPr lang="en-US" dirty="0"/>
              <a:t> calls an interface, and the framework handles how to call the interface and the </a:t>
            </a:r>
            <a:r>
              <a:rPr lang="en-US" dirty="0" err="1"/>
              <a:t>elments</a:t>
            </a:r>
            <a:r>
              <a:rPr lang="en-US" dirty="0"/>
              <a:t> that are prepopulated. </a:t>
            </a:r>
          </a:p>
        </p:txBody>
      </p:sp>
      <p:sp>
        <p:nvSpPr>
          <p:cNvPr id="4" name="Slide Number Placeholder 3"/>
          <p:cNvSpPr>
            <a:spLocks noGrp="1"/>
          </p:cNvSpPr>
          <p:nvPr>
            <p:ph type="sldNum" sz="quarter" idx="10"/>
          </p:nvPr>
        </p:nvSpPr>
        <p:spPr/>
        <p:txBody>
          <a:bodyPr/>
          <a:lstStyle/>
          <a:p>
            <a:fld id="{08A34052-12FB-4B01-8A2E-D87AD7371E95}" type="slidenum">
              <a:rPr lang="en-US" smtClean="0"/>
              <a:t>16</a:t>
            </a:fld>
            <a:endParaRPr lang="en-US"/>
          </a:p>
        </p:txBody>
      </p:sp>
    </p:spTree>
    <p:extLst>
      <p:ext uri="{BB962C8B-B14F-4D97-AF65-F5344CB8AC3E}">
        <p14:creationId xmlns:p14="http://schemas.microsoft.com/office/powerpoint/2010/main" val="35131129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ubhead">
    <p:spTree>
      <p:nvGrpSpPr>
        <p:cNvPr id="1" name=""/>
        <p:cNvGrpSpPr/>
        <p:nvPr/>
      </p:nvGrpSpPr>
      <p:grpSpPr>
        <a:xfrm>
          <a:off x="0" y="0"/>
          <a:ext cx="0" cy="0"/>
          <a:chOff x="0" y="0"/>
          <a:chExt cx="0" cy="0"/>
        </a:xfrm>
      </p:grpSpPr>
      <p:sp>
        <p:nvSpPr>
          <p:cNvPr id="2" name="Title 1"/>
          <p:cNvSpPr>
            <a:spLocks noGrp="1"/>
          </p:cNvSpPr>
          <p:nvPr>
            <p:ph type="title"/>
          </p:nvPr>
        </p:nvSpPr>
        <p:spPr>
          <a:xfrm>
            <a:off x="914400" y="694944"/>
            <a:ext cx="10363200" cy="594360"/>
          </a:xfrm>
        </p:spPr>
        <p:txBody>
          <a:bodyPr vert="horz" lIns="0" tIns="45720" rIns="0" bIns="0" rtlCol="0" anchor="b" anchorCtr="0">
            <a:noAutofit/>
          </a:bodyPr>
          <a:lstStyle>
            <a:lvl1pPr>
              <a:defRPr lang="en-US" sz="3600" b="0" spc="-75" dirty="0">
                <a:latin typeface="+mj-lt"/>
              </a:defRPr>
            </a:lvl1pPr>
          </a:lstStyle>
          <a:p>
            <a:pPr lvl="0" defTabSz="685800">
              <a:lnSpc>
                <a:spcPct val="85000"/>
              </a:lnSpc>
            </a:pPr>
            <a:r>
              <a:rPr lang="en-US"/>
              <a:t>Click to edit Master title style</a:t>
            </a:r>
            <a:endParaRPr lang="en-US" dirty="0"/>
          </a:p>
        </p:txBody>
      </p:sp>
      <p:sp>
        <p:nvSpPr>
          <p:cNvPr id="4" name="Text Placeholder 8"/>
          <p:cNvSpPr>
            <a:spLocks noGrp="1"/>
          </p:cNvSpPr>
          <p:nvPr>
            <p:ph type="body" sz="quarter" idx="14"/>
          </p:nvPr>
        </p:nvSpPr>
        <p:spPr>
          <a:xfrm>
            <a:off x="914721" y="1353312"/>
            <a:ext cx="10362880" cy="475488"/>
          </a:xfrm>
        </p:spPr>
        <p:txBody>
          <a:bodyPr vert="horz" lIns="0" tIns="0" rIns="0" bIns="0" rtlCol="0">
            <a:noAutofit/>
          </a:bodyPr>
          <a:lstStyle>
            <a:lvl1pPr marL="0" indent="0">
              <a:buNone/>
              <a:defRPr lang="en-US" sz="1200"/>
            </a:lvl1pPr>
          </a:lstStyle>
          <a:p>
            <a:pPr marL="228600" lvl="0" indent="-228600">
              <a:lnSpc>
                <a:spcPct val="130000"/>
              </a:lnSpc>
            </a:pPr>
            <a:r>
              <a:rPr lang="en-US"/>
              <a:t>Edit Master text styles</a:t>
            </a:r>
          </a:p>
        </p:txBody>
      </p:sp>
    </p:spTree>
    <p:extLst>
      <p:ext uri="{BB962C8B-B14F-4D97-AF65-F5344CB8AC3E}">
        <p14:creationId xmlns:p14="http://schemas.microsoft.com/office/powerpoint/2010/main" val="24699114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Slide -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9" name="Picture Placeholder 8"/>
          <p:cNvSpPr>
            <a:spLocks noGrp="1" noChangeAspect="1"/>
          </p:cNvSpPr>
          <p:nvPr>
            <p:ph type="pic" sz="quarter" idx="11"/>
          </p:nvPr>
        </p:nvSpPr>
        <p:spPr>
          <a:xfrm>
            <a:off x="2505856" y="727200"/>
            <a:ext cx="7200000" cy="5400000"/>
          </a:xfrm>
          <a:prstGeom prst="rect">
            <a:avLst/>
          </a:prstGeom>
        </p:spPr>
        <p:txBody>
          <a:bodyPr/>
          <a:lstStyle>
            <a:lvl1pPr>
              <a:defRPr>
                <a:solidFill>
                  <a:schemeClr val="bg1"/>
                </a:solidFill>
              </a:defRPr>
            </a:lvl1pPr>
          </a:lstStyle>
          <a:p>
            <a:r>
              <a:rPr lang="en-US" noProof="0" dirty="0"/>
              <a:t>Click icon to add picture</a:t>
            </a:r>
          </a:p>
        </p:txBody>
      </p:sp>
      <p:sp>
        <p:nvSpPr>
          <p:cNvPr id="3" name="Subtitle 2"/>
          <p:cNvSpPr>
            <a:spLocks noGrp="1"/>
          </p:cNvSpPr>
          <p:nvPr>
            <p:ph type="subTitle" idx="1" hasCustomPrompt="1"/>
          </p:nvPr>
        </p:nvSpPr>
        <p:spPr bwMode="gray">
          <a:xfrm>
            <a:off x="503989" y="5864230"/>
            <a:ext cx="5592011"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bg1"/>
                </a:solidFill>
              </a:defRPr>
            </a:lvl1pPr>
            <a:lvl2pPr marL="0" marR="0" indent="0" algn="l" defTabSz="914400" rtl="0" eaLnBrk="1" fontAlgn="auto" latinLnBrk="0" hangingPunct="1">
              <a:lnSpc>
                <a:spcPct val="100000"/>
              </a:lnSpc>
              <a:spcBef>
                <a:spcPts val="0"/>
              </a:spcBef>
              <a:spcAft>
                <a:spcPts val="0"/>
              </a:spcAft>
              <a:buClrTx/>
              <a:buSzPct val="100000"/>
              <a:buFont typeface="Arial"/>
              <a:buNone/>
              <a:tabLst/>
              <a:defRPr sz="1600" b="0">
                <a:solidFill>
                  <a:schemeClr val="bg1"/>
                </a:solidFill>
              </a:defRPr>
            </a:lvl2pPr>
            <a:lvl3pPr marL="0" indent="0" algn="l">
              <a:spcAft>
                <a:spcPts val="0"/>
              </a:spcAft>
              <a:buNone/>
              <a:defRPr sz="1600">
                <a:solidFill>
                  <a:schemeClr val="bg1"/>
                </a:solidFill>
              </a:defRPr>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Click to edit Master title style</a:t>
            </a:r>
          </a:p>
          <a:p>
            <a:pPr marL="0" marR="0" lvl="1" indent="0" algn="l" defTabSz="914400" rtl="0" eaLnBrk="1" fontAlgn="auto" latinLnBrk="0" hangingPunct="1">
              <a:lnSpc>
                <a:spcPct val="100000"/>
              </a:lnSpc>
              <a:spcBef>
                <a:spcPts val="0"/>
              </a:spcBef>
              <a:spcAft>
                <a:spcPts val="0"/>
              </a:spcAft>
              <a:buClrTx/>
              <a:buSzPct val="100000"/>
              <a:buFont typeface="Arial"/>
              <a:buNone/>
              <a:tabLst/>
              <a:defRPr/>
            </a:pPr>
            <a:r>
              <a:rPr lang="en-US" noProof="0" dirty="0"/>
              <a:t>Click to edit Master subtitle style</a:t>
            </a:r>
          </a:p>
        </p:txBody>
      </p:sp>
      <p:sp>
        <p:nvSpPr>
          <p:cNvPr id="5" name="Text Placeholder 4"/>
          <p:cNvSpPr>
            <a:spLocks noGrp="1"/>
          </p:cNvSpPr>
          <p:nvPr>
            <p:ph type="body" sz="quarter" idx="10"/>
          </p:nvPr>
        </p:nvSpPr>
        <p:spPr>
          <a:xfrm>
            <a:off x="501651" y="6381750"/>
            <a:ext cx="5594349" cy="298450"/>
          </a:xfrm>
          <a:prstGeom prst="rect">
            <a:avLst/>
          </a:prstGeom>
        </p:spPr>
        <p:txBody>
          <a:bodyPr/>
          <a:lstStyle>
            <a:lvl1pPr>
              <a:spcAft>
                <a:spcPts val="0"/>
              </a:spcAft>
              <a:defRPr sz="10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p:txBody>
      </p:sp>
      <p:grpSp>
        <p:nvGrpSpPr>
          <p:cNvPr id="21" name="Group 20"/>
          <p:cNvGrpSpPr/>
          <p:nvPr userDrawn="1"/>
        </p:nvGrpSpPr>
        <p:grpSpPr>
          <a:xfrm>
            <a:off x="503988" y="378000"/>
            <a:ext cx="2160000" cy="307976"/>
            <a:chOff x="398463" y="404813"/>
            <a:chExt cx="1627187" cy="307976"/>
          </a:xfrm>
          <a:solidFill>
            <a:schemeClr val="bg1"/>
          </a:solidFill>
        </p:grpSpPr>
        <p:sp>
          <p:nvSpPr>
            <p:cNvPr id="11"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2"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3"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4"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5"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6"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7"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8"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9"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20"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grpSp>
    </p:spTree>
    <p:extLst>
      <p:ext uri="{BB962C8B-B14F-4D97-AF65-F5344CB8AC3E}">
        <p14:creationId xmlns:p14="http://schemas.microsoft.com/office/powerpoint/2010/main" val="3782635254"/>
      </p:ext>
    </p:extLst>
  </p:cSld>
  <p:clrMapOvr>
    <a:overrideClrMapping bg1="lt1" tx1="dk1" bg2="lt2" tx2="dk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408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tle Slide - White">
    <p:bg bwMode="gray">
      <p:bgPr>
        <a:solidFill>
          <a:schemeClr val="bg1"/>
        </a:solidFill>
        <a:effectLst/>
      </p:bgPr>
    </p:bg>
    <p:spTree>
      <p:nvGrpSpPr>
        <p:cNvPr id="1" name=""/>
        <p:cNvGrpSpPr/>
        <p:nvPr/>
      </p:nvGrpSpPr>
      <p:grpSpPr>
        <a:xfrm>
          <a:off x="0" y="0"/>
          <a:ext cx="0" cy="0"/>
          <a:chOff x="0" y="0"/>
          <a:chExt cx="0" cy="0"/>
        </a:xfrm>
      </p:grpSpPr>
      <p:sp>
        <p:nvSpPr>
          <p:cNvPr id="9" name="Picture Placeholder 8"/>
          <p:cNvSpPr>
            <a:spLocks noGrp="1" noChangeAspect="1"/>
          </p:cNvSpPr>
          <p:nvPr>
            <p:ph type="pic" sz="quarter" idx="11"/>
          </p:nvPr>
        </p:nvSpPr>
        <p:spPr>
          <a:xfrm>
            <a:off x="2489813" y="727200"/>
            <a:ext cx="7200000" cy="5400000"/>
          </a:xfrm>
          <a:prstGeom prst="rect">
            <a:avLst/>
          </a:prstGeom>
        </p:spPr>
        <p:txBody>
          <a:bodyPr/>
          <a:lstStyle/>
          <a:p>
            <a:r>
              <a:rPr lang="en-US" noProof="0" dirty="0"/>
              <a:t>Click icon to add picture</a:t>
            </a:r>
          </a:p>
        </p:txBody>
      </p:sp>
      <p:sp>
        <p:nvSpPr>
          <p:cNvPr id="3" name="Subtitle 2"/>
          <p:cNvSpPr>
            <a:spLocks noGrp="1"/>
          </p:cNvSpPr>
          <p:nvPr>
            <p:ph type="subTitle" idx="1" hasCustomPrompt="1"/>
          </p:nvPr>
        </p:nvSpPr>
        <p:spPr bwMode="gray">
          <a:xfrm>
            <a:off x="501651" y="5864230"/>
            <a:ext cx="5594348"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tx1"/>
                </a:solidFill>
              </a:defRPr>
            </a:lvl1pPr>
            <a:lvl2pPr marL="0" indent="0" algn="l">
              <a:buNone/>
              <a:defRPr sz="1600" b="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Click to edit Master title style</a:t>
            </a:r>
          </a:p>
          <a:p>
            <a:pPr lvl="1"/>
            <a:r>
              <a:rPr lang="en-US" noProof="0" dirty="0"/>
              <a:t>Click to edit Master subtitle style</a:t>
            </a:r>
          </a:p>
        </p:txBody>
      </p:sp>
      <p:sp>
        <p:nvSpPr>
          <p:cNvPr id="5" name="Text Placeholder 4"/>
          <p:cNvSpPr>
            <a:spLocks noGrp="1"/>
          </p:cNvSpPr>
          <p:nvPr>
            <p:ph type="body" sz="quarter" idx="10"/>
          </p:nvPr>
        </p:nvSpPr>
        <p:spPr>
          <a:xfrm>
            <a:off x="501651" y="6381750"/>
            <a:ext cx="5594349" cy="298450"/>
          </a:xfrm>
          <a:prstGeom prst="rect">
            <a:avLst/>
          </a:prstGeom>
        </p:spPr>
        <p:txBody>
          <a:bodyPr/>
          <a:lstStyle>
            <a:lvl1pPr>
              <a:spcAft>
                <a:spcPts val="0"/>
              </a:spcAft>
              <a:defRPr sz="10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p:txBody>
      </p:sp>
      <p:grpSp>
        <p:nvGrpSpPr>
          <p:cNvPr id="7" name="Group 6"/>
          <p:cNvGrpSpPr/>
          <p:nvPr userDrawn="1"/>
        </p:nvGrpSpPr>
        <p:grpSpPr>
          <a:xfrm>
            <a:off x="503988" y="378000"/>
            <a:ext cx="2160000" cy="307976"/>
            <a:chOff x="398463" y="404813"/>
            <a:chExt cx="1627187" cy="307976"/>
          </a:xfrm>
          <a:solidFill>
            <a:schemeClr val="tx1"/>
          </a:solidFill>
        </p:grpSpPr>
        <p:sp>
          <p:nvSpPr>
            <p:cNvPr id="8"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0"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1"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2"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3"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4"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5"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6"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7"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8"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grpSp>
    </p:spTree>
    <p:extLst>
      <p:ext uri="{BB962C8B-B14F-4D97-AF65-F5344CB8AC3E}">
        <p14:creationId xmlns:p14="http://schemas.microsoft.com/office/powerpoint/2010/main" val="4070543138"/>
      </p:ext>
    </p:extLst>
  </p:cSld>
  <p:clrMapOvr>
    <a:masterClrMapping/>
  </p:clrMapOvr>
  <p:transition>
    <p:fade/>
  </p:transition>
  <p:extLst mod="1">
    <p:ext uri="{DCECCB84-F9BA-43D5-87BE-67443E8EF086}">
      <p15:sldGuideLst xmlns:p15="http://schemas.microsoft.com/office/powerpoint/2012/main">
        <p15:guide id="1" orient="horz" pos="4088">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3336000" y="1368000"/>
            <a:ext cx="5520000" cy="4140000"/>
          </a:xfrm>
          <a:prstGeom prst="ellipse">
            <a:avLst/>
          </a:prstGeom>
          <a:ln w="25400">
            <a:solidFill>
              <a:schemeClr val="accent1"/>
            </a:solidFill>
          </a:ln>
        </p:spPr>
        <p:txBody>
          <a:bodyPr lIns="108000" tIns="108000" rIns="108000" bIns="108000" anchor="ctr" anchorCtr="0">
            <a:normAutofit/>
          </a:bodyPr>
          <a:lstStyle>
            <a:lvl1pPr algn="ctr">
              <a:lnSpc>
                <a:spcPts val="4200"/>
              </a:lnSpc>
              <a:defRPr sz="3600" b="0">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Subtitle 2"/>
          <p:cNvSpPr>
            <a:spLocks noGrp="1"/>
          </p:cNvSpPr>
          <p:nvPr>
            <p:ph type="subTitle" idx="1"/>
          </p:nvPr>
        </p:nvSpPr>
        <p:spPr bwMode="gray">
          <a:xfrm>
            <a:off x="503989" y="5864230"/>
            <a:ext cx="5592011"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sp>
        <p:nvSpPr>
          <p:cNvPr id="5" name="Text Placeholder 4"/>
          <p:cNvSpPr>
            <a:spLocks noGrp="1"/>
          </p:cNvSpPr>
          <p:nvPr>
            <p:ph type="body" sz="quarter" idx="10"/>
          </p:nvPr>
        </p:nvSpPr>
        <p:spPr>
          <a:xfrm>
            <a:off x="501651" y="6381750"/>
            <a:ext cx="5594349" cy="298450"/>
          </a:xfrm>
          <a:prstGeom prst="rect">
            <a:avLst/>
          </a:prstGeom>
        </p:spPr>
        <p:txBody>
          <a:bodyPr/>
          <a:lstStyle>
            <a:lvl1pPr>
              <a:spcAft>
                <a:spcPts val="0"/>
              </a:spcAft>
              <a:defRPr sz="10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p:txBody>
      </p:sp>
      <p:grpSp>
        <p:nvGrpSpPr>
          <p:cNvPr id="21" name="Group 20"/>
          <p:cNvGrpSpPr/>
          <p:nvPr userDrawn="1"/>
        </p:nvGrpSpPr>
        <p:grpSpPr>
          <a:xfrm>
            <a:off x="503988" y="378000"/>
            <a:ext cx="2160000" cy="307976"/>
            <a:chOff x="398463" y="404813"/>
            <a:chExt cx="1627187" cy="307976"/>
          </a:xfrm>
          <a:solidFill>
            <a:schemeClr val="bg1"/>
          </a:solidFill>
        </p:grpSpPr>
        <p:sp>
          <p:nvSpPr>
            <p:cNvPr id="11"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2"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3"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4"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5"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6"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7"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8"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9"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20"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grpSp>
    </p:spTree>
    <p:extLst>
      <p:ext uri="{BB962C8B-B14F-4D97-AF65-F5344CB8AC3E}">
        <p14:creationId xmlns:p14="http://schemas.microsoft.com/office/powerpoint/2010/main" val="2532642770"/>
      </p:ext>
    </p:extLst>
  </p:cSld>
  <p:clrMapOvr>
    <a:overrideClrMapping bg1="lt1" tx1="dk1" bg2="lt2" tx2="dk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408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3336000" y="1368000"/>
            <a:ext cx="5520000" cy="4140000"/>
          </a:xfrm>
          <a:prstGeom prst="ellipse">
            <a:avLst/>
          </a:prstGeom>
          <a:ln w="25400">
            <a:solidFill>
              <a:schemeClr val="accent1"/>
            </a:solidFill>
          </a:ln>
        </p:spPr>
        <p:txBody>
          <a:bodyPr lIns="108000" tIns="108000" rIns="108000" bIns="108000" anchor="ctr" anchorCtr="0">
            <a:normAutofit/>
          </a:bodyPr>
          <a:lstStyle>
            <a:lvl1pPr algn="ctr">
              <a:lnSpc>
                <a:spcPts val="4200"/>
              </a:lnSpc>
              <a:defRPr sz="3600" b="0">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Subtitle 2"/>
          <p:cNvSpPr>
            <a:spLocks noGrp="1"/>
          </p:cNvSpPr>
          <p:nvPr>
            <p:ph type="subTitle" idx="1"/>
          </p:nvPr>
        </p:nvSpPr>
        <p:spPr bwMode="gray">
          <a:xfrm>
            <a:off x="501651" y="5864230"/>
            <a:ext cx="5594348"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sp>
        <p:nvSpPr>
          <p:cNvPr id="5" name="Text Placeholder 4"/>
          <p:cNvSpPr>
            <a:spLocks noGrp="1"/>
          </p:cNvSpPr>
          <p:nvPr>
            <p:ph type="body" sz="quarter" idx="10"/>
          </p:nvPr>
        </p:nvSpPr>
        <p:spPr>
          <a:xfrm>
            <a:off x="501651" y="6381750"/>
            <a:ext cx="5594349" cy="298450"/>
          </a:xfrm>
          <a:prstGeom prst="rect">
            <a:avLst/>
          </a:prstGeom>
        </p:spPr>
        <p:txBody>
          <a:bodyPr/>
          <a:lstStyle>
            <a:lvl1pPr>
              <a:spcAft>
                <a:spcPts val="0"/>
              </a:spcAft>
              <a:defRPr sz="10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p:txBody>
      </p:sp>
      <p:grpSp>
        <p:nvGrpSpPr>
          <p:cNvPr id="7" name="Group 6"/>
          <p:cNvGrpSpPr/>
          <p:nvPr userDrawn="1"/>
        </p:nvGrpSpPr>
        <p:grpSpPr>
          <a:xfrm>
            <a:off x="503988" y="378000"/>
            <a:ext cx="2160000" cy="307976"/>
            <a:chOff x="398463" y="404813"/>
            <a:chExt cx="1627187" cy="307976"/>
          </a:xfrm>
          <a:solidFill>
            <a:schemeClr val="tx1"/>
          </a:solidFill>
        </p:grpSpPr>
        <p:sp>
          <p:nvSpPr>
            <p:cNvPr id="8"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0"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1"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2"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3"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4"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5"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6"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7"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8"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grpSp>
      <p:sp>
        <p:nvSpPr>
          <p:cNvPr id="19" name="object 26"/>
          <p:cNvSpPr>
            <a:spLocks noChangeAspect="1"/>
          </p:cNvSpPr>
          <p:nvPr userDrawn="1"/>
        </p:nvSpPr>
        <p:spPr bwMode="auto">
          <a:xfrm>
            <a:off x="11261724" y="0"/>
            <a:ext cx="857251" cy="604838"/>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000" b="1">
                <a:solidFill>
                  <a:schemeClr val="tx2"/>
                </a:solidFill>
                <a:latin typeface="Arial" panose="020B0604020202020204" pitchFamily="34" charset="0"/>
                <a:cs typeface="Arial" panose="020B0604020202020204" pitchFamily="34" charset="0"/>
              </a:defRPr>
            </a:lvl1pPr>
            <a:lvl2pPr marL="742950" indent="-285750">
              <a:defRPr sz="2000" b="1">
                <a:solidFill>
                  <a:schemeClr val="tx2"/>
                </a:solidFill>
                <a:latin typeface="Arial" panose="020B0604020202020204" pitchFamily="34" charset="0"/>
                <a:cs typeface="Arial" panose="020B0604020202020204" pitchFamily="34" charset="0"/>
              </a:defRPr>
            </a:lvl2pPr>
            <a:lvl3pPr marL="1143000" indent="-228600">
              <a:defRPr sz="2000" b="1">
                <a:solidFill>
                  <a:schemeClr val="tx2"/>
                </a:solidFill>
                <a:latin typeface="Arial" panose="020B0604020202020204" pitchFamily="34" charset="0"/>
                <a:cs typeface="Arial" panose="020B0604020202020204" pitchFamily="34" charset="0"/>
              </a:defRPr>
            </a:lvl3pPr>
            <a:lvl4pPr marL="1600200" indent="-228600">
              <a:defRPr sz="2000" b="1">
                <a:solidFill>
                  <a:schemeClr val="tx2"/>
                </a:solidFill>
                <a:latin typeface="Arial" panose="020B0604020202020204" pitchFamily="34" charset="0"/>
                <a:cs typeface="Arial" panose="020B0604020202020204" pitchFamily="34" charset="0"/>
              </a:defRPr>
            </a:lvl4pPr>
            <a:lvl5pPr marL="2057400" indent="-228600">
              <a:defRPr sz="2000" b="1">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b="1">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b="1">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b="1">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b="1">
                <a:solidFill>
                  <a:schemeClr val="tx2"/>
                </a:solidFill>
                <a:latin typeface="Arial" panose="020B0604020202020204" pitchFamily="34" charset="0"/>
                <a:cs typeface="Arial" panose="020B0604020202020204" pitchFamily="34" charset="0"/>
              </a:defRPr>
            </a:lvl9pPr>
          </a:lstStyle>
          <a:p>
            <a:pPr>
              <a:defRPr/>
            </a:pPr>
            <a:endParaRPr lang="en-US" altLang="en-US" sz="2000" dirty="0"/>
          </a:p>
        </p:txBody>
      </p:sp>
    </p:spTree>
    <p:extLst>
      <p:ext uri="{BB962C8B-B14F-4D97-AF65-F5344CB8AC3E}">
        <p14:creationId xmlns:p14="http://schemas.microsoft.com/office/powerpoint/2010/main" val="2908024488"/>
      </p:ext>
    </p:extLst>
  </p:cSld>
  <p:clrMapOvr>
    <a:masterClrMapping/>
  </p:clrMapOvr>
  <p:transition>
    <p:fade/>
  </p:transition>
  <p:extLst mod="1">
    <p:ext uri="{DCECCB84-F9BA-43D5-87BE-67443E8EF086}">
      <p15:sldGuideLst xmlns:p15="http://schemas.microsoft.com/office/powerpoint/2012/main">
        <p15:guide id="1" orient="horz" pos="4088">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Divider - Deloitte green">
    <p:bg bwMode="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501651" y="1705670"/>
            <a:ext cx="10541000"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Text Placeholder 2"/>
          <p:cNvSpPr>
            <a:spLocks noGrp="1"/>
          </p:cNvSpPr>
          <p:nvPr>
            <p:ph type="body" idx="1"/>
          </p:nvPr>
        </p:nvSpPr>
        <p:spPr bwMode="gray">
          <a:xfrm>
            <a:off x="501651" y="3429000"/>
            <a:ext cx="10541000" cy="1566532"/>
          </a:xfrm>
        </p:spPr>
        <p:txBody>
          <a:bodyPr lIns="0" tIns="0" rIns="0" bIns="0">
            <a:noAutofit/>
          </a:bodyPr>
          <a:lstStyle>
            <a:lvl1pPr marL="0" indent="0">
              <a:lnSpc>
                <a:spcPct val="95000"/>
              </a:lnSpc>
              <a:spcAft>
                <a:spcPts val="0"/>
              </a:spcAft>
              <a:buNone/>
              <a:defRPr sz="385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8" name="TextBox 7"/>
          <p:cNvSpPr txBox="1"/>
          <p:nvPr userDrawn="1"/>
        </p:nvSpPr>
        <p:spPr>
          <a:xfrm>
            <a:off x="11382377" y="6477001"/>
            <a:ext cx="307975" cy="10002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650" noProof="0" smtClean="0">
                <a:solidFill>
                  <a:schemeClr val="bg1"/>
                </a:solidFill>
              </a:rPr>
              <a:pPr marL="0" indent="0" algn="r">
                <a:spcBef>
                  <a:spcPts val="6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775507303"/>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green">
    <p:bg bwMode="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501651" y="1705670"/>
            <a:ext cx="10541000"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Text Placeholder 2"/>
          <p:cNvSpPr>
            <a:spLocks noGrp="1"/>
          </p:cNvSpPr>
          <p:nvPr>
            <p:ph type="body" idx="1"/>
          </p:nvPr>
        </p:nvSpPr>
        <p:spPr bwMode="gray">
          <a:xfrm>
            <a:off x="501651" y="3429000"/>
            <a:ext cx="10544067" cy="1566532"/>
          </a:xfrm>
        </p:spPr>
        <p:txBody>
          <a:bodyPr lIns="0" tIns="0" rIns="0" bIns="0">
            <a:noAutofit/>
          </a:bodyPr>
          <a:lstStyle>
            <a:lvl1pPr marL="0" indent="0">
              <a:lnSpc>
                <a:spcPct val="95000"/>
              </a:lnSpc>
              <a:spcAft>
                <a:spcPts val="0"/>
              </a:spcAft>
              <a:buNone/>
              <a:defRPr sz="385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5" name="TextBox 14"/>
          <p:cNvSpPr txBox="1"/>
          <p:nvPr userDrawn="1"/>
        </p:nvSpPr>
        <p:spPr>
          <a:xfrm>
            <a:off x="11382377" y="6477001"/>
            <a:ext cx="307975" cy="10002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650" noProof="0" smtClean="0">
                <a:solidFill>
                  <a:schemeClr val="bg1"/>
                </a:solidFill>
              </a:rPr>
              <a:pPr marL="0" indent="0" algn="r">
                <a:spcBef>
                  <a:spcPts val="6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3494738269"/>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ue">
    <p:bg bwMode="gray">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501651" y="1705670"/>
            <a:ext cx="10541000"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Text Placeholder 2"/>
          <p:cNvSpPr>
            <a:spLocks noGrp="1"/>
          </p:cNvSpPr>
          <p:nvPr>
            <p:ph type="body" idx="1"/>
          </p:nvPr>
        </p:nvSpPr>
        <p:spPr bwMode="gray">
          <a:xfrm>
            <a:off x="501651" y="3429000"/>
            <a:ext cx="10541000" cy="1566532"/>
          </a:xfrm>
        </p:spPr>
        <p:txBody>
          <a:bodyPr lIns="0" tIns="0" rIns="0" bIns="0">
            <a:noAutofit/>
          </a:bodyPr>
          <a:lstStyle>
            <a:lvl1pPr marL="0" indent="0">
              <a:lnSpc>
                <a:spcPct val="95000"/>
              </a:lnSpc>
              <a:spcAft>
                <a:spcPts val="0"/>
              </a:spcAft>
              <a:buNone/>
              <a:defRPr sz="385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2" name="TextBox 11"/>
          <p:cNvSpPr txBox="1"/>
          <p:nvPr userDrawn="1"/>
        </p:nvSpPr>
        <p:spPr>
          <a:xfrm>
            <a:off x="11382377" y="6477001"/>
            <a:ext cx="307975" cy="10002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650" noProof="0" smtClean="0">
                <a:solidFill>
                  <a:schemeClr val="bg1"/>
                </a:solidFill>
              </a:rPr>
              <a:pPr marL="0" indent="0" algn="r">
                <a:spcBef>
                  <a:spcPts val="6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160737282"/>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blue">
    <p:bg bwMode="gray">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501651" y="1705670"/>
            <a:ext cx="10541000"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Text Placeholder 2"/>
          <p:cNvSpPr>
            <a:spLocks noGrp="1"/>
          </p:cNvSpPr>
          <p:nvPr>
            <p:ph type="body" idx="1"/>
          </p:nvPr>
        </p:nvSpPr>
        <p:spPr bwMode="gray">
          <a:xfrm>
            <a:off x="501651" y="3429000"/>
            <a:ext cx="10541000" cy="1566532"/>
          </a:xfrm>
        </p:spPr>
        <p:txBody>
          <a:bodyPr lIns="0" tIns="0" rIns="0" bIns="0">
            <a:noAutofit/>
          </a:bodyPr>
          <a:lstStyle>
            <a:lvl1pPr marL="0" indent="0">
              <a:lnSpc>
                <a:spcPct val="95000"/>
              </a:lnSpc>
              <a:spcAft>
                <a:spcPts val="0"/>
              </a:spcAft>
              <a:buNone/>
              <a:defRPr sz="385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2" name="TextBox 11"/>
          <p:cNvSpPr txBox="1"/>
          <p:nvPr userDrawn="1"/>
        </p:nvSpPr>
        <p:spPr>
          <a:xfrm>
            <a:off x="11382377" y="6477001"/>
            <a:ext cx="307975" cy="10002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650" noProof="0" smtClean="0">
                <a:solidFill>
                  <a:schemeClr val="bg1"/>
                </a:solidFill>
              </a:rPr>
              <a:pPr marL="0" indent="0" algn="r">
                <a:spcBef>
                  <a:spcPts val="6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226832502"/>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ack">
    <p:bg bwMode="gray">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501651" y="1705670"/>
            <a:ext cx="10541000"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Text Placeholder 2"/>
          <p:cNvSpPr>
            <a:spLocks noGrp="1"/>
          </p:cNvSpPr>
          <p:nvPr>
            <p:ph type="body" idx="1"/>
          </p:nvPr>
        </p:nvSpPr>
        <p:spPr bwMode="gray">
          <a:xfrm>
            <a:off x="501651" y="3429000"/>
            <a:ext cx="10541000" cy="1566532"/>
          </a:xfrm>
        </p:spPr>
        <p:txBody>
          <a:bodyPr lIns="0" tIns="0" rIns="0" bIns="0">
            <a:noAutofit/>
          </a:bodyPr>
          <a:lstStyle>
            <a:lvl1pPr marL="0" indent="0">
              <a:lnSpc>
                <a:spcPct val="95000"/>
              </a:lnSpc>
              <a:spcAft>
                <a:spcPts val="0"/>
              </a:spcAft>
              <a:buNone/>
              <a:defRPr sz="385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2" name="TextBox 11"/>
          <p:cNvSpPr txBox="1"/>
          <p:nvPr userDrawn="1"/>
        </p:nvSpPr>
        <p:spPr>
          <a:xfrm>
            <a:off x="11382377" y="6477001"/>
            <a:ext cx="307975" cy="10002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650" noProof="0" smtClean="0">
                <a:solidFill>
                  <a:schemeClr val="bg1"/>
                </a:solidFill>
              </a:rPr>
              <a:pPr marL="0" indent="0" algn="r">
                <a:spcBef>
                  <a:spcPts val="6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3544296799"/>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ivider - Deloitt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501651" y="1705670"/>
            <a:ext cx="10541000" cy="1592403"/>
          </a:xfrm>
        </p:spPr>
        <p:txBody>
          <a:bodyPr anchor="b"/>
          <a:lstStyle>
            <a:lvl1pPr>
              <a:lnSpc>
                <a:spcPct val="95000"/>
              </a:lnSpc>
              <a:defRPr sz="3850" b="1">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Text Placeholder 2"/>
          <p:cNvSpPr>
            <a:spLocks noGrp="1"/>
          </p:cNvSpPr>
          <p:nvPr>
            <p:ph type="body" idx="1"/>
          </p:nvPr>
        </p:nvSpPr>
        <p:spPr bwMode="gray">
          <a:xfrm>
            <a:off x="501651" y="3429000"/>
            <a:ext cx="10541000" cy="1566532"/>
          </a:xfrm>
        </p:spPr>
        <p:txBody>
          <a:bodyPr lIns="0" tIns="0" rIns="0" bIns="0">
            <a:noAutofit/>
          </a:bodyPr>
          <a:lstStyle>
            <a:lvl1pPr marL="0" indent="0">
              <a:lnSpc>
                <a:spcPct val="95000"/>
              </a:lnSpc>
              <a:spcAft>
                <a:spcPts val="0"/>
              </a:spcAft>
              <a:buNone/>
              <a:defRPr sz="385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Tree>
    <p:extLst>
      <p:ext uri="{BB962C8B-B14F-4D97-AF65-F5344CB8AC3E}">
        <p14:creationId xmlns:p14="http://schemas.microsoft.com/office/powerpoint/2010/main" val="3921467194"/>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ubhead &amp; Breadcrumb">
    <p:spTree>
      <p:nvGrpSpPr>
        <p:cNvPr id="1" name=""/>
        <p:cNvGrpSpPr/>
        <p:nvPr/>
      </p:nvGrpSpPr>
      <p:grpSpPr>
        <a:xfrm>
          <a:off x="0" y="0"/>
          <a:ext cx="0" cy="0"/>
          <a:chOff x="0" y="0"/>
          <a:chExt cx="0" cy="0"/>
        </a:xfrm>
      </p:grpSpPr>
      <p:sp>
        <p:nvSpPr>
          <p:cNvPr id="2" name="Title 1"/>
          <p:cNvSpPr>
            <a:spLocks noGrp="1"/>
          </p:cNvSpPr>
          <p:nvPr>
            <p:ph type="title"/>
          </p:nvPr>
        </p:nvSpPr>
        <p:spPr>
          <a:xfrm>
            <a:off x="914400" y="694944"/>
            <a:ext cx="10363200" cy="594360"/>
          </a:xfrm>
        </p:spPr>
        <p:txBody>
          <a:bodyPr vert="horz" lIns="0" tIns="45720" rIns="0" bIns="0" rtlCol="0" anchor="b" anchorCtr="0">
            <a:noAutofit/>
          </a:bodyPr>
          <a:lstStyle>
            <a:lvl1pPr>
              <a:defRPr lang="en-US" sz="3600" spc="-75" dirty="0">
                <a:latin typeface="+mj-lt"/>
              </a:defRPr>
            </a:lvl1pPr>
          </a:lstStyle>
          <a:p>
            <a:pPr lvl="0" defTabSz="685800">
              <a:lnSpc>
                <a:spcPct val="85000"/>
              </a:lnSpc>
            </a:pPr>
            <a:r>
              <a:rPr lang="en-US"/>
              <a:t>Click to edit Master title style</a:t>
            </a:r>
            <a:endParaRPr lang="en-US" dirty="0"/>
          </a:p>
        </p:txBody>
      </p:sp>
      <p:sp>
        <p:nvSpPr>
          <p:cNvPr id="4" name="Text Placeholder 8"/>
          <p:cNvSpPr>
            <a:spLocks noGrp="1"/>
          </p:cNvSpPr>
          <p:nvPr>
            <p:ph type="body" sz="quarter" idx="14"/>
          </p:nvPr>
        </p:nvSpPr>
        <p:spPr>
          <a:xfrm>
            <a:off x="914721" y="1353312"/>
            <a:ext cx="10362880" cy="475488"/>
          </a:xfrm>
        </p:spPr>
        <p:txBody>
          <a:bodyPr vert="horz" lIns="0" tIns="0" rIns="0" bIns="0" rtlCol="0">
            <a:noAutofit/>
          </a:bodyPr>
          <a:lstStyle>
            <a:lvl1pPr marL="0" indent="0">
              <a:buNone/>
              <a:defRPr lang="en-US" sz="1200"/>
            </a:lvl1pPr>
          </a:lstStyle>
          <a:p>
            <a:pPr marL="228600" lvl="0" indent="-228600">
              <a:lnSpc>
                <a:spcPct val="130000"/>
              </a:lnSpc>
            </a:pPr>
            <a:r>
              <a:rPr lang="en-US"/>
              <a:t>Edit Master text styles</a:t>
            </a:r>
          </a:p>
        </p:txBody>
      </p:sp>
      <p:sp>
        <p:nvSpPr>
          <p:cNvPr id="8" name="Text Placeholder 5"/>
          <p:cNvSpPr>
            <a:spLocks noGrp="1"/>
          </p:cNvSpPr>
          <p:nvPr>
            <p:ph type="body" sz="quarter" idx="15" hasCustomPrompt="1"/>
          </p:nvPr>
        </p:nvSpPr>
        <p:spPr>
          <a:xfrm>
            <a:off x="914971" y="466344"/>
            <a:ext cx="3355848" cy="203200"/>
          </a:xfrm>
        </p:spPr>
        <p:txBody>
          <a:bodyPr vert="horz" lIns="0" tIns="0" rIns="0" bIns="0" rtlCol="0">
            <a:noAutofit/>
          </a:bodyPr>
          <a:lstStyle>
            <a:lvl1pPr marL="0" indent="0">
              <a:buNone/>
              <a:defRPr lang="en-US" sz="900" b="1" kern="0" cap="all" spc="250" baseline="0" dirty="0">
                <a:solidFill>
                  <a:schemeClr val="accent5">
                    <a:lumMod val="60000"/>
                    <a:lumOff val="40000"/>
                  </a:schemeClr>
                </a:solidFill>
                <a:ea typeface="Nexa Black" charset="0"/>
                <a:cs typeface="Nexa Black" charset="0"/>
              </a:defRPr>
            </a:lvl1pPr>
          </a:lstStyle>
          <a:p>
            <a:pPr marL="228600" lvl="0" indent="-228600"/>
            <a:r>
              <a:rPr lang="en-US" dirty="0"/>
              <a:t>BREADCRUMBS</a:t>
            </a:r>
          </a:p>
        </p:txBody>
      </p:sp>
    </p:spTree>
    <p:extLst>
      <p:ext uri="{BB962C8B-B14F-4D97-AF65-F5344CB8AC3E}">
        <p14:creationId xmlns:p14="http://schemas.microsoft.com/office/powerpoint/2010/main" val="409242866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501651" y="1665289"/>
            <a:ext cx="9277349" cy="4716463"/>
          </a:xfrm>
          <a:prstGeom prst="rect">
            <a:avLst/>
          </a:prstGeom>
        </p:spPr>
        <p:txBody>
          <a:bodyPr/>
          <a:lstStyle>
            <a:lvl1pPr marL="0" indent="0" algn="l">
              <a:buFontTx/>
              <a:buNone/>
              <a:tabLst>
                <a:tab pos="6729413" algn="r"/>
              </a:tabLst>
              <a:defRPr/>
            </a:lvl1pPr>
            <a:lvl2pPr marL="127000" indent="-127000">
              <a:tabLst>
                <a:tab pos="6729413" algn="r"/>
              </a:tabLst>
              <a:defRPr/>
            </a:lvl2pPr>
            <a:lvl3pPr marL="279400" indent="-127000">
              <a:tabLst>
                <a:tab pos="6729413" algn="r"/>
              </a:tabLst>
              <a:defRPr/>
            </a:lvl3pPr>
            <a:lvl4pPr marL="431800" indent="-127000">
              <a:tabLst>
                <a:tab pos="6729413" algn="r"/>
              </a:tabLst>
              <a:defRPr/>
            </a:lvl4pPr>
            <a:lvl5pPr marL="584200" indent="-127000">
              <a:tabLst>
                <a:tab pos="5029200" algn="r"/>
              </a:tabLst>
              <a:defRPr baseline="0"/>
            </a:lvl5pPr>
            <a:lvl6pPr>
              <a:tabLst>
                <a:tab pos="6729413" algn="r"/>
              </a:tabLst>
              <a:defRPr/>
            </a:lvl6pPr>
            <a:lvl7pPr>
              <a:tabLst>
                <a:tab pos="6729413" algn="r"/>
              </a:tabLst>
              <a:defRPr/>
            </a:lvl7pPr>
            <a:lvl8pPr>
              <a:tabLst>
                <a:tab pos="6729413" algn="r"/>
              </a:tabLst>
              <a:defRPr/>
            </a:lvl8pPr>
            <a:lvl9pPr>
              <a:tabLst>
                <a:tab pos="6729413" algn="r"/>
              </a:tabLst>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Placeholder 1"/>
          <p:cNvSpPr>
            <a:spLocks noGrp="1"/>
          </p:cNvSpPr>
          <p:nvPr>
            <p:ph type="title" hasCustomPrompt="1"/>
          </p:nvPr>
        </p:nvSpPr>
        <p:spPr>
          <a:xfrm>
            <a:off x="501652" y="317500"/>
            <a:ext cx="11180232" cy="698501"/>
          </a:xfrm>
          <a:prstGeom prst="rect">
            <a:avLst/>
          </a:prstGeom>
        </p:spPr>
        <p:txBody>
          <a:bodyPr vert="horz" lIns="0" tIns="0" rIns="0" bIns="0" rtlCol="0" anchor="t" anchorCtr="0">
            <a:noAutofit/>
          </a:bodyPr>
          <a:lstStyle>
            <a:lvl1pPr>
              <a:defRPr/>
            </a:lvl1pPr>
          </a:lstStyle>
          <a:p>
            <a:r>
              <a:rPr lang="en-US" dirty="0"/>
              <a:t>Click to add title</a:t>
            </a:r>
          </a:p>
        </p:txBody>
      </p:sp>
    </p:spTree>
    <p:extLst>
      <p:ext uri="{BB962C8B-B14F-4D97-AF65-F5344CB8AC3E}">
        <p14:creationId xmlns:p14="http://schemas.microsoft.com/office/powerpoint/2010/main" val="3636162452"/>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tents with image">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501651" y="317501"/>
            <a:ext cx="11188700" cy="698500"/>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5" name="Picture Placeholder 9"/>
          <p:cNvSpPr>
            <a:spLocks noGrp="1"/>
          </p:cNvSpPr>
          <p:nvPr>
            <p:ph type="pic" sz="quarter" idx="15"/>
          </p:nvPr>
        </p:nvSpPr>
        <p:spPr>
          <a:xfrm>
            <a:off x="5450351" y="1701801"/>
            <a:ext cx="6240000" cy="4679950"/>
          </a:xfrm>
        </p:spPr>
        <p:txBody>
          <a:bodyPr/>
          <a:lstStyle/>
          <a:p>
            <a:r>
              <a:rPr lang="en-US" noProof="0" dirty="0"/>
              <a:t>Click icon to add picture</a:t>
            </a:r>
          </a:p>
        </p:txBody>
      </p:sp>
      <p:sp>
        <p:nvSpPr>
          <p:cNvPr id="6" name="Content Placeholder 3"/>
          <p:cNvSpPr>
            <a:spLocks noGrp="1"/>
          </p:cNvSpPr>
          <p:nvPr>
            <p:ph sz="quarter" idx="10"/>
          </p:nvPr>
        </p:nvSpPr>
        <p:spPr>
          <a:xfrm>
            <a:off x="501651" y="1665289"/>
            <a:ext cx="4456429" cy="4716463"/>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2715822627"/>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mp; 1 column text">
    <p:spTree>
      <p:nvGrpSpPr>
        <p:cNvPr id="1" name=""/>
        <p:cNvGrpSpPr/>
        <p:nvPr/>
      </p:nvGrpSpPr>
      <p:grpSpPr>
        <a:xfrm>
          <a:off x="0" y="0"/>
          <a:ext cx="0" cy="0"/>
          <a:chOff x="0" y="0"/>
          <a:chExt cx="0" cy="0"/>
        </a:xfrm>
      </p:grpSpPr>
      <p:sp>
        <p:nvSpPr>
          <p:cNvPr id="2" name="Title 1"/>
          <p:cNvSpPr>
            <a:spLocks noGrp="1"/>
          </p:cNvSpPr>
          <p:nvPr>
            <p:ph type="title"/>
          </p:nvPr>
        </p:nvSpPr>
        <p:spPr>
          <a:xfrm>
            <a:off x="501651" y="317501"/>
            <a:ext cx="11188700" cy="698500"/>
          </a:xfrm>
        </p:spPr>
        <p:txBody>
          <a:bodyPr/>
          <a:lstStyle/>
          <a:p>
            <a:r>
              <a:rPr lang="en-US" noProof="0"/>
              <a:t>Click to edit Master title style</a:t>
            </a:r>
            <a:endParaRPr lang="en-US" noProof="0" dirty="0"/>
          </a:p>
        </p:txBody>
      </p:sp>
      <p:sp>
        <p:nvSpPr>
          <p:cNvPr id="14" name="Text Placeholder 18"/>
          <p:cNvSpPr>
            <a:spLocks noGrp="1"/>
          </p:cNvSpPr>
          <p:nvPr>
            <p:ph idx="1"/>
          </p:nvPr>
        </p:nvSpPr>
        <p:spPr>
          <a:xfrm>
            <a:off x="501651" y="1665289"/>
            <a:ext cx="11165416" cy="4716463"/>
          </a:xfrm>
          <a:prstGeom prst="rect">
            <a:avLst/>
          </a:prstGeom>
        </p:spPr>
        <p:txBody>
          <a:bodyPr vert="horz" lIns="0" tIns="0" rIns="0" bIns="0" rtlCol="0">
            <a:no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3051070496"/>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subtitle &amp; 1 column text">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501651" y="651600"/>
            <a:ext cx="11162349" cy="757255"/>
          </a:xfrm>
          <a:prstGeom prst="rect">
            <a:avLst/>
          </a:prstGeom>
        </p:spPr>
        <p:txBody>
          <a:bodyPr lIns="0" tIns="0" rIns="0" bIns="0">
            <a:noAutofit/>
          </a:bodyPr>
          <a:lstStyle>
            <a:lvl1pPr marL="0" indent="0">
              <a:buNone/>
              <a:defRPr sz="1400" b="0">
                <a:solidFill>
                  <a:schemeClr val="tx2"/>
                </a:solidFill>
              </a:defRPr>
            </a:lvl1pPr>
          </a:lstStyle>
          <a:p>
            <a:pPr lvl="0"/>
            <a:r>
              <a:rPr lang="en-US" noProof="0" dirty="0"/>
              <a:t>Click to add subtitle</a:t>
            </a:r>
          </a:p>
        </p:txBody>
      </p:sp>
      <p:sp>
        <p:nvSpPr>
          <p:cNvPr id="14" name="Title Placeholder 1"/>
          <p:cNvSpPr>
            <a:spLocks noGrp="1"/>
          </p:cNvSpPr>
          <p:nvPr>
            <p:ph type="title"/>
          </p:nvPr>
        </p:nvSpPr>
        <p:spPr>
          <a:xfrm>
            <a:off x="501651" y="317500"/>
            <a:ext cx="11162349" cy="334101"/>
          </a:xfrm>
          <a:prstGeom prst="rect">
            <a:avLst/>
          </a:prstGeom>
        </p:spPr>
        <p:txBody>
          <a:bodyPr vert="horz" lIns="0" tIns="0" rIns="0" bIns="0" rtlCol="0" anchor="t" anchorCtr="0">
            <a:noAutofit/>
          </a:bodyPr>
          <a:lstStyle>
            <a:lvl1pPr>
              <a:defRPr/>
            </a:lvl1pPr>
          </a:lstStyle>
          <a:p>
            <a:r>
              <a:rPr lang="en-US" noProof="0"/>
              <a:t>Click to edit Master title style</a:t>
            </a:r>
            <a:endParaRPr lang="en-US" noProof="0" dirty="0"/>
          </a:p>
        </p:txBody>
      </p:sp>
      <p:sp>
        <p:nvSpPr>
          <p:cNvPr id="8" name="Text Placeholder 18"/>
          <p:cNvSpPr>
            <a:spLocks noGrp="1"/>
          </p:cNvSpPr>
          <p:nvPr>
            <p:ph idx="1"/>
          </p:nvPr>
        </p:nvSpPr>
        <p:spPr>
          <a:xfrm>
            <a:off x="501651" y="1665289"/>
            <a:ext cx="11165416" cy="4713911"/>
          </a:xfrm>
          <a:prstGeom prst="rect">
            <a:avLst/>
          </a:prstGeom>
        </p:spPr>
        <p:txBody>
          <a:bodyPr vert="horz" lIns="0" tIns="0" rIns="0" bIns="0" rtlCol="0">
            <a:no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3915580325"/>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 content with quote ">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501651" y="317500"/>
            <a:ext cx="11188700" cy="334100"/>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6" name="Content Placeholder 3"/>
          <p:cNvSpPr>
            <a:spLocks noGrp="1"/>
          </p:cNvSpPr>
          <p:nvPr>
            <p:ph sz="quarter" idx="10"/>
          </p:nvPr>
        </p:nvSpPr>
        <p:spPr>
          <a:xfrm>
            <a:off x="7577882" y="1658680"/>
            <a:ext cx="4112468" cy="4723072"/>
          </a:xfrm>
          <a:prstGeom prst="rect">
            <a:avLst/>
          </a:prstGeom>
        </p:spPr>
        <p:txBody>
          <a:bodyPr>
            <a:noAutofit/>
          </a:bodyPr>
          <a:lstStyle>
            <a:lvl1pPr>
              <a:tabLst>
                <a:tab pos="5029200" algn="r"/>
              </a:tabLst>
              <a:defRPr sz="2400">
                <a:solidFill>
                  <a:schemeClr val="accent3"/>
                </a:solidFill>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Edit Master text styles</a:t>
            </a:r>
          </a:p>
        </p:txBody>
      </p:sp>
      <p:sp>
        <p:nvSpPr>
          <p:cNvPr id="8" name="Content Placeholder 3"/>
          <p:cNvSpPr>
            <a:spLocks noGrp="1"/>
          </p:cNvSpPr>
          <p:nvPr>
            <p:ph sz="quarter" idx="16"/>
          </p:nvPr>
        </p:nvSpPr>
        <p:spPr>
          <a:xfrm>
            <a:off x="501651" y="1665288"/>
            <a:ext cx="6506348" cy="4716462"/>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9" name="Text Placeholder 8"/>
          <p:cNvSpPr>
            <a:spLocks noGrp="1"/>
          </p:cNvSpPr>
          <p:nvPr>
            <p:ph type="body" sz="quarter" idx="13" hasCustomPrompt="1"/>
          </p:nvPr>
        </p:nvSpPr>
        <p:spPr>
          <a:xfrm>
            <a:off x="501652" y="651600"/>
            <a:ext cx="11188699" cy="757255"/>
          </a:xfrm>
          <a:prstGeom prst="rect">
            <a:avLst/>
          </a:prstGeom>
        </p:spPr>
        <p:txBody>
          <a:bodyPr lIns="0" tIns="0" rIns="0" bIns="0">
            <a:noAutofit/>
          </a:bodyPr>
          <a:lstStyle>
            <a:lvl1pPr marL="0" indent="0">
              <a:buNone/>
              <a:defRPr sz="1400" b="0">
                <a:solidFill>
                  <a:schemeClr val="tx2"/>
                </a:solidFill>
              </a:defRPr>
            </a:lvl1pPr>
          </a:lstStyle>
          <a:p>
            <a:pPr lvl="0"/>
            <a:r>
              <a:rPr lang="en-US" noProof="0" dirty="0"/>
              <a:t>Click to add subtitle</a:t>
            </a:r>
          </a:p>
        </p:txBody>
      </p:sp>
    </p:spTree>
    <p:extLst>
      <p:ext uri="{BB962C8B-B14F-4D97-AF65-F5344CB8AC3E}">
        <p14:creationId xmlns:p14="http://schemas.microsoft.com/office/powerpoint/2010/main" val="158193027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Left, Subhead">
    <p:spTree>
      <p:nvGrpSpPr>
        <p:cNvPr id="1" name=""/>
        <p:cNvGrpSpPr/>
        <p:nvPr/>
      </p:nvGrpSpPr>
      <p:grpSpPr>
        <a:xfrm>
          <a:off x="0" y="0"/>
          <a:ext cx="0" cy="0"/>
          <a:chOff x="0" y="0"/>
          <a:chExt cx="0" cy="0"/>
        </a:xfrm>
      </p:grpSpPr>
      <p:sp>
        <p:nvSpPr>
          <p:cNvPr id="2" name="Title 1"/>
          <p:cNvSpPr>
            <a:spLocks noGrp="1"/>
          </p:cNvSpPr>
          <p:nvPr>
            <p:ph type="title"/>
          </p:nvPr>
        </p:nvSpPr>
        <p:spPr>
          <a:xfrm>
            <a:off x="914400" y="804672"/>
            <a:ext cx="3347390" cy="1995802"/>
          </a:xfrm>
        </p:spPr>
        <p:txBody>
          <a:bodyPr vert="horz" lIns="0" tIns="45720" rIns="0" bIns="0" rtlCol="0" anchor="t" anchorCtr="0">
            <a:noAutofit/>
          </a:bodyPr>
          <a:lstStyle>
            <a:lvl1pPr>
              <a:defRPr lang="en-US" sz="3600" spc="-75" dirty="0">
                <a:latin typeface="+mj-lt"/>
              </a:defRPr>
            </a:lvl1pPr>
          </a:lstStyle>
          <a:p>
            <a:pPr lvl="0" defTabSz="685800">
              <a:lnSpc>
                <a:spcPct val="85000"/>
              </a:lnSpc>
            </a:pPr>
            <a:r>
              <a:rPr lang="en-US"/>
              <a:t>Click to edit Master title style</a:t>
            </a:r>
            <a:endParaRPr lang="en-US" dirty="0"/>
          </a:p>
        </p:txBody>
      </p:sp>
      <p:sp>
        <p:nvSpPr>
          <p:cNvPr id="4" name="Text Placeholder 4"/>
          <p:cNvSpPr>
            <a:spLocks noGrp="1"/>
          </p:cNvSpPr>
          <p:nvPr>
            <p:ph type="body" sz="quarter" idx="16" hasCustomPrompt="1"/>
          </p:nvPr>
        </p:nvSpPr>
        <p:spPr>
          <a:xfrm>
            <a:off x="914400" y="2743200"/>
            <a:ext cx="3355975" cy="1169988"/>
          </a:xfrm>
        </p:spPr>
        <p:txBody>
          <a:bodyPr/>
          <a:lstStyle>
            <a:lvl1pPr marL="0" indent="0">
              <a:lnSpc>
                <a:spcPct val="130000"/>
              </a:lnSpc>
              <a:buNone/>
              <a:defRPr sz="1200" baseline="0"/>
            </a:lvl1pPr>
          </a:lstStyle>
          <a:p>
            <a:pPr lvl="0"/>
            <a:r>
              <a:rPr lang="en-US" dirty="0"/>
              <a:t>Click to edit Master text styles</a:t>
            </a:r>
          </a:p>
        </p:txBody>
      </p:sp>
    </p:spTree>
    <p:extLst>
      <p:ext uri="{BB962C8B-B14F-4D97-AF65-F5344CB8AC3E}">
        <p14:creationId xmlns:p14="http://schemas.microsoft.com/office/powerpoint/2010/main" val="39518464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Left, Subhead &amp; Breadcrumb">
    <p:spTree>
      <p:nvGrpSpPr>
        <p:cNvPr id="1" name=""/>
        <p:cNvGrpSpPr/>
        <p:nvPr/>
      </p:nvGrpSpPr>
      <p:grpSpPr>
        <a:xfrm>
          <a:off x="0" y="0"/>
          <a:ext cx="0" cy="0"/>
          <a:chOff x="0" y="0"/>
          <a:chExt cx="0" cy="0"/>
        </a:xfrm>
      </p:grpSpPr>
      <p:sp>
        <p:nvSpPr>
          <p:cNvPr id="2" name="Title 1"/>
          <p:cNvSpPr>
            <a:spLocks noGrp="1"/>
          </p:cNvSpPr>
          <p:nvPr>
            <p:ph type="title"/>
          </p:nvPr>
        </p:nvSpPr>
        <p:spPr>
          <a:xfrm>
            <a:off x="914400" y="804672"/>
            <a:ext cx="3352800" cy="1993390"/>
          </a:xfrm>
        </p:spPr>
        <p:txBody>
          <a:bodyPr vert="horz" lIns="0" tIns="45720" rIns="0" bIns="0" rtlCol="0" anchor="t" anchorCtr="0">
            <a:noAutofit/>
          </a:bodyPr>
          <a:lstStyle>
            <a:lvl1pPr>
              <a:defRPr lang="en-US" sz="3600" spc="-75" dirty="0">
                <a:latin typeface="+mj-lt"/>
              </a:defRPr>
            </a:lvl1pPr>
          </a:lstStyle>
          <a:p>
            <a:pPr lvl="0" defTabSz="685800">
              <a:lnSpc>
                <a:spcPct val="85000"/>
              </a:lnSpc>
            </a:pPr>
            <a:r>
              <a:rPr lang="en-US"/>
              <a:t>Click to edit Master title style</a:t>
            </a:r>
            <a:endParaRPr lang="en-US" dirty="0"/>
          </a:p>
        </p:txBody>
      </p:sp>
      <p:sp>
        <p:nvSpPr>
          <p:cNvPr id="8" name="Text Placeholder 5"/>
          <p:cNvSpPr>
            <a:spLocks noGrp="1"/>
          </p:cNvSpPr>
          <p:nvPr>
            <p:ph type="body" sz="quarter" idx="15" hasCustomPrompt="1"/>
          </p:nvPr>
        </p:nvSpPr>
        <p:spPr>
          <a:xfrm>
            <a:off x="914971" y="466344"/>
            <a:ext cx="3355848" cy="203200"/>
          </a:xfrm>
        </p:spPr>
        <p:txBody>
          <a:bodyPr vert="horz" lIns="0" tIns="0" rIns="0" bIns="0" rtlCol="0">
            <a:noAutofit/>
          </a:bodyPr>
          <a:lstStyle>
            <a:lvl1pPr marL="0" indent="0">
              <a:buNone/>
              <a:defRPr lang="en-US" sz="900" b="1" kern="0" cap="all" spc="250" baseline="0" dirty="0">
                <a:solidFill>
                  <a:schemeClr val="accent5">
                    <a:lumMod val="60000"/>
                    <a:lumOff val="40000"/>
                  </a:schemeClr>
                </a:solidFill>
                <a:ea typeface="Nexa Black" charset="0"/>
                <a:cs typeface="Nexa Black" charset="0"/>
              </a:defRPr>
            </a:lvl1pPr>
          </a:lstStyle>
          <a:p>
            <a:pPr marL="228600" lvl="0" indent="-228600"/>
            <a:r>
              <a:rPr lang="en-US" dirty="0"/>
              <a:t>BREADCRUMBS</a:t>
            </a:r>
          </a:p>
        </p:txBody>
      </p:sp>
      <p:sp>
        <p:nvSpPr>
          <p:cNvPr id="5" name="Text Placeholder 4"/>
          <p:cNvSpPr>
            <a:spLocks noGrp="1"/>
          </p:cNvSpPr>
          <p:nvPr>
            <p:ph type="body" sz="quarter" idx="16" hasCustomPrompt="1"/>
          </p:nvPr>
        </p:nvSpPr>
        <p:spPr>
          <a:xfrm>
            <a:off x="914400" y="2743200"/>
            <a:ext cx="3355975" cy="1169988"/>
          </a:xfrm>
        </p:spPr>
        <p:txBody>
          <a:bodyPr/>
          <a:lstStyle>
            <a:lvl1pPr marL="0" indent="0">
              <a:lnSpc>
                <a:spcPct val="130000"/>
              </a:lnSpc>
              <a:buNone/>
              <a:defRPr sz="1200" baseline="0"/>
            </a:lvl1pPr>
          </a:lstStyle>
          <a:p>
            <a:pPr lvl="0"/>
            <a:r>
              <a:rPr lang="en-US" dirty="0"/>
              <a:t>Click to edit Master text styles</a:t>
            </a:r>
          </a:p>
        </p:txBody>
      </p:sp>
    </p:spTree>
    <p:extLst>
      <p:ext uri="{BB962C8B-B14F-4D97-AF65-F5344CB8AC3E}">
        <p14:creationId xmlns:p14="http://schemas.microsoft.com/office/powerpoint/2010/main" val="21731071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96969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Closin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191001" y="1961812"/>
            <a:ext cx="8001000" cy="2921731"/>
          </a:xfrm>
        </p:spPr>
        <p:txBody>
          <a:bodyPr anchor="b" anchorCtr="0"/>
          <a:lstStyle>
            <a:lvl1pPr>
              <a:lnSpc>
                <a:spcPct val="85000"/>
              </a:lnSpc>
              <a:defRPr sz="5400" b="1" baseline="0">
                <a:latin typeface="+mn-lt"/>
              </a:defRPr>
            </a:lvl1pPr>
          </a:lstStyle>
          <a:p>
            <a:r>
              <a:rPr lang="en-US" dirty="0"/>
              <a:t>Thank You </a:t>
            </a:r>
            <a:br>
              <a:rPr lang="en-US" dirty="0"/>
            </a:br>
            <a:r>
              <a:rPr lang="en-US" dirty="0"/>
              <a:t>Goes Here.</a:t>
            </a:r>
          </a:p>
        </p:txBody>
      </p:sp>
      <p:sp>
        <p:nvSpPr>
          <p:cNvPr id="9" name="Rectangle 8"/>
          <p:cNvSpPr/>
          <p:nvPr/>
        </p:nvSpPr>
        <p:spPr>
          <a:xfrm>
            <a:off x="4134012" y="5436072"/>
            <a:ext cx="7143588" cy="1421928"/>
          </a:xfrm>
          <a:prstGeom prst="rect">
            <a:avLst/>
          </a:prstGeom>
        </p:spPr>
        <p:txBody>
          <a:bodyPr wrap="square" numCol="2" spcCol="182880">
            <a:spAutoFit/>
          </a:bodyPr>
          <a:lstStyle/>
          <a:p>
            <a:pPr>
              <a:lnSpc>
                <a:spcPct val="120000"/>
              </a:lnSpc>
            </a:pPr>
            <a:r>
              <a:rPr lang="en-US" sz="700" dirty="0">
                <a:latin typeface="Open Sans" charset="0"/>
                <a:ea typeface="Open Sans" charset="0"/>
                <a:cs typeface="Open Sans" charset="0"/>
              </a:rPr>
              <a:t>This publication contains general information only, and none of the member firms of Deloitte </a:t>
            </a:r>
            <a:r>
              <a:rPr lang="en-US" sz="700" dirty="0" err="1">
                <a:latin typeface="Open Sans" charset="0"/>
                <a:ea typeface="Open Sans" charset="0"/>
                <a:cs typeface="Open Sans" charset="0"/>
              </a:rPr>
              <a:t>Touche</a:t>
            </a:r>
            <a:r>
              <a:rPr lang="en-US" sz="700" dirty="0">
                <a:latin typeface="Open Sans" charset="0"/>
                <a:ea typeface="Open Sans" charset="0"/>
                <a:cs typeface="Open Sans" charset="0"/>
              </a:rPr>
              <a:t> Tohmatsu Limited, its member firms, or their related entities (collective, the “Deloitte Network”) is, by means of this publication, rendering professional advice or services. Before making any decision or taking any action that may affect your business, you should consult a qualified professional adviser. No entity in the Deloitte Network shall be responsible for any loss whatsoever sustained by any person who relies on this publication.</a:t>
            </a:r>
          </a:p>
          <a:p>
            <a:pPr>
              <a:lnSpc>
                <a:spcPct val="120000"/>
              </a:lnSpc>
            </a:pPr>
            <a:br>
              <a:rPr lang="en-US" sz="700" dirty="0">
                <a:latin typeface="Open Sans" charset="0"/>
                <a:ea typeface="Open Sans" charset="0"/>
                <a:cs typeface="Open Sans" charset="0"/>
              </a:rPr>
            </a:br>
            <a:br>
              <a:rPr lang="en-US" sz="700" dirty="0">
                <a:latin typeface="Open Sans" charset="0"/>
                <a:ea typeface="Open Sans" charset="0"/>
                <a:cs typeface="Open Sans" charset="0"/>
              </a:rPr>
            </a:br>
            <a:endParaRPr lang="en-US" sz="700" dirty="0">
              <a:latin typeface="Open Sans" charset="0"/>
              <a:ea typeface="Open Sans" charset="0"/>
              <a:cs typeface="Open Sans" charset="0"/>
            </a:endParaRPr>
          </a:p>
          <a:p>
            <a:pPr>
              <a:lnSpc>
                <a:spcPct val="120000"/>
              </a:lnSpc>
            </a:pPr>
            <a:r>
              <a:rPr lang="en-US" sz="700" dirty="0">
                <a:latin typeface="Open Sans" charset="0"/>
                <a:ea typeface="Open Sans" charset="0"/>
                <a:cs typeface="Open Sans" charset="0"/>
              </a:rPr>
              <a:t>As used in this document, “Deloitte” means Deloitte Consulting LLP, a subsidiary of Deloitte LLP. Please see www.deloitte.com/us/about for a detailed description of the legal structure of Deloitte USA LLP, Deloitte LLP and their respective subsidiaries. Certain services may not be available to attest clients under </a:t>
            </a:r>
            <a:br>
              <a:rPr lang="en-US" sz="700" dirty="0">
                <a:latin typeface="Open Sans" charset="0"/>
                <a:ea typeface="Open Sans" charset="0"/>
                <a:cs typeface="Open Sans" charset="0"/>
              </a:rPr>
            </a:br>
            <a:r>
              <a:rPr lang="en-US" sz="700" dirty="0">
                <a:latin typeface="Open Sans" charset="0"/>
                <a:ea typeface="Open Sans" charset="0"/>
                <a:cs typeface="Open Sans" charset="0"/>
              </a:rPr>
              <a:t>the rules and regulations of public accounting.</a:t>
            </a:r>
          </a:p>
          <a:p>
            <a:endParaRPr lang="en-US" sz="700" dirty="0">
              <a:latin typeface="Open Sans" charset="0"/>
              <a:ea typeface="Open Sans" charset="0"/>
              <a:cs typeface="Open Sans" charset="0"/>
              <a:sym typeface="Frutiger Next Pro Light" charset="0"/>
            </a:endParaRPr>
          </a:p>
          <a:p>
            <a:r>
              <a:rPr lang="en-US" sz="700" b="1" dirty="0">
                <a:latin typeface="Open Sans" charset="0"/>
                <a:ea typeface="Open Sans" charset="0"/>
                <a:cs typeface="Open Sans" charset="0"/>
                <a:sym typeface="Frutiger Next Pro Light" charset="0"/>
              </a:rPr>
              <a:t>Copyright © 2017 Deloitte Development LLC. </a:t>
            </a:r>
            <a:br>
              <a:rPr lang="en-US" sz="700" dirty="0">
                <a:latin typeface="Open Sans" charset="0"/>
                <a:ea typeface="Open Sans" charset="0"/>
                <a:cs typeface="Open Sans" charset="0"/>
                <a:sym typeface="Frutiger Next Pro Light" charset="0"/>
              </a:rPr>
            </a:br>
            <a:r>
              <a:rPr lang="en-US" sz="700" b="1" dirty="0">
                <a:latin typeface="Open Sans" charset="0"/>
                <a:ea typeface="Open Sans" charset="0"/>
                <a:cs typeface="Open Sans" charset="0"/>
                <a:sym typeface="Frutiger Next Pro Light" charset="0"/>
              </a:rPr>
              <a:t>All rights reserved. </a:t>
            </a:r>
            <a:r>
              <a:rPr lang="en-US" sz="700" b="1" dirty="0">
                <a:latin typeface="Open Sans" charset="0"/>
                <a:ea typeface="Open Sans" charset="0"/>
                <a:cs typeface="Open Sans" charset="0"/>
              </a:rPr>
              <a:t>Member of Deloitte </a:t>
            </a:r>
            <a:r>
              <a:rPr lang="en-US" sz="700" b="1" dirty="0" err="1">
                <a:latin typeface="Open Sans" charset="0"/>
                <a:ea typeface="Open Sans" charset="0"/>
                <a:cs typeface="Open Sans" charset="0"/>
              </a:rPr>
              <a:t>Touche</a:t>
            </a:r>
            <a:r>
              <a:rPr lang="en-US" sz="700" b="1" dirty="0">
                <a:latin typeface="Open Sans" charset="0"/>
                <a:ea typeface="Open Sans" charset="0"/>
                <a:cs typeface="Open Sans" charset="0"/>
              </a:rPr>
              <a:t> Tohmatsu Limited</a:t>
            </a:r>
          </a:p>
        </p:txBody>
      </p:sp>
      <p:pic>
        <p:nvPicPr>
          <p:cNvPr id="7" name="Picture 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914400" y="762001"/>
            <a:ext cx="1788289" cy="828260"/>
          </a:xfrm>
          <a:prstGeom prst="rect">
            <a:avLst/>
          </a:prstGeom>
        </p:spPr>
      </p:pic>
    </p:spTree>
    <p:extLst>
      <p:ext uri="{BB962C8B-B14F-4D97-AF65-F5344CB8AC3E}">
        <p14:creationId xmlns:p14="http://schemas.microsoft.com/office/powerpoint/2010/main" val="1267128311"/>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Master Blocker">
    <p:bg>
      <p:bgPr>
        <a:solidFill>
          <a:schemeClr val="accent2"/>
        </a:solidFill>
        <a:effectLst/>
      </p:bgPr>
    </p:bg>
    <p:spTree>
      <p:nvGrpSpPr>
        <p:cNvPr id="1" name=""/>
        <p:cNvGrpSpPr/>
        <p:nvPr/>
      </p:nvGrpSpPr>
      <p:grpSpPr>
        <a:xfrm>
          <a:off x="0" y="0"/>
          <a:ext cx="0" cy="0"/>
          <a:chOff x="0" y="0"/>
          <a:chExt cx="0" cy="0"/>
        </a:xfrm>
      </p:grpSpPr>
      <p:sp>
        <p:nvSpPr>
          <p:cNvPr id="3" name="TextBox 2"/>
          <p:cNvSpPr txBox="1"/>
          <p:nvPr userDrawn="1"/>
        </p:nvSpPr>
        <p:spPr>
          <a:xfrm>
            <a:off x="914400" y="1217629"/>
            <a:ext cx="10363200" cy="4616648"/>
          </a:xfrm>
          <a:prstGeom prst="rect">
            <a:avLst/>
          </a:prstGeom>
          <a:noFill/>
        </p:spPr>
        <p:txBody>
          <a:bodyPr wrap="square" rtlCol="0">
            <a:spAutoFit/>
          </a:bodyPr>
          <a:lstStyle/>
          <a:p>
            <a:pPr algn="ctr"/>
            <a:r>
              <a:rPr lang="en-US" sz="11500" b="1" dirty="0"/>
              <a:t>Do not use this</a:t>
            </a:r>
            <a:r>
              <a:rPr lang="en-US" sz="11500" b="1" baseline="0" dirty="0"/>
              <a:t> layout</a:t>
            </a:r>
          </a:p>
          <a:p>
            <a:pPr algn="ctr"/>
            <a:endParaRPr lang="en-US" sz="3200" b="1" baseline="0" dirty="0"/>
          </a:p>
          <a:p>
            <a:pPr algn="ctr"/>
            <a:r>
              <a:rPr lang="en-US" sz="3200" b="0" baseline="0" dirty="0"/>
              <a:t>Delete any master slides that occur after this layout</a:t>
            </a:r>
            <a:endParaRPr lang="en-US" sz="3200" b="0" dirty="0"/>
          </a:p>
        </p:txBody>
      </p:sp>
    </p:spTree>
    <p:extLst>
      <p:ext uri="{BB962C8B-B14F-4D97-AF65-F5344CB8AC3E}">
        <p14:creationId xmlns:p14="http://schemas.microsoft.com/office/powerpoint/2010/main" val="33588969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userDrawn="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14402" y="4965303"/>
            <a:ext cx="4407673" cy="897983"/>
          </a:xfrm>
        </p:spPr>
        <p:txBody>
          <a:bodyPr anchor="b" anchorCtr="0"/>
          <a:lstStyle>
            <a:lvl1pPr>
              <a:lnSpc>
                <a:spcPct val="85000"/>
              </a:lnSpc>
              <a:defRPr sz="2800" b="1" baseline="0">
                <a:latin typeface="+mn-lt"/>
              </a:defRPr>
            </a:lvl1pPr>
          </a:lstStyle>
          <a:p>
            <a:r>
              <a:rPr lang="en-US" dirty="0"/>
              <a:t>Click to edit Title</a:t>
            </a:r>
          </a:p>
        </p:txBody>
      </p:sp>
      <p:sp>
        <p:nvSpPr>
          <p:cNvPr id="6" name="Text Placeholder 9"/>
          <p:cNvSpPr>
            <a:spLocks noGrp="1"/>
          </p:cNvSpPr>
          <p:nvPr>
            <p:ph type="body" sz="quarter" idx="16" hasCustomPrompt="1"/>
          </p:nvPr>
        </p:nvSpPr>
        <p:spPr>
          <a:xfrm>
            <a:off x="914402" y="5940663"/>
            <a:ext cx="4407673" cy="478209"/>
          </a:xfrm>
        </p:spPr>
        <p:txBody>
          <a:bodyPr vert="horz" lIns="0" tIns="0" rIns="0" bIns="0" rtlCol="0">
            <a:noAutofit/>
          </a:bodyPr>
          <a:lstStyle>
            <a:lvl1pPr marL="0" indent="0">
              <a:buNone/>
              <a:defRPr lang="en-US" sz="1200" dirty="0"/>
            </a:lvl1pPr>
          </a:lstStyle>
          <a:p>
            <a:pPr marL="228600" lvl="0" indent="-228600">
              <a:lnSpc>
                <a:spcPct val="130000"/>
              </a:lnSpc>
            </a:pPr>
            <a:r>
              <a:rPr lang="en-US" dirty="0"/>
              <a:t>Click to edit Subtitle</a:t>
            </a:r>
          </a:p>
        </p:txBody>
      </p:sp>
      <p:sp>
        <p:nvSpPr>
          <p:cNvPr id="7" name="Text Placeholder 9"/>
          <p:cNvSpPr>
            <a:spLocks noGrp="1"/>
          </p:cNvSpPr>
          <p:nvPr>
            <p:ph type="body" sz="quarter" idx="17" hasCustomPrompt="1"/>
          </p:nvPr>
        </p:nvSpPr>
        <p:spPr>
          <a:xfrm>
            <a:off x="914402" y="4585210"/>
            <a:ext cx="4407673" cy="348286"/>
          </a:xfrm>
        </p:spPr>
        <p:txBody>
          <a:bodyPr vert="horz" lIns="0" tIns="0" rIns="0" bIns="0" rtlCol="0">
            <a:noAutofit/>
          </a:bodyPr>
          <a:lstStyle>
            <a:lvl1pPr marL="0" indent="0">
              <a:buNone/>
              <a:defRPr lang="en-US" sz="900" b="1" kern="0" cap="all" spc="250" baseline="0" dirty="0">
                <a:solidFill>
                  <a:schemeClr val="accent5">
                    <a:lumMod val="60000"/>
                    <a:lumOff val="40000"/>
                  </a:schemeClr>
                </a:solidFill>
                <a:ea typeface="Nexa Black" charset="0"/>
                <a:cs typeface="Nexa Black" charset="0"/>
              </a:defRPr>
            </a:lvl1pPr>
          </a:lstStyle>
          <a:p>
            <a:pPr marL="228600" lvl="0" indent="-228600"/>
            <a:r>
              <a:rPr lang="en-US" dirty="0"/>
              <a:t>Date</a:t>
            </a:r>
          </a:p>
        </p:txBody>
      </p:sp>
      <p:pic>
        <p:nvPicPr>
          <p:cNvPr id="9" name="Picture 8"/>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914400" y="762001"/>
            <a:ext cx="1788289" cy="828260"/>
          </a:xfrm>
          <a:prstGeom prst="rect">
            <a:avLst/>
          </a:prstGeom>
        </p:spPr>
      </p:pic>
      <p:sp>
        <p:nvSpPr>
          <p:cNvPr id="8" name="Picture Placeholder 7"/>
          <p:cNvSpPr>
            <a:spLocks noGrp="1"/>
          </p:cNvSpPr>
          <p:nvPr>
            <p:ph type="pic" sz="quarter" idx="19" hasCustomPrompt="1"/>
          </p:nvPr>
        </p:nvSpPr>
        <p:spPr>
          <a:xfrm>
            <a:off x="5322074" y="0"/>
            <a:ext cx="6869925" cy="6858000"/>
          </a:xfrm>
        </p:spPr>
        <p:txBody>
          <a:bodyPr anchor="ctr"/>
          <a:lstStyle>
            <a:lvl1pPr marL="0" indent="0" algn="ctr">
              <a:buNone/>
              <a:defRPr/>
            </a:lvl1pPr>
          </a:lstStyle>
          <a:p>
            <a:r>
              <a:rPr lang="en-US" dirty="0"/>
              <a:t>Click to insert picture</a:t>
            </a:r>
          </a:p>
        </p:txBody>
      </p:sp>
    </p:spTree>
    <p:extLst>
      <p:ext uri="{BB962C8B-B14F-4D97-AF65-F5344CB8AC3E}">
        <p14:creationId xmlns:p14="http://schemas.microsoft.com/office/powerpoint/2010/main" val="3979444255"/>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Divider - Deloitte black">
    <p:bg bwMode="gray">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501651" y="1705670"/>
            <a:ext cx="10541000"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Text Placeholder 2"/>
          <p:cNvSpPr>
            <a:spLocks noGrp="1"/>
          </p:cNvSpPr>
          <p:nvPr>
            <p:ph type="body" idx="1"/>
          </p:nvPr>
        </p:nvSpPr>
        <p:spPr bwMode="gray">
          <a:xfrm>
            <a:off x="501651" y="3429000"/>
            <a:ext cx="10541000" cy="1566532"/>
          </a:xfrm>
        </p:spPr>
        <p:txBody>
          <a:bodyPr lIns="0" tIns="0" rIns="0" bIns="0">
            <a:noAutofit/>
          </a:bodyPr>
          <a:lstStyle>
            <a:lvl1pPr marL="0" indent="0">
              <a:lnSpc>
                <a:spcPct val="95000"/>
              </a:lnSpc>
              <a:spcAft>
                <a:spcPts val="0"/>
              </a:spcAft>
              <a:buNone/>
              <a:defRPr sz="385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2" name="TextBox 11"/>
          <p:cNvSpPr txBox="1"/>
          <p:nvPr userDrawn="1"/>
        </p:nvSpPr>
        <p:spPr>
          <a:xfrm>
            <a:off x="11382377" y="6477001"/>
            <a:ext cx="307975" cy="10002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650" noProof="0" smtClean="0">
                <a:solidFill>
                  <a:schemeClr val="bg1"/>
                </a:solidFill>
              </a:rPr>
              <a:pPr marL="0" indent="0" algn="r">
                <a:spcBef>
                  <a:spcPts val="6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3908849664"/>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slideLayout" Target="../slideLayouts/slideLayout22.xml"/><Relationship Id="rId18" Type="http://schemas.openxmlformats.org/officeDocument/2006/relationships/tags" Target="../tags/tag1.xml"/><Relationship Id="rId3" Type="http://schemas.openxmlformats.org/officeDocument/2006/relationships/slideLayout" Target="../slideLayouts/slideLayout12.xml"/><Relationship Id="rId21" Type="http://schemas.openxmlformats.org/officeDocument/2006/relationships/image" Target="../media/image3.jpeg"/><Relationship Id="rId7" Type="http://schemas.openxmlformats.org/officeDocument/2006/relationships/slideLayout" Target="../slideLayouts/slideLayout16.xml"/><Relationship Id="rId12" Type="http://schemas.openxmlformats.org/officeDocument/2006/relationships/slideLayout" Target="../slideLayouts/slideLayout21.xml"/><Relationship Id="rId17" Type="http://schemas.openxmlformats.org/officeDocument/2006/relationships/vmlDrawing" Target="../drawings/vmlDrawing1.vml"/><Relationship Id="rId2" Type="http://schemas.openxmlformats.org/officeDocument/2006/relationships/slideLayout" Target="../slideLayouts/slideLayout11.xml"/><Relationship Id="rId16" Type="http://schemas.openxmlformats.org/officeDocument/2006/relationships/theme" Target="../theme/theme2.xml"/><Relationship Id="rId20" Type="http://schemas.openxmlformats.org/officeDocument/2006/relationships/image" Target="../media/image2.emf"/><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5" Type="http://schemas.openxmlformats.org/officeDocument/2006/relationships/slideLayout" Target="../slideLayouts/slideLayout24.xml"/><Relationship Id="rId10" Type="http://schemas.openxmlformats.org/officeDocument/2006/relationships/slideLayout" Target="../slideLayouts/slideLayout19.xml"/><Relationship Id="rId19" Type="http://schemas.openxmlformats.org/officeDocument/2006/relationships/oleObject" Target="../embeddings/oleObject1.bin"/><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14400" y="1828800"/>
            <a:ext cx="10363200" cy="434627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Placeholder 1"/>
          <p:cNvSpPr>
            <a:spLocks noGrp="1"/>
          </p:cNvSpPr>
          <p:nvPr>
            <p:ph type="title"/>
          </p:nvPr>
        </p:nvSpPr>
        <p:spPr>
          <a:xfrm>
            <a:off x="914912" y="718263"/>
            <a:ext cx="10362688" cy="879756"/>
          </a:xfrm>
          <a:prstGeom prst="rect">
            <a:avLst/>
          </a:prstGeom>
        </p:spPr>
        <p:txBody>
          <a:bodyPr vert="horz" lIns="0" tIns="45720" rIns="91440" bIns="0" rtlCol="0" anchor="t" anchorCtr="0">
            <a:noAutofit/>
          </a:bodyPr>
          <a:lstStyle/>
          <a:p>
            <a:r>
              <a:rPr lang="en-US" dirty="0"/>
              <a:t>Click To Edit Master Title</a:t>
            </a:r>
          </a:p>
        </p:txBody>
      </p:sp>
      <p:sp>
        <p:nvSpPr>
          <p:cNvPr id="4" name="Rectangle 2"/>
          <p:cNvSpPr>
            <a:spLocks/>
          </p:cNvSpPr>
          <p:nvPr userDrawn="1"/>
        </p:nvSpPr>
        <p:spPr bwMode="auto">
          <a:xfrm>
            <a:off x="914719" y="6444147"/>
            <a:ext cx="2935099" cy="1231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0" tIns="0" rIns="0" bIns="0">
            <a:spAutoFit/>
          </a:bodyPr>
          <a:lstStyle/>
          <a:p>
            <a:fld id="{C84F2FB2-4A16-1542-BD5E-F56870239E74}" type="slidenum">
              <a:rPr lang="en-US" sz="800" smtClean="0">
                <a:solidFill>
                  <a:schemeClr val="accent5">
                    <a:lumMod val="60000"/>
                    <a:lumOff val="40000"/>
                  </a:schemeClr>
                </a:solidFill>
                <a:latin typeface="Open Sans" charset="0"/>
                <a:ea typeface="Open Sans" charset="0"/>
                <a:cs typeface="Open Sans" charset="0"/>
                <a:sym typeface="Frutiger Next Pro Light" charset="0"/>
              </a:rPr>
              <a:t>‹#›</a:t>
            </a:fld>
            <a:r>
              <a:rPr lang="en-US" sz="800" dirty="0">
                <a:solidFill>
                  <a:schemeClr val="accent5">
                    <a:lumMod val="60000"/>
                    <a:lumOff val="40000"/>
                  </a:schemeClr>
                </a:solidFill>
                <a:latin typeface="Open Sans" charset="0"/>
                <a:ea typeface="Open Sans" charset="0"/>
                <a:cs typeface="Open Sans" charset="0"/>
                <a:sym typeface="Frutiger Next Pro Light" charset="0"/>
              </a:rPr>
              <a:t>  |  Copyright © 2018 Deloitte Development LLC. All rights reserved.</a:t>
            </a:r>
          </a:p>
        </p:txBody>
      </p:sp>
    </p:spTree>
    <p:extLst>
      <p:ext uri="{BB962C8B-B14F-4D97-AF65-F5344CB8AC3E}">
        <p14:creationId xmlns:p14="http://schemas.microsoft.com/office/powerpoint/2010/main" val="2052937708"/>
      </p:ext>
    </p:extLst>
  </p:cSld>
  <p:clrMap bg1="lt1" tx1="dk1" bg2="lt2" tx2="dk2" accent1="accent1" accent2="accent2" accent3="accent3" accent4="accent4" accent5="accent5" accent6="accent6" hlink="hlink" folHlink="folHlink"/>
  <p:sldLayoutIdLst>
    <p:sldLayoutId id="2147483808" r:id="rId1"/>
    <p:sldLayoutId id="2147483810" r:id="rId2"/>
    <p:sldLayoutId id="2147483809" r:id="rId3"/>
    <p:sldLayoutId id="2147483828" r:id="rId4"/>
    <p:sldLayoutId id="2147483814" r:id="rId5"/>
    <p:sldLayoutId id="2147483815" r:id="rId6"/>
    <p:sldLayoutId id="2147483827" r:id="rId7"/>
    <p:sldLayoutId id="2147483829" r:id="rId8"/>
    <p:sldLayoutId id="2147483846" r:id="rId9"/>
  </p:sldLayoutIdLst>
  <p:txStyles>
    <p:titleStyle>
      <a:lvl1pPr algn="l" defTabSz="914400" rtl="0" eaLnBrk="1" latinLnBrk="0" hangingPunct="1">
        <a:lnSpc>
          <a:spcPct val="80000"/>
        </a:lnSpc>
        <a:spcBef>
          <a:spcPct val="0"/>
        </a:spcBef>
        <a:buNone/>
        <a:defRPr sz="4800" b="0" i="0" kern="1200" cap="none" spc="-100" baseline="0">
          <a:solidFill>
            <a:schemeClr val="tx1"/>
          </a:solidFill>
          <a:latin typeface="+mj-lt"/>
          <a:ea typeface="Bebas Neue" charset="0"/>
          <a:cs typeface="Chronicle Display Black"/>
        </a:defRPr>
      </a:lvl1pPr>
    </p:titleStyle>
    <p:bodyStyle>
      <a:lvl1pPr marL="228600" indent="-228600" algn="l" defTabSz="914400" rtl="0" eaLnBrk="1" latinLnBrk="0" hangingPunct="1">
        <a:lnSpc>
          <a:spcPct val="100000"/>
        </a:lnSpc>
        <a:spcBef>
          <a:spcPts val="1000"/>
        </a:spcBef>
        <a:buClr>
          <a:schemeClr val="accent5"/>
        </a:buClr>
        <a:buSzPct val="75000"/>
        <a:buFont typeface="Arial" panose="020B0604020202020204" pitchFamily="34" charset="0"/>
        <a:buChar char="•"/>
        <a:defRPr sz="2000" kern="1200" spc="-30">
          <a:solidFill>
            <a:schemeClr val="tx1"/>
          </a:solidFill>
          <a:latin typeface="+mn-lt"/>
          <a:ea typeface="Open Sans" charset="0"/>
          <a:cs typeface="Open Sans" charset="0"/>
        </a:defRPr>
      </a:lvl1pPr>
      <a:lvl2pPr marL="6858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800" kern="1200" spc="-30">
          <a:solidFill>
            <a:schemeClr val="tx1"/>
          </a:solidFill>
          <a:latin typeface="+mn-lt"/>
          <a:ea typeface="Open Sans" charset="0"/>
          <a:cs typeface="Open Sans" charset="0"/>
        </a:defRPr>
      </a:lvl2pPr>
      <a:lvl3pPr marL="11430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600" kern="1200" spc="-30">
          <a:solidFill>
            <a:schemeClr val="tx1"/>
          </a:solidFill>
          <a:latin typeface="+mn-lt"/>
          <a:ea typeface="Open Sans" charset="0"/>
          <a:cs typeface="Open Sans" charset="0"/>
        </a:defRPr>
      </a:lvl3pPr>
      <a:lvl4pPr marL="16002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4pPr>
      <a:lvl5pPr marL="20574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pos="576">
          <p15:clr>
            <a:srgbClr val="F26B43"/>
          </p15:clr>
        </p15:guide>
        <p15:guide id="4" pos="7104">
          <p15:clr>
            <a:srgbClr val="F26B43"/>
          </p15:clr>
        </p15:guide>
        <p15:guide id="5" pos="2976">
          <p15:clr>
            <a:srgbClr val="F26B43"/>
          </p15:clr>
        </p15:guide>
        <p15:guide id="6" orient="horz" pos="1152">
          <p15:clr>
            <a:srgbClr val="F26B43"/>
          </p15:clr>
        </p15:guide>
        <p15:guide id="7" pos="2688">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8"/>
            </p:custDataLst>
            <p:ext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spid="_x0000_s2178" name="think-cell Slide" r:id="rId19" imgW="270" imgH="270" progId="TCLayout.ActiveDocument.1">
                  <p:embed/>
                </p:oleObj>
              </mc:Choice>
              <mc:Fallback>
                <p:oleObj name="think-cell Slide" r:id="rId19" imgW="270" imgH="270" progId="TCLayout.ActiveDocument.1">
                  <p:embed/>
                  <p:pic>
                    <p:nvPicPr>
                      <p:cNvPr id="4" name="Object 3" hidden="1"/>
                      <p:cNvPicPr/>
                      <p:nvPr/>
                    </p:nvPicPr>
                    <p:blipFill>
                      <a:blip r:embed="rId20"/>
                      <a:stretch>
                        <a:fillRect/>
                      </a:stretch>
                    </p:blipFill>
                    <p:spPr>
                      <a:xfrm>
                        <a:off x="2118" y="1589"/>
                        <a:ext cx="2116" cy="1587"/>
                      </a:xfrm>
                      <a:prstGeom prst="rect">
                        <a:avLst/>
                      </a:prstGeom>
                    </p:spPr>
                  </p:pic>
                </p:oleObj>
              </mc:Fallback>
            </mc:AlternateContent>
          </a:graphicData>
        </a:graphic>
      </p:graphicFrame>
      <p:sp>
        <p:nvSpPr>
          <p:cNvPr id="2" name="Title Placeholder 1"/>
          <p:cNvSpPr>
            <a:spLocks noGrp="1"/>
          </p:cNvSpPr>
          <p:nvPr>
            <p:ph type="title"/>
          </p:nvPr>
        </p:nvSpPr>
        <p:spPr bwMode="gray">
          <a:xfrm>
            <a:off x="501651" y="317501"/>
            <a:ext cx="11188700" cy="692150"/>
          </a:xfrm>
          <a:prstGeom prst="rect">
            <a:avLst/>
          </a:prstGeom>
        </p:spPr>
        <p:txBody>
          <a:bodyPr vert="horz" lIns="0" tIns="0" rIns="0" bIns="0" rtlCol="0" anchor="t" anchorCtr="0">
            <a:noAutofit/>
          </a:bodyPr>
          <a:lstStyle/>
          <a:p>
            <a:r>
              <a:rPr lang="en-US" noProof="0"/>
              <a:t>Click to edit Master title style</a:t>
            </a:r>
            <a:endParaRPr lang="en-US" noProof="0" dirty="0"/>
          </a:p>
        </p:txBody>
      </p:sp>
      <p:sp>
        <p:nvSpPr>
          <p:cNvPr id="15" name="CaseCode"/>
          <p:cNvSpPr txBox="1"/>
          <p:nvPr userDrawn="1"/>
        </p:nvSpPr>
        <p:spPr>
          <a:xfrm>
            <a:off x="6335184" y="6657475"/>
            <a:ext cx="4896560" cy="200054"/>
          </a:xfrm>
          <a:prstGeom prst="rect">
            <a:avLst/>
          </a:prstGeom>
          <a:noFill/>
        </p:spPr>
        <p:txBody>
          <a:bodyPr vert="horz" wrap="square" lIns="0" tIns="0" rIns="0" bIns="0" rtlCol="0" anchor="t">
            <a:noAutofit/>
          </a:bodyPr>
          <a:lstStyle/>
          <a:p>
            <a:pPr marL="0" indent="0" algn="r" defTabSz="914400" rtl="0" eaLnBrk="1" latinLnBrk="0" hangingPunct="1">
              <a:spcBef>
                <a:spcPts val="0"/>
              </a:spcBef>
              <a:buSzPct val="100000"/>
              <a:buFontTx/>
              <a:buNone/>
            </a:pPr>
            <a:r>
              <a:rPr lang="en-US" sz="650" b="0" noProof="0" dirty="0">
                <a:solidFill>
                  <a:schemeClr val="tx1"/>
                </a:solidFill>
                <a:latin typeface="+mn-lt"/>
              </a:rPr>
              <a:t>Service Delivery Transformation</a:t>
            </a:r>
          </a:p>
        </p:txBody>
      </p:sp>
      <p:sp>
        <p:nvSpPr>
          <p:cNvPr id="19" name="Text Placeholder 18"/>
          <p:cNvSpPr>
            <a:spLocks noGrp="1"/>
          </p:cNvSpPr>
          <p:nvPr>
            <p:ph type="body" idx="1"/>
          </p:nvPr>
        </p:nvSpPr>
        <p:spPr>
          <a:xfrm>
            <a:off x="501650" y="1665289"/>
            <a:ext cx="11188700" cy="4716462"/>
          </a:xfrm>
          <a:prstGeom prst="rect">
            <a:avLst/>
          </a:prstGeom>
        </p:spPr>
        <p:txBody>
          <a:bodyPr vert="horz" lIns="0" tIns="0" rIns="0" bIns="0" rtlCol="0">
            <a:no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3" name="TextBox 2"/>
          <p:cNvSpPr txBox="1"/>
          <p:nvPr userDrawn="1"/>
        </p:nvSpPr>
        <p:spPr>
          <a:xfrm>
            <a:off x="11382377" y="6657477"/>
            <a:ext cx="307975" cy="100027"/>
          </a:xfrm>
          <a:prstGeom prst="rect">
            <a:avLst/>
          </a:prstGeom>
          <a:noFill/>
        </p:spPr>
        <p:txBody>
          <a:bodyPr wrap="square" lIns="0" tIns="0" rIns="0" bIns="0" rtlCol="0">
            <a:noAutofit/>
          </a:bodyPr>
          <a:lstStyle/>
          <a:p>
            <a:pPr marL="0" indent="0" algn="r">
              <a:spcBef>
                <a:spcPts val="600"/>
              </a:spcBef>
              <a:buSzPct val="100000"/>
              <a:buFont typeface="Arial"/>
              <a:buNone/>
            </a:pPr>
            <a:fld id="{C58DF478-B544-4ED8-9ED4-6A2648E2D233}" type="slidenum">
              <a:rPr lang="en-US" sz="650" noProof="0" smtClean="0">
                <a:solidFill>
                  <a:schemeClr val="tx1"/>
                </a:solidFill>
              </a:rPr>
              <a:pPr marL="0" indent="0" algn="r">
                <a:spcBef>
                  <a:spcPts val="600"/>
                </a:spcBef>
                <a:buSzPct val="100000"/>
                <a:buFont typeface="Arial"/>
                <a:buNone/>
              </a:pPr>
              <a:t>‹#›</a:t>
            </a:fld>
            <a:endParaRPr lang="en-US" sz="650" noProof="0" dirty="0">
              <a:solidFill>
                <a:schemeClr val="tx1"/>
              </a:solidFill>
            </a:endParaRPr>
          </a:p>
        </p:txBody>
      </p:sp>
      <p:sp>
        <p:nvSpPr>
          <p:cNvPr id="7" name="object 26"/>
          <p:cNvSpPr>
            <a:spLocks noChangeAspect="1"/>
          </p:cNvSpPr>
          <p:nvPr userDrawn="1"/>
        </p:nvSpPr>
        <p:spPr bwMode="auto">
          <a:xfrm>
            <a:off x="11261724" y="0"/>
            <a:ext cx="857251" cy="604838"/>
          </a:xfrm>
          <a:prstGeom prst="rect">
            <a:avLst/>
          </a:prstGeom>
          <a:blipFill dpi="0" rotWithShape="1">
            <a:blip r:embed="rId21"/>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000" b="1">
                <a:solidFill>
                  <a:schemeClr val="tx2"/>
                </a:solidFill>
                <a:latin typeface="Arial" panose="020B0604020202020204" pitchFamily="34" charset="0"/>
                <a:cs typeface="Arial" panose="020B0604020202020204" pitchFamily="34" charset="0"/>
              </a:defRPr>
            </a:lvl1pPr>
            <a:lvl2pPr marL="742950" indent="-285750">
              <a:defRPr sz="2000" b="1">
                <a:solidFill>
                  <a:schemeClr val="tx2"/>
                </a:solidFill>
                <a:latin typeface="Arial" panose="020B0604020202020204" pitchFamily="34" charset="0"/>
                <a:cs typeface="Arial" panose="020B0604020202020204" pitchFamily="34" charset="0"/>
              </a:defRPr>
            </a:lvl2pPr>
            <a:lvl3pPr marL="1143000" indent="-228600">
              <a:defRPr sz="2000" b="1">
                <a:solidFill>
                  <a:schemeClr val="tx2"/>
                </a:solidFill>
                <a:latin typeface="Arial" panose="020B0604020202020204" pitchFamily="34" charset="0"/>
                <a:cs typeface="Arial" panose="020B0604020202020204" pitchFamily="34" charset="0"/>
              </a:defRPr>
            </a:lvl3pPr>
            <a:lvl4pPr marL="1600200" indent="-228600">
              <a:defRPr sz="2000" b="1">
                <a:solidFill>
                  <a:schemeClr val="tx2"/>
                </a:solidFill>
                <a:latin typeface="Arial" panose="020B0604020202020204" pitchFamily="34" charset="0"/>
                <a:cs typeface="Arial" panose="020B0604020202020204" pitchFamily="34" charset="0"/>
              </a:defRPr>
            </a:lvl4pPr>
            <a:lvl5pPr marL="2057400" indent="-228600">
              <a:defRPr sz="2000" b="1">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b="1">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b="1">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b="1">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b="1">
                <a:solidFill>
                  <a:schemeClr val="tx2"/>
                </a:solidFill>
                <a:latin typeface="Arial" panose="020B0604020202020204" pitchFamily="34" charset="0"/>
                <a:cs typeface="Arial" panose="020B0604020202020204" pitchFamily="34" charset="0"/>
              </a:defRPr>
            </a:lvl9pPr>
          </a:lstStyle>
          <a:p>
            <a:pPr>
              <a:defRPr/>
            </a:pPr>
            <a:endParaRPr lang="en-US" altLang="en-US" sz="2000" dirty="0"/>
          </a:p>
        </p:txBody>
      </p:sp>
    </p:spTree>
    <p:extLst>
      <p:ext uri="{BB962C8B-B14F-4D97-AF65-F5344CB8AC3E}">
        <p14:creationId xmlns:p14="http://schemas.microsoft.com/office/powerpoint/2010/main" val="1666441700"/>
      </p:ext>
    </p:extLst>
  </p:cSld>
  <p:clrMap bg1="lt1" tx1="dk1" bg2="lt2" tx2="dk2" accent1="accent1" accent2="accent2" accent3="accent3" accent4="accent4" accent5="accent5" accent6="accent6" hlink="hlink" folHlink="folHlink"/>
  <p:sldLayoutIdLst>
    <p:sldLayoutId id="2147483831" r:id="rId1"/>
    <p:sldLayoutId id="2147483832"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2" r:id="rId12"/>
    <p:sldLayoutId id="2147483843" r:id="rId13"/>
    <p:sldLayoutId id="2147483844" r:id="rId14"/>
    <p:sldLayoutId id="2147483845" r:id="rId15"/>
  </p:sldLayoutIdLst>
  <p:transition>
    <p:fade/>
  </p:transition>
  <p:hf hdr="0" dt="0"/>
  <p:txStyles>
    <p:titleStyle>
      <a:lvl1pPr algn="l" defTabSz="914400" rtl="0" eaLnBrk="1" latinLnBrk="0" hangingPunct="1">
        <a:spcBef>
          <a:spcPct val="0"/>
        </a:spcBef>
        <a:buNone/>
        <a:defRPr sz="2000" kern="1200">
          <a:solidFill>
            <a:schemeClr val="tx1"/>
          </a:solidFill>
          <a:latin typeface="+mj-lt"/>
          <a:ea typeface="+mj-ea"/>
          <a:cs typeface="+mj-cs"/>
        </a:defRPr>
      </a:lvl1pPr>
    </p:titleStyle>
    <p:bodyStyle>
      <a:lvl1pPr marL="0" indent="0" algn="l" defTabSz="914400" rtl="0" eaLnBrk="1" latinLnBrk="0" hangingPunct="1">
        <a:spcBef>
          <a:spcPts val="0"/>
        </a:spcBef>
        <a:spcAft>
          <a:spcPts val="1000"/>
        </a:spcAft>
        <a:buSzPct val="100000"/>
        <a:buFontTx/>
        <a:buNone/>
        <a:defRPr sz="1200" b="0" kern="1200">
          <a:solidFill>
            <a:schemeClr val="tx1"/>
          </a:solidFill>
          <a:latin typeface="+mn-lt"/>
          <a:ea typeface="+mn-ea"/>
          <a:cs typeface="+mn-cs"/>
        </a:defRPr>
      </a:lvl1pPr>
      <a:lvl2pPr marL="127000" indent="-127000" algn="l" defTabSz="914400" rtl="0" eaLnBrk="1" latinLnBrk="0" hangingPunct="1">
        <a:spcBef>
          <a:spcPts val="0"/>
        </a:spcBef>
        <a:spcAft>
          <a:spcPts val="1000"/>
        </a:spcAft>
        <a:buClrTx/>
        <a:buSzPct val="100000"/>
        <a:buFont typeface="Arial" panose="020B0604020202020204" pitchFamily="34" charset="0"/>
        <a:buChar char="•"/>
        <a:defRPr lang="en-US" sz="1200" b="0" kern="1200" dirty="0" smtClean="0">
          <a:solidFill>
            <a:schemeClr val="tx1"/>
          </a:solidFill>
          <a:latin typeface="+mn-lt"/>
          <a:ea typeface="+mn-ea"/>
          <a:cs typeface="+mn-cs"/>
        </a:defRPr>
      </a:lvl2pPr>
      <a:lvl3pPr marL="279400" indent="-127000" algn="l" defTabSz="914400" rtl="0" eaLnBrk="1" latinLnBrk="0" hangingPunct="1">
        <a:spcBef>
          <a:spcPts val="0"/>
        </a:spcBef>
        <a:spcAft>
          <a:spcPts val="1000"/>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31800" indent="-127000" algn="l" defTabSz="914400" rtl="0" eaLnBrk="1" latinLnBrk="0" hangingPunct="1">
        <a:spcBef>
          <a:spcPts val="0"/>
        </a:spcBef>
        <a:spcAft>
          <a:spcPts val="1000"/>
        </a:spcAft>
        <a:buClrTx/>
        <a:buSzPct val="100000"/>
        <a:buFont typeface="Arial" panose="020B0604020202020204" pitchFamily="34" charset="0"/>
        <a:buChar char="◦"/>
        <a:defRPr lang="en-US" sz="1200" kern="1200" baseline="0" dirty="0" smtClean="0">
          <a:solidFill>
            <a:schemeClr val="tx1"/>
          </a:solidFill>
          <a:latin typeface="+mn-lt"/>
          <a:ea typeface="+mn-ea"/>
          <a:cs typeface="+mn-cs"/>
        </a:defRPr>
      </a:lvl4pPr>
      <a:lvl5pPr marL="584200" indent="-127000" algn="l" defTabSz="798513" rtl="0" eaLnBrk="1" latinLnBrk="0" hangingPunct="1">
        <a:spcBef>
          <a:spcPts val="0"/>
        </a:spcBef>
        <a:spcAft>
          <a:spcPts val="1000"/>
        </a:spcAft>
        <a:buClrTx/>
        <a:buSzPct val="100000"/>
        <a:buFont typeface="Arial" panose="020B0604020202020204" pitchFamily="34" charset="0"/>
        <a:buChar char="−"/>
        <a:tabLst/>
        <a:defRPr lang="en-US" sz="1200" kern="1200" baseline="0" dirty="0" smtClean="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34">
          <p15:clr>
            <a:srgbClr val="F26B43"/>
          </p15:clr>
        </p15:guide>
        <p15:guide id="2" orient="horz" pos="2160">
          <p15:clr>
            <a:srgbClr val="F26B43"/>
          </p15:clr>
        </p15:guide>
        <p15:guide id="3" orient="horz" pos="4020">
          <p15:clr>
            <a:srgbClr val="F26B43"/>
          </p15:clr>
        </p15:guide>
        <p15:guide id="4" pos="237">
          <p15:clr>
            <a:srgbClr val="F26B43"/>
          </p15:clr>
        </p15:guide>
        <p15:guide id="5" pos="5523">
          <p15:clr>
            <a:srgbClr val="F26B43"/>
          </p15:clr>
        </p15:guide>
        <p15:guide id="6" orient="horz" pos="1071">
          <p15:clr>
            <a:srgbClr val="F26B43"/>
          </p15:clr>
        </p15:guide>
        <p15:guide id="7" orient="horz" pos="200">
          <p15:clr>
            <a:srgbClr val="F26B43"/>
          </p15:clr>
        </p15:guide>
        <p15:guide id="8" orient="horz" pos="4080">
          <p15:clr>
            <a:srgbClr val="F26B43"/>
          </p15:clr>
        </p15:guide>
        <p15:guide id="10" pos="3721">
          <p15:clr>
            <a:srgbClr val="F26B43"/>
          </p15:clr>
        </p15:guide>
        <p15:guide id="11" orient="horz" pos="236">
          <p15:clr>
            <a:srgbClr val="F26B43"/>
          </p15:clr>
        </p15:guide>
        <p15:guide id="12" pos="1022">
          <p15:clr>
            <a:srgbClr val="F26B43"/>
          </p15:clr>
        </p15:guide>
        <p15:guide id="13" pos="1137">
          <p15:clr>
            <a:srgbClr val="F26B43"/>
          </p15:clr>
        </p15:guide>
        <p15:guide id="14" pos="1920">
          <p15:clr>
            <a:srgbClr val="F26B43"/>
          </p15:clr>
        </p15:guide>
        <p15:guide id="15" pos="2033">
          <p15:clr>
            <a:srgbClr val="F26B43"/>
          </p15:clr>
        </p15:guide>
        <p15:guide id="16" pos="4620">
          <p15:clr>
            <a:srgbClr val="F26B43"/>
          </p15:clr>
        </p15:guide>
        <p15:guide id="17" pos="2823">
          <p15:clr>
            <a:srgbClr val="F26B43"/>
          </p15:clr>
        </p15:guide>
        <p15:guide id="18" pos="2937">
          <p15:clr>
            <a:srgbClr val="F26B43"/>
          </p15:clr>
        </p15:guide>
        <p15:guide id="19" pos="2880">
          <p15:clr>
            <a:srgbClr val="F26B43"/>
          </p15:clr>
        </p15:guide>
        <p15:guide id="20" pos="4734">
          <p15:clr>
            <a:srgbClr val="F26B43"/>
          </p15:clr>
        </p15:guide>
        <p15:guide id="21" orient="horz" pos="1049">
          <p15:clr>
            <a:srgbClr val="F26B43"/>
          </p15:clr>
        </p15:guide>
        <p15:guide id="22" orient="horz" pos="6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developer.mozilla.org/en-US/docs/Web/API/WindowEventHandlers/onhashchange"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developer.salesforce.com/docs/component-library/documentation/lwc/lwc.migrate_map_aura_lwc_components"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developer.salesforce.com/docs/component-library/documentation/lwc/migrate_introduction"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hyperlink" Target="https://trailhead.salesforce.com/en/content/learn/modules/lightning-web-components-for-aura-developers/understand-how-lightning-web-components-work-with-aura-components"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developer.salesforce.com/docs/component-library/documentation/lwc/lwc.reference_configuration_tags" TargetMode="External"/><Relationship Id="rId2" Type="http://schemas.openxmlformats.org/officeDocument/2006/relationships/hyperlink" Target="https://developer.salesforce.com/docs/component-library/documentation/lwc/lwc.migrate_interfaces" TargetMode="External"/><Relationship Id="rId1" Type="http://schemas.openxmlformats.org/officeDocument/2006/relationships/slideLayout" Target="../slideLayouts/slideLayout2.xml"/><Relationship Id="rId5" Type="http://schemas.openxmlformats.org/officeDocument/2006/relationships/hyperlink" Target="https://developer.salesforce.com/docs/component-library/documentation/lwc/lwc.apex" TargetMode="External"/><Relationship Id="rId4" Type="http://schemas.openxmlformats.org/officeDocument/2006/relationships/hyperlink" Target="https://developer.salesforce.com/docs/component-library/documentation/lwc/lwc.data_ui_api"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57030" y="4825352"/>
            <a:ext cx="4407673" cy="496629"/>
          </a:xfrm>
        </p:spPr>
        <p:txBody>
          <a:bodyPr/>
          <a:lstStyle/>
          <a:p>
            <a:r>
              <a:rPr lang="en-US" dirty="0"/>
              <a:t>LWC Training</a:t>
            </a:r>
          </a:p>
        </p:txBody>
      </p:sp>
      <p:sp>
        <p:nvSpPr>
          <p:cNvPr id="6" name="Text Placeholder 5"/>
          <p:cNvSpPr>
            <a:spLocks noGrp="1"/>
          </p:cNvSpPr>
          <p:nvPr>
            <p:ph type="body" sz="quarter" idx="17"/>
          </p:nvPr>
        </p:nvSpPr>
        <p:spPr>
          <a:xfrm>
            <a:off x="857030" y="4585210"/>
            <a:ext cx="4407673" cy="348286"/>
          </a:xfrm>
        </p:spPr>
        <p:txBody>
          <a:bodyPr/>
          <a:lstStyle/>
          <a:p>
            <a:r>
              <a:rPr lang="en-US" dirty="0"/>
              <a:t>MAY 09, 2019</a:t>
            </a:r>
          </a:p>
        </p:txBody>
      </p:sp>
      <p:grpSp>
        <p:nvGrpSpPr>
          <p:cNvPr id="19" name="Group 18">
            <a:extLst>
              <a:ext uri="{FF2B5EF4-FFF2-40B4-BE49-F238E27FC236}">
                <a16:creationId xmlns:a16="http://schemas.microsoft.com/office/drawing/2014/main" id="{6DE80F06-CF7B-4E58-BBD9-FE52AF68F443}"/>
              </a:ext>
            </a:extLst>
          </p:cNvPr>
          <p:cNvGrpSpPr/>
          <p:nvPr/>
        </p:nvGrpSpPr>
        <p:grpSpPr>
          <a:xfrm>
            <a:off x="6240942" y="1362576"/>
            <a:ext cx="4132848" cy="4132847"/>
            <a:chOff x="484188" y="2763442"/>
            <a:chExt cx="3380690" cy="3380689"/>
          </a:xfrm>
          <a:effectLst/>
        </p:grpSpPr>
        <p:sp>
          <p:nvSpPr>
            <p:cNvPr id="20" name="Arc 19">
              <a:extLst>
                <a:ext uri="{FF2B5EF4-FFF2-40B4-BE49-F238E27FC236}">
                  <a16:creationId xmlns:a16="http://schemas.microsoft.com/office/drawing/2014/main" id="{C9BAFD6F-8675-4209-980D-AE91A4A6E27C}"/>
                </a:ext>
              </a:extLst>
            </p:cNvPr>
            <p:cNvSpPr/>
            <p:nvPr/>
          </p:nvSpPr>
          <p:spPr>
            <a:xfrm>
              <a:off x="484188" y="2763442"/>
              <a:ext cx="3380690" cy="3380689"/>
            </a:xfrm>
            <a:prstGeom prst="arc">
              <a:avLst>
                <a:gd name="adj1" fmla="val 16200000"/>
                <a:gd name="adj2" fmla="val 20270432"/>
              </a:avLst>
            </a:prstGeom>
            <a:noFill/>
            <a:ln w="28575" cap="flat" cmpd="sng" algn="ctr">
              <a:solidFill>
                <a:srgbClr val="0097A9"/>
              </a:solidFill>
              <a:prstDash val="solid"/>
              <a:tailEnd type="oval"/>
            </a:ln>
            <a:effectLst/>
          </p:spPr>
          <p:txBody>
            <a:bodyPr rtlCol="0" anchor="ctr"/>
            <a:lstStyle/>
            <a:p>
              <a:pPr marL="0" marR="0" lvl="0" indent="0" algn="ctr" defTabSz="914400" eaLnBrk="1" fontAlgn="auto" latinLnBrk="0" hangingPunct="1">
                <a:lnSpc>
                  <a:spcPct val="90000"/>
                </a:lnSpc>
                <a:spcBef>
                  <a:spcPts val="0"/>
                </a:spcBef>
                <a:spcAft>
                  <a:spcPts val="0"/>
                </a:spcAft>
                <a:buClrTx/>
                <a:buSzTx/>
                <a:buFontTx/>
                <a:buNone/>
                <a:tabLst/>
                <a:defRPr/>
              </a:pPr>
              <a:endParaRPr kumimoji="0" lang="en-US" sz="1100" b="1" i="0" u="none" strike="noStrike" kern="0" cap="none" spc="0" normalizeH="0" baseline="0" noProof="0">
                <a:ln>
                  <a:noFill/>
                </a:ln>
                <a:solidFill>
                  <a:prstClr val="black"/>
                </a:solidFill>
                <a:effectLst/>
                <a:uLnTx/>
                <a:uFillTx/>
                <a:latin typeface="Verdana"/>
                <a:ea typeface="+mn-ea"/>
                <a:cs typeface="Open Sans"/>
              </a:endParaRPr>
            </a:p>
          </p:txBody>
        </p:sp>
        <p:sp>
          <p:nvSpPr>
            <p:cNvPr id="21" name="Arc 20">
              <a:extLst>
                <a:ext uri="{FF2B5EF4-FFF2-40B4-BE49-F238E27FC236}">
                  <a16:creationId xmlns:a16="http://schemas.microsoft.com/office/drawing/2014/main" id="{21B9FD44-2A21-4A0F-9084-097DAF3C6937}"/>
                </a:ext>
              </a:extLst>
            </p:cNvPr>
            <p:cNvSpPr/>
            <p:nvPr/>
          </p:nvSpPr>
          <p:spPr>
            <a:xfrm>
              <a:off x="636233" y="2915487"/>
              <a:ext cx="3076601" cy="3076600"/>
            </a:xfrm>
            <a:prstGeom prst="arc">
              <a:avLst>
                <a:gd name="adj1" fmla="val 16200000"/>
                <a:gd name="adj2" fmla="val 2037757"/>
              </a:avLst>
            </a:prstGeom>
            <a:noFill/>
            <a:ln w="28575" cap="flat" cmpd="sng" algn="ctr">
              <a:solidFill>
                <a:srgbClr val="0097A9"/>
              </a:solidFill>
              <a:prstDash val="solid"/>
              <a:tailEnd type="oval"/>
            </a:ln>
            <a:effectLst/>
          </p:spPr>
          <p:txBody>
            <a:bodyPr rtlCol="0" anchor="ctr"/>
            <a:lstStyle/>
            <a:p>
              <a:pPr marL="0" marR="0" lvl="0" indent="0" algn="ctr" defTabSz="914400" eaLnBrk="1" fontAlgn="auto" latinLnBrk="0" hangingPunct="1">
                <a:lnSpc>
                  <a:spcPct val="90000"/>
                </a:lnSpc>
                <a:spcBef>
                  <a:spcPts val="0"/>
                </a:spcBef>
                <a:spcAft>
                  <a:spcPts val="0"/>
                </a:spcAft>
                <a:buClrTx/>
                <a:buSzTx/>
                <a:buFontTx/>
                <a:buNone/>
                <a:tabLst/>
                <a:defRPr/>
              </a:pPr>
              <a:endParaRPr kumimoji="0" lang="en-US" sz="1100" b="1" i="0" u="none" strike="noStrike" kern="0" cap="none" spc="0" normalizeH="0" baseline="0" noProof="0">
                <a:ln>
                  <a:noFill/>
                </a:ln>
                <a:solidFill>
                  <a:prstClr val="black"/>
                </a:solidFill>
                <a:effectLst/>
                <a:uLnTx/>
                <a:uFillTx/>
                <a:latin typeface="Verdana"/>
                <a:ea typeface="+mn-ea"/>
                <a:cs typeface="Open Sans"/>
              </a:endParaRPr>
            </a:p>
          </p:txBody>
        </p:sp>
        <p:sp>
          <p:nvSpPr>
            <p:cNvPr id="22" name="Arc 21">
              <a:extLst>
                <a:ext uri="{FF2B5EF4-FFF2-40B4-BE49-F238E27FC236}">
                  <a16:creationId xmlns:a16="http://schemas.microsoft.com/office/drawing/2014/main" id="{086BE9D0-BD2F-46DD-83E2-99921B935F97}"/>
                </a:ext>
              </a:extLst>
            </p:cNvPr>
            <p:cNvSpPr>
              <a:spLocks noChangeAspect="1"/>
            </p:cNvSpPr>
            <p:nvPr/>
          </p:nvSpPr>
          <p:spPr>
            <a:xfrm>
              <a:off x="813511" y="3092765"/>
              <a:ext cx="2722045" cy="2722044"/>
            </a:xfrm>
            <a:prstGeom prst="arc">
              <a:avLst>
                <a:gd name="adj1" fmla="val 16200000"/>
                <a:gd name="adj2" fmla="val 5330918"/>
              </a:avLst>
            </a:prstGeom>
            <a:noFill/>
            <a:ln w="28575" cap="flat" cmpd="sng" algn="ctr">
              <a:solidFill>
                <a:srgbClr val="0097A9"/>
              </a:solidFill>
              <a:prstDash val="solid"/>
              <a:tailEnd type="oval"/>
            </a:ln>
            <a:effectLst/>
          </p:spPr>
          <p:txBody>
            <a:bodyPr rtlCol="0" anchor="ctr"/>
            <a:lstStyle/>
            <a:p>
              <a:pPr marL="0" marR="0" lvl="0" indent="0" algn="ctr" defTabSz="914400" eaLnBrk="1" fontAlgn="auto" latinLnBrk="0" hangingPunct="1">
                <a:lnSpc>
                  <a:spcPct val="90000"/>
                </a:lnSpc>
                <a:spcBef>
                  <a:spcPts val="0"/>
                </a:spcBef>
                <a:spcAft>
                  <a:spcPts val="0"/>
                </a:spcAft>
                <a:buClrTx/>
                <a:buSzTx/>
                <a:buFontTx/>
                <a:buNone/>
                <a:tabLst/>
                <a:defRPr/>
              </a:pPr>
              <a:endParaRPr kumimoji="0" lang="en-US" sz="1100" b="1" i="0" u="none" strike="noStrike" kern="0" cap="none" spc="0" normalizeH="0" baseline="0" noProof="0">
                <a:ln>
                  <a:noFill/>
                </a:ln>
                <a:solidFill>
                  <a:prstClr val="black"/>
                </a:solidFill>
                <a:effectLst/>
                <a:uLnTx/>
                <a:uFillTx/>
                <a:latin typeface="Verdana"/>
                <a:ea typeface="+mn-ea"/>
                <a:cs typeface="Open Sans"/>
              </a:endParaRPr>
            </a:p>
          </p:txBody>
        </p:sp>
        <p:sp>
          <p:nvSpPr>
            <p:cNvPr id="23" name="Arc 22">
              <a:extLst>
                <a:ext uri="{FF2B5EF4-FFF2-40B4-BE49-F238E27FC236}">
                  <a16:creationId xmlns:a16="http://schemas.microsoft.com/office/drawing/2014/main" id="{522232D8-3598-4734-89E8-AA17958BF62E}"/>
                </a:ext>
              </a:extLst>
            </p:cNvPr>
            <p:cNvSpPr>
              <a:spLocks noChangeAspect="1"/>
            </p:cNvSpPr>
            <p:nvPr/>
          </p:nvSpPr>
          <p:spPr>
            <a:xfrm>
              <a:off x="974479" y="3253733"/>
              <a:ext cx="2400108" cy="2400108"/>
            </a:xfrm>
            <a:prstGeom prst="arc">
              <a:avLst>
                <a:gd name="adj1" fmla="val 16200000"/>
                <a:gd name="adj2" fmla="val 9479960"/>
              </a:avLst>
            </a:prstGeom>
            <a:noFill/>
            <a:ln w="28575" cap="flat" cmpd="sng" algn="ctr">
              <a:solidFill>
                <a:srgbClr val="0097A9"/>
              </a:solidFill>
              <a:prstDash val="solid"/>
              <a:tailEnd type="oval"/>
            </a:ln>
            <a:effectLst/>
          </p:spPr>
          <p:txBody>
            <a:bodyPr rtlCol="0" anchor="ctr"/>
            <a:lstStyle/>
            <a:p>
              <a:pPr marL="0" marR="0" lvl="0" indent="0" algn="ctr" defTabSz="914400" eaLnBrk="1" fontAlgn="auto" latinLnBrk="0" hangingPunct="1">
                <a:lnSpc>
                  <a:spcPct val="90000"/>
                </a:lnSpc>
                <a:spcBef>
                  <a:spcPts val="0"/>
                </a:spcBef>
                <a:spcAft>
                  <a:spcPts val="0"/>
                </a:spcAft>
                <a:buClrTx/>
                <a:buSzTx/>
                <a:buFontTx/>
                <a:buNone/>
                <a:tabLst/>
                <a:defRPr/>
              </a:pPr>
              <a:endParaRPr kumimoji="0" lang="en-US" sz="1100" b="1" i="0" u="none" strike="noStrike" kern="0" cap="none" spc="0" normalizeH="0" baseline="0" noProof="0">
                <a:ln>
                  <a:noFill/>
                </a:ln>
                <a:solidFill>
                  <a:prstClr val="black"/>
                </a:solidFill>
                <a:effectLst/>
                <a:uLnTx/>
                <a:uFillTx/>
                <a:latin typeface="Verdana"/>
                <a:ea typeface="+mn-ea"/>
                <a:cs typeface="Open Sans"/>
              </a:endParaRPr>
            </a:p>
          </p:txBody>
        </p:sp>
        <p:sp>
          <p:nvSpPr>
            <p:cNvPr id="24" name="Arc 23">
              <a:extLst>
                <a:ext uri="{FF2B5EF4-FFF2-40B4-BE49-F238E27FC236}">
                  <a16:creationId xmlns:a16="http://schemas.microsoft.com/office/drawing/2014/main" id="{119F148E-9B9C-4294-A2F3-75D675E2AB05}"/>
                </a:ext>
              </a:extLst>
            </p:cNvPr>
            <p:cNvSpPr>
              <a:spLocks noChangeAspect="1"/>
            </p:cNvSpPr>
            <p:nvPr/>
          </p:nvSpPr>
          <p:spPr>
            <a:xfrm>
              <a:off x="1149692" y="3428945"/>
              <a:ext cx="2049684" cy="2049684"/>
            </a:xfrm>
            <a:prstGeom prst="arc">
              <a:avLst>
                <a:gd name="adj1" fmla="val 16200000"/>
                <a:gd name="adj2" fmla="val 12613701"/>
              </a:avLst>
            </a:prstGeom>
            <a:noFill/>
            <a:ln w="28575" cap="flat" cmpd="sng" algn="ctr">
              <a:solidFill>
                <a:srgbClr val="0097A9"/>
              </a:solidFill>
              <a:prstDash val="solid"/>
              <a:tailEnd type="oval"/>
            </a:ln>
            <a:effectLst/>
          </p:spPr>
          <p:txBody>
            <a:bodyPr rtlCol="0" anchor="ctr"/>
            <a:lstStyle/>
            <a:p>
              <a:pPr marL="0" marR="0" lvl="0" indent="0" algn="ctr" defTabSz="914400" eaLnBrk="1" fontAlgn="auto" latinLnBrk="0" hangingPunct="1">
                <a:lnSpc>
                  <a:spcPct val="90000"/>
                </a:lnSpc>
                <a:spcBef>
                  <a:spcPts val="0"/>
                </a:spcBef>
                <a:spcAft>
                  <a:spcPts val="0"/>
                </a:spcAft>
                <a:buClrTx/>
                <a:buSzTx/>
                <a:buFontTx/>
                <a:buNone/>
                <a:tabLst/>
                <a:defRPr/>
              </a:pPr>
              <a:endParaRPr kumimoji="0" lang="en-US" sz="1100" b="1" i="0" u="none" strike="noStrike" kern="0" cap="none" spc="0" normalizeH="0" baseline="0" noProof="0">
                <a:ln>
                  <a:noFill/>
                </a:ln>
                <a:solidFill>
                  <a:prstClr val="black"/>
                </a:solidFill>
                <a:effectLst/>
                <a:uLnTx/>
                <a:uFillTx/>
                <a:latin typeface="Verdana"/>
                <a:ea typeface="+mn-ea"/>
                <a:cs typeface="Open Sans"/>
              </a:endParaRPr>
            </a:p>
          </p:txBody>
        </p:sp>
      </p:grpSp>
      <p:sp>
        <p:nvSpPr>
          <p:cNvPr id="2" name="TextBox 1">
            <a:extLst>
              <a:ext uri="{FF2B5EF4-FFF2-40B4-BE49-F238E27FC236}">
                <a16:creationId xmlns:a16="http://schemas.microsoft.com/office/drawing/2014/main" id="{745CBD39-5178-4A7B-A6BE-361311D34C65}"/>
              </a:ext>
            </a:extLst>
          </p:cNvPr>
          <p:cNvSpPr txBox="1"/>
          <p:nvPr/>
        </p:nvSpPr>
        <p:spPr>
          <a:xfrm>
            <a:off x="7431631" y="3296363"/>
            <a:ext cx="1905073" cy="646331"/>
          </a:xfrm>
          <a:prstGeom prst="rect">
            <a:avLst/>
          </a:prstGeom>
          <a:noFill/>
        </p:spPr>
        <p:txBody>
          <a:bodyPr wrap="none" rtlCol="0">
            <a:spAutoFit/>
          </a:bodyPr>
          <a:lstStyle/>
          <a:p>
            <a:pPr algn="ctr"/>
            <a:r>
              <a:rPr lang="en-US" b="1" dirty="0"/>
              <a:t>Migrating Aura</a:t>
            </a:r>
          </a:p>
          <a:p>
            <a:pPr algn="ctr"/>
            <a:r>
              <a:rPr lang="en-US" b="1" dirty="0"/>
              <a:t>to LWC</a:t>
            </a:r>
          </a:p>
        </p:txBody>
      </p:sp>
      <p:sp>
        <p:nvSpPr>
          <p:cNvPr id="11" name="Text Placeholder 4"/>
          <p:cNvSpPr>
            <a:spLocks noGrp="1"/>
          </p:cNvSpPr>
          <p:nvPr>
            <p:ph type="body" sz="quarter" idx="16"/>
          </p:nvPr>
        </p:nvSpPr>
        <p:spPr>
          <a:xfrm>
            <a:off x="857030" y="5399358"/>
            <a:ext cx="4407673" cy="478209"/>
          </a:xfrm>
        </p:spPr>
        <p:txBody>
          <a:bodyPr/>
          <a:lstStyle/>
          <a:p>
            <a:r>
              <a:rPr lang="en-US" dirty="0"/>
              <a:t>Day 2 : Migrating Aura to LWC</a:t>
            </a:r>
          </a:p>
        </p:txBody>
      </p:sp>
    </p:spTree>
    <p:extLst>
      <p:ext uri="{BB962C8B-B14F-4D97-AF65-F5344CB8AC3E}">
        <p14:creationId xmlns:p14="http://schemas.microsoft.com/office/powerpoint/2010/main" val="3293217533"/>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3C2FF-8C6E-425C-9D99-D845C9EFCB8D}"/>
              </a:ext>
            </a:extLst>
          </p:cNvPr>
          <p:cNvSpPr>
            <a:spLocks noGrp="1"/>
          </p:cNvSpPr>
          <p:nvPr>
            <p:ph type="title"/>
          </p:nvPr>
        </p:nvSpPr>
        <p:spPr/>
        <p:txBody>
          <a:bodyPr/>
          <a:lstStyle/>
          <a:p>
            <a:r>
              <a:rPr lang="en-US" dirty="0"/>
              <a:t>Migrate Conditionals</a:t>
            </a:r>
          </a:p>
        </p:txBody>
      </p:sp>
      <p:sp>
        <p:nvSpPr>
          <p:cNvPr id="4" name="Text Placeholder 3">
            <a:extLst>
              <a:ext uri="{FF2B5EF4-FFF2-40B4-BE49-F238E27FC236}">
                <a16:creationId xmlns:a16="http://schemas.microsoft.com/office/drawing/2014/main" id="{F6B8D694-6232-4D67-8B32-51E5C45B654E}"/>
              </a:ext>
            </a:extLst>
          </p:cNvPr>
          <p:cNvSpPr>
            <a:spLocks noGrp="1"/>
          </p:cNvSpPr>
          <p:nvPr>
            <p:ph type="body" sz="quarter" idx="15"/>
          </p:nvPr>
        </p:nvSpPr>
        <p:spPr/>
        <p:txBody>
          <a:bodyPr/>
          <a:lstStyle/>
          <a:p>
            <a:r>
              <a:rPr lang="en-US" dirty="0"/>
              <a:t>Migration markup</a:t>
            </a:r>
          </a:p>
        </p:txBody>
      </p:sp>
      <p:sp>
        <p:nvSpPr>
          <p:cNvPr id="5" name="Rectangle 4"/>
          <p:cNvSpPr/>
          <p:nvPr/>
        </p:nvSpPr>
        <p:spPr>
          <a:xfrm>
            <a:off x="840509" y="1443335"/>
            <a:ext cx="10815782" cy="369332"/>
          </a:xfrm>
          <a:prstGeom prst="rect">
            <a:avLst/>
          </a:prstGeom>
        </p:spPr>
        <p:txBody>
          <a:bodyPr wrap="square">
            <a:spAutoFit/>
          </a:bodyPr>
          <a:lstStyle/>
          <a:p>
            <a:r>
              <a:rPr lang="en-US" dirty="0"/>
              <a:t>Migrate &lt;</a:t>
            </a:r>
            <a:r>
              <a:rPr lang="en-US" dirty="0" err="1"/>
              <a:t>aura:if</a:t>
            </a:r>
            <a:r>
              <a:rPr lang="en-US" dirty="0"/>
              <a:t>&gt; tags in an Aura component to  </a:t>
            </a:r>
            <a:r>
              <a:rPr lang="en-US" dirty="0" err="1"/>
              <a:t>if:true</a:t>
            </a:r>
            <a:r>
              <a:rPr lang="en-US" dirty="0"/>
              <a:t> and </a:t>
            </a:r>
            <a:r>
              <a:rPr lang="en-US" dirty="0" err="1"/>
              <a:t>if:false</a:t>
            </a:r>
            <a:r>
              <a:rPr lang="en-US" dirty="0"/>
              <a:t> in a Lightning web component.</a:t>
            </a:r>
          </a:p>
        </p:txBody>
      </p:sp>
      <p:pic>
        <p:nvPicPr>
          <p:cNvPr id="6" name="Picture 5">
            <a:extLst>
              <a:ext uri="{FF2B5EF4-FFF2-40B4-BE49-F238E27FC236}">
                <a16:creationId xmlns:a16="http://schemas.microsoft.com/office/drawing/2014/main" id="{90A2A05F-4C1D-4B63-9B92-B8649C73B838}"/>
              </a:ext>
            </a:extLst>
          </p:cNvPr>
          <p:cNvPicPr>
            <a:picLocks noChangeAspect="1"/>
          </p:cNvPicPr>
          <p:nvPr/>
        </p:nvPicPr>
        <p:blipFill>
          <a:blip r:embed="rId3"/>
          <a:stretch>
            <a:fillRect/>
          </a:stretch>
        </p:blipFill>
        <p:spPr>
          <a:xfrm>
            <a:off x="914970" y="1966698"/>
            <a:ext cx="10362629" cy="4415637"/>
          </a:xfrm>
          <a:prstGeom prst="rect">
            <a:avLst/>
          </a:prstGeom>
        </p:spPr>
      </p:pic>
    </p:spTree>
    <p:extLst>
      <p:ext uri="{BB962C8B-B14F-4D97-AF65-F5344CB8AC3E}">
        <p14:creationId xmlns:p14="http://schemas.microsoft.com/office/powerpoint/2010/main" val="26356254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3C2FF-8C6E-425C-9D99-D845C9EFCB8D}"/>
              </a:ext>
            </a:extLst>
          </p:cNvPr>
          <p:cNvSpPr>
            <a:spLocks noGrp="1"/>
          </p:cNvSpPr>
          <p:nvPr>
            <p:ph type="title"/>
          </p:nvPr>
        </p:nvSpPr>
        <p:spPr/>
        <p:txBody>
          <a:bodyPr/>
          <a:lstStyle/>
          <a:p>
            <a:r>
              <a:rPr lang="en-US" dirty="0"/>
              <a:t>Migrate Expressions</a:t>
            </a:r>
          </a:p>
        </p:txBody>
      </p:sp>
      <p:sp>
        <p:nvSpPr>
          <p:cNvPr id="4" name="Text Placeholder 3">
            <a:extLst>
              <a:ext uri="{FF2B5EF4-FFF2-40B4-BE49-F238E27FC236}">
                <a16:creationId xmlns:a16="http://schemas.microsoft.com/office/drawing/2014/main" id="{F6B8D694-6232-4D67-8B32-51E5C45B654E}"/>
              </a:ext>
            </a:extLst>
          </p:cNvPr>
          <p:cNvSpPr>
            <a:spLocks noGrp="1"/>
          </p:cNvSpPr>
          <p:nvPr>
            <p:ph type="body" sz="quarter" idx="15"/>
          </p:nvPr>
        </p:nvSpPr>
        <p:spPr/>
        <p:txBody>
          <a:bodyPr/>
          <a:lstStyle/>
          <a:p>
            <a:r>
              <a:rPr lang="en-US" dirty="0"/>
              <a:t>Migration markup</a:t>
            </a:r>
          </a:p>
        </p:txBody>
      </p:sp>
      <p:sp>
        <p:nvSpPr>
          <p:cNvPr id="5" name="Rectangle 4"/>
          <p:cNvSpPr/>
          <p:nvPr/>
        </p:nvSpPr>
        <p:spPr>
          <a:xfrm>
            <a:off x="840509" y="1443335"/>
            <a:ext cx="10815782" cy="646331"/>
          </a:xfrm>
          <a:prstGeom prst="rect">
            <a:avLst/>
          </a:prstGeom>
        </p:spPr>
        <p:txBody>
          <a:bodyPr wrap="square">
            <a:spAutoFit/>
          </a:bodyPr>
          <a:lstStyle/>
          <a:p>
            <a:r>
              <a:rPr lang="en-US" dirty="0"/>
              <a:t>Migrate expressions from markup in an Aura component to JavaScript in a Lightning web component.</a:t>
            </a:r>
          </a:p>
        </p:txBody>
      </p:sp>
      <p:pic>
        <p:nvPicPr>
          <p:cNvPr id="7" name="Picture 6">
            <a:extLst>
              <a:ext uri="{FF2B5EF4-FFF2-40B4-BE49-F238E27FC236}">
                <a16:creationId xmlns:a16="http://schemas.microsoft.com/office/drawing/2014/main" id="{BCCEF00A-E122-4AAC-8297-C5DD08CDB1E1}"/>
              </a:ext>
            </a:extLst>
          </p:cNvPr>
          <p:cNvPicPr>
            <a:picLocks noChangeAspect="1"/>
          </p:cNvPicPr>
          <p:nvPr/>
        </p:nvPicPr>
        <p:blipFill>
          <a:blip r:embed="rId3"/>
          <a:stretch>
            <a:fillRect/>
          </a:stretch>
        </p:blipFill>
        <p:spPr>
          <a:xfrm>
            <a:off x="914971" y="2243697"/>
            <a:ext cx="10689995" cy="3771900"/>
          </a:xfrm>
          <a:prstGeom prst="rect">
            <a:avLst/>
          </a:prstGeom>
        </p:spPr>
      </p:pic>
    </p:spTree>
    <p:extLst>
      <p:ext uri="{BB962C8B-B14F-4D97-AF65-F5344CB8AC3E}">
        <p14:creationId xmlns:p14="http://schemas.microsoft.com/office/powerpoint/2010/main" val="37500451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3C2FF-8C6E-425C-9D99-D845C9EFCB8D}"/>
              </a:ext>
            </a:extLst>
          </p:cNvPr>
          <p:cNvSpPr>
            <a:spLocks noGrp="1"/>
          </p:cNvSpPr>
          <p:nvPr>
            <p:ph type="title"/>
          </p:nvPr>
        </p:nvSpPr>
        <p:spPr/>
        <p:txBody>
          <a:bodyPr/>
          <a:lstStyle/>
          <a:p>
            <a:r>
              <a:rPr lang="en-US" dirty="0"/>
              <a:t>Migrate Global Value Providers</a:t>
            </a:r>
          </a:p>
        </p:txBody>
      </p:sp>
      <p:sp>
        <p:nvSpPr>
          <p:cNvPr id="4" name="Text Placeholder 3">
            <a:extLst>
              <a:ext uri="{FF2B5EF4-FFF2-40B4-BE49-F238E27FC236}">
                <a16:creationId xmlns:a16="http://schemas.microsoft.com/office/drawing/2014/main" id="{F6B8D694-6232-4D67-8B32-51E5C45B654E}"/>
              </a:ext>
            </a:extLst>
          </p:cNvPr>
          <p:cNvSpPr>
            <a:spLocks noGrp="1"/>
          </p:cNvSpPr>
          <p:nvPr>
            <p:ph type="body" sz="quarter" idx="15"/>
          </p:nvPr>
        </p:nvSpPr>
        <p:spPr/>
        <p:txBody>
          <a:bodyPr/>
          <a:lstStyle/>
          <a:p>
            <a:r>
              <a:rPr lang="en-US" dirty="0"/>
              <a:t>Migration markup</a:t>
            </a:r>
          </a:p>
        </p:txBody>
      </p:sp>
      <p:sp>
        <p:nvSpPr>
          <p:cNvPr id="5" name="Rectangle 4"/>
          <p:cNvSpPr/>
          <p:nvPr/>
        </p:nvSpPr>
        <p:spPr>
          <a:xfrm>
            <a:off x="840509" y="1443335"/>
            <a:ext cx="10815782" cy="646331"/>
          </a:xfrm>
          <a:prstGeom prst="rect">
            <a:avLst/>
          </a:prstGeom>
        </p:spPr>
        <p:txBody>
          <a:bodyPr wrap="square">
            <a:spAutoFit/>
          </a:bodyPr>
          <a:lstStyle/>
          <a:p>
            <a:r>
              <a:rPr lang="en-US" dirty="0"/>
              <a:t>Migrate global value providers in an Aura component to scoped module imports in a Lightning web component.</a:t>
            </a:r>
          </a:p>
        </p:txBody>
      </p:sp>
      <p:pic>
        <p:nvPicPr>
          <p:cNvPr id="6" name="Picture 5">
            <a:extLst>
              <a:ext uri="{FF2B5EF4-FFF2-40B4-BE49-F238E27FC236}">
                <a16:creationId xmlns:a16="http://schemas.microsoft.com/office/drawing/2014/main" id="{07B1508A-9716-46DF-A1A9-401B54219806}"/>
              </a:ext>
            </a:extLst>
          </p:cNvPr>
          <p:cNvPicPr>
            <a:picLocks noChangeAspect="1"/>
          </p:cNvPicPr>
          <p:nvPr/>
        </p:nvPicPr>
        <p:blipFill>
          <a:blip r:embed="rId3"/>
          <a:stretch>
            <a:fillRect/>
          </a:stretch>
        </p:blipFill>
        <p:spPr>
          <a:xfrm>
            <a:off x="914400" y="2243697"/>
            <a:ext cx="10642861" cy="4092448"/>
          </a:xfrm>
          <a:prstGeom prst="rect">
            <a:avLst/>
          </a:prstGeom>
        </p:spPr>
      </p:pic>
    </p:spTree>
    <p:extLst>
      <p:ext uri="{BB962C8B-B14F-4D97-AF65-F5344CB8AC3E}">
        <p14:creationId xmlns:p14="http://schemas.microsoft.com/office/powerpoint/2010/main" val="5553108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3C2FF-8C6E-425C-9D99-D845C9EFCB8D}"/>
              </a:ext>
            </a:extLst>
          </p:cNvPr>
          <p:cNvSpPr>
            <a:spLocks noGrp="1"/>
          </p:cNvSpPr>
          <p:nvPr>
            <p:ph type="title"/>
          </p:nvPr>
        </p:nvSpPr>
        <p:spPr/>
        <p:txBody>
          <a:bodyPr/>
          <a:lstStyle/>
          <a:p>
            <a:r>
              <a:rPr lang="en-US" dirty="0"/>
              <a:t>Migrate Initializers</a:t>
            </a:r>
          </a:p>
        </p:txBody>
      </p:sp>
      <p:sp>
        <p:nvSpPr>
          <p:cNvPr id="4" name="Text Placeholder 3">
            <a:extLst>
              <a:ext uri="{FF2B5EF4-FFF2-40B4-BE49-F238E27FC236}">
                <a16:creationId xmlns:a16="http://schemas.microsoft.com/office/drawing/2014/main" id="{F6B8D694-6232-4D67-8B32-51E5C45B654E}"/>
              </a:ext>
            </a:extLst>
          </p:cNvPr>
          <p:cNvSpPr>
            <a:spLocks noGrp="1"/>
          </p:cNvSpPr>
          <p:nvPr>
            <p:ph type="body" sz="quarter" idx="15"/>
          </p:nvPr>
        </p:nvSpPr>
        <p:spPr/>
        <p:txBody>
          <a:bodyPr/>
          <a:lstStyle/>
          <a:p>
            <a:r>
              <a:rPr lang="en-US" dirty="0"/>
              <a:t>Migration markup</a:t>
            </a:r>
          </a:p>
        </p:txBody>
      </p:sp>
      <p:sp>
        <p:nvSpPr>
          <p:cNvPr id="5" name="Rectangle 4"/>
          <p:cNvSpPr/>
          <p:nvPr/>
        </p:nvSpPr>
        <p:spPr>
          <a:xfrm>
            <a:off x="840509" y="1443335"/>
            <a:ext cx="10815782" cy="646331"/>
          </a:xfrm>
          <a:prstGeom prst="rect">
            <a:avLst/>
          </a:prstGeom>
        </p:spPr>
        <p:txBody>
          <a:bodyPr wrap="square">
            <a:spAutoFit/>
          </a:bodyPr>
          <a:lstStyle/>
          <a:p>
            <a:r>
              <a:rPr lang="en-US" dirty="0"/>
              <a:t>Replace an </a:t>
            </a:r>
            <a:r>
              <a:rPr lang="en-US" dirty="0" err="1"/>
              <a:t>init</a:t>
            </a:r>
            <a:r>
              <a:rPr lang="en-US" dirty="0"/>
              <a:t> event handler in an Aura component with the standard JavaScript </a:t>
            </a:r>
            <a:r>
              <a:rPr lang="en-US" dirty="0" err="1"/>
              <a:t>connectedCallback</a:t>
            </a:r>
            <a:r>
              <a:rPr lang="en-US" dirty="0"/>
              <a:t>() method in a Lightning web component.</a:t>
            </a:r>
          </a:p>
        </p:txBody>
      </p:sp>
      <p:pic>
        <p:nvPicPr>
          <p:cNvPr id="7" name="Picture 6">
            <a:extLst>
              <a:ext uri="{FF2B5EF4-FFF2-40B4-BE49-F238E27FC236}">
                <a16:creationId xmlns:a16="http://schemas.microsoft.com/office/drawing/2014/main" id="{D3930C74-9BA2-4363-86CE-23A380B665B3}"/>
              </a:ext>
            </a:extLst>
          </p:cNvPr>
          <p:cNvPicPr>
            <a:picLocks noChangeAspect="1"/>
          </p:cNvPicPr>
          <p:nvPr/>
        </p:nvPicPr>
        <p:blipFill>
          <a:blip r:embed="rId3"/>
          <a:stretch>
            <a:fillRect/>
          </a:stretch>
        </p:blipFill>
        <p:spPr>
          <a:xfrm>
            <a:off x="914400" y="2243699"/>
            <a:ext cx="10501745" cy="4064738"/>
          </a:xfrm>
          <a:prstGeom prst="rect">
            <a:avLst/>
          </a:prstGeom>
        </p:spPr>
      </p:pic>
    </p:spTree>
    <p:extLst>
      <p:ext uri="{BB962C8B-B14F-4D97-AF65-F5344CB8AC3E}">
        <p14:creationId xmlns:p14="http://schemas.microsoft.com/office/powerpoint/2010/main" val="3649754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3C2FF-8C6E-425C-9D99-D845C9EFCB8D}"/>
              </a:ext>
            </a:extLst>
          </p:cNvPr>
          <p:cNvSpPr>
            <a:spLocks noGrp="1"/>
          </p:cNvSpPr>
          <p:nvPr>
            <p:ph type="title"/>
          </p:nvPr>
        </p:nvSpPr>
        <p:spPr/>
        <p:txBody>
          <a:bodyPr/>
          <a:lstStyle/>
          <a:p>
            <a:r>
              <a:rPr lang="en-US" dirty="0"/>
              <a:t>Migrate Facets</a:t>
            </a:r>
          </a:p>
        </p:txBody>
      </p:sp>
      <p:sp>
        <p:nvSpPr>
          <p:cNvPr id="4" name="Text Placeholder 3">
            <a:extLst>
              <a:ext uri="{FF2B5EF4-FFF2-40B4-BE49-F238E27FC236}">
                <a16:creationId xmlns:a16="http://schemas.microsoft.com/office/drawing/2014/main" id="{F6B8D694-6232-4D67-8B32-51E5C45B654E}"/>
              </a:ext>
            </a:extLst>
          </p:cNvPr>
          <p:cNvSpPr>
            <a:spLocks noGrp="1"/>
          </p:cNvSpPr>
          <p:nvPr>
            <p:ph type="body" sz="quarter" idx="15"/>
          </p:nvPr>
        </p:nvSpPr>
        <p:spPr/>
        <p:txBody>
          <a:bodyPr/>
          <a:lstStyle/>
          <a:p>
            <a:r>
              <a:rPr lang="en-US" dirty="0"/>
              <a:t>Migration markup</a:t>
            </a:r>
          </a:p>
        </p:txBody>
      </p:sp>
      <p:sp>
        <p:nvSpPr>
          <p:cNvPr id="5" name="Rectangle 4"/>
          <p:cNvSpPr/>
          <p:nvPr/>
        </p:nvSpPr>
        <p:spPr>
          <a:xfrm>
            <a:off x="840509" y="1443335"/>
            <a:ext cx="10815782" cy="369332"/>
          </a:xfrm>
          <a:prstGeom prst="rect">
            <a:avLst/>
          </a:prstGeom>
        </p:spPr>
        <p:txBody>
          <a:bodyPr wrap="square">
            <a:spAutoFit/>
          </a:bodyPr>
          <a:lstStyle/>
          <a:p>
            <a:r>
              <a:rPr lang="en-US" dirty="0"/>
              <a:t>Migrate a facet in an Aura component to a slot in a Lightning web component.</a:t>
            </a:r>
          </a:p>
        </p:txBody>
      </p:sp>
      <p:pic>
        <p:nvPicPr>
          <p:cNvPr id="6" name="Picture 5">
            <a:extLst>
              <a:ext uri="{FF2B5EF4-FFF2-40B4-BE49-F238E27FC236}">
                <a16:creationId xmlns:a16="http://schemas.microsoft.com/office/drawing/2014/main" id="{B24FBA3E-EC13-47EE-98A6-53E823EA21FA}"/>
              </a:ext>
            </a:extLst>
          </p:cNvPr>
          <p:cNvPicPr>
            <a:picLocks noChangeAspect="1"/>
          </p:cNvPicPr>
          <p:nvPr/>
        </p:nvPicPr>
        <p:blipFill>
          <a:blip r:embed="rId3"/>
          <a:stretch>
            <a:fillRect/>
          </a:stretch>
        </p:blipFill>
        <p:spPr>
          <a:xfrm>
            <a:off x="914971" y="1957463"/>
            <a:ext cx="10669815" cy="4277084"/>
          </a:xfrm>
          <a:prstGeom prst="rect">
            <a:avLst/>
          </a:prstGeom>
        </p:spPr>
      </p:pic>
    </p:spTree>
    <p:extLst>
      <p:ext uri="{BB962C8B-B14F-4D97-AF65-F5344CB8AC3E}">
        <p14:creationId xmlns:p14="http://schemas.microsoft.com/office/powerpoint/2010/main" val="11622616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3C2FF-8C6E-425C-9D99-D845C9EFCB8D}"/>
              </a:ext>
            </a:extLst>
          </p:cNvPr>
          <p:cNvSpPr>
            <a:spLocks noGrp="1"/>
          </p:cNvSpPr>
          <p:nvPr>
            <p:ph type="title"/>
          </p:nvPr>
        </p:nvSpPr>
        <p:spPr/>
        <p:txBody>
          <a:bodyPr/>
          <a:lstStyle/>
          <a:p>
            <a:r>
              <a:rPr lang="en-US" dirty="0"/>
              <a:t>Migrate Facets</a:t>
            </a:r>
          </a:p>
        </p:txBody>
      </p:sp>
      <p:sp>
        <p:nvSpPr>
          <p:cNvPr id="4" name="Text Placeholder 3">
            <a:extLst>
              <a:ext uri="{FF2B5EF4-FFF2-40B4-BE49-F238E27FC236}">
                <a16:creationId xmlns:a16="http://schemas.microsoft.com/office/drawing/2014/main" id="{F6B8D694-6232-4D67-8B32-51E5C45B654E}"/>
              </a:ext>
            </a:extLst>
          </p:cNvPr>
          <p:cNvSpPr>
            <a:spLocks noGrp="1"/>
          </p:cNvSpPr>
          <p:nvPr>
            <p:ph type="body" sz="quarter" idx="15"/>
          </p:nvPr>
        </p:nvSpPr>
        <p:spPr/>
        <p:txBody>
          <a:bodyPr/>
          <a:lstStyle/>
          <a:p>
            <a:r>
              <a:rPr lang="en-US" dirty="0"/>
              <a:t>Migration markup</a:t>
            </a:r>
          </a:p>
        </p:txBody>
      </p:sp>
      <p:sp>
        <p:nvSpPr>
          <p:cNvPr id="5" name="Rectangle 4"/>
          <p:cNvSpPr/>
          <p:nvPr/>
        </p:nvSpPr>
        <p:spPr>
          <a:xfrm>
            <a:off x="840509" y="1443335"/>
            <a:ext cx="10815782" cy="369332"/>
          </a:xfrm>
          <a:prstGeom prst="rect">
            <a:avLst/>
          </a:prstGeom>
        </p:spPr>
        <p:txBody>
          <a:bodyPr wrap="square">
            <a:spAutoFit/>
          </a:bodyPr>
          <a:lstStyle/>
          <a:p>
            <a:r>
              <a:rPr lang="en-US" dirty="0"/>
              <a:t>Migrate a facet in an Aura component to a slot in a Lightning web component.</a:t>
            </a:r>
          </a:p>
        </p:txBody>
      </p:sp>
      <p:pic>
        <p:nvPicPr>
          <p:cNvPr id="6" name="Picture 5">
            <a:extLst>
              <a:ext uri="{FF2B5EF4-FFF2-40B4-BE49-F238E27FC236}">
                <a16:creationId xmlns:a16="http://schemas.microsoft.com/office/drawing/2014/main" id="{B24FBA3E-EC13-47EE-98A6-53E823EA21FA}"/>
              </a:ext>
            </a:extLst>
          </p:cNvPr>
          <p:cNvPicPr>
            <a:picLocks noChangeAspect="1"/>
          </p:cNvPicPr>
          <p:nvPr/>
        </p:nvPicPr>
        <p:blipFill>
          <a:blip r:embed="rId3"/>
          <a:stretch>
            <a:fillRect/>
          </a:stretch>
        </p:blipFill>
        <p:spPr>
          <a:xfrm>
            <a:off x="914971" y="1957463"/>
            <a:ext cx="10669815" cy="4277084"/>
          </a:xfrm>
          <a:prstGeom prst="rect">
            <a:avLst/>
          </a:prstGeom>
        </p:spPr>
      </p:pic>
    </p:spTree>
    <p:extLst>
      <p:ext uri="{BB962C8B-B14F-4D97-AF65-F5344CB8AC3E}">
        <p14:creationId xmlns:p14="http://schemas.microsoft.com/office/powerpoint/2010/main" val="34037661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3C2FF-8C6E-425C-9D99-D845C9EFCB8D}"/>
              </a:ext>
            </a:extLst>
          </p:cNvPr>
          <p:cNvSpPr>
            <a:spLocks noGrp="1"/>
          </p:cNvSpPr>
          <p:nvPr>
            <p:ph type="title"/>
          </p:nvPr>
        </p:nvSpPr>
        <p:spPr/>
        <p:txBody>
          <a:bodyPr/>
          <a:lstStyle/>
          <a:p>
            <a:r>
              <a:rPr lang="en-US" dirty="0"/>
              <a:t>Migrate Base Components</a:t>
            </a:r>
          </a:p>
        </p:txBody>
      </p:sp>
      <p:sp>
        <p:nvSpPr>
          <p:cNvPr id="4" name="Text Placeholder 3">
            <a:extLst>
              <a:ext uri="{FF2B5EF4-FFF2-40B4-BE49-F238E27FC236}">
                <a16:creationId xmlns:a16="http://schemas.microsoft.com/office/drawing/2014/main" id="{F6B8D694-6232-4D67-8B32-51E5C45B654E}"/>
              </a:ext>
            </a:extLst>
          </p:cNvPr>
          <p:cNvSpPr>
            <a:spLocks noGrp="1"/>
          </p:cNvSpPr>
          <p:nvPr>
            <p:ph type="body" sz="quarter" idx="15"/>
          </p:nvPr>
        </p:nvSpPr>
        <p:spPr/>
        <p:txBody>
          <a:bodyPr/>
          <a:lstStyle/>
          <a:p>
            <a:r>
              <a:rPr lang="en-US" dirty="0"/>
              <a:t>Migration markup</a:t>
            </a:r>
          </a:p>
        </p:txBody>
      </p:sp>
      <p:sp>
        <p:nvSpPr>
          <p:cNvPr id="5" name="Rectangle 4"/>
          <p:cNvSpPr/>
          <p:nvPr/>
        </p:nvSpPr>
        <p:spPr>
          <a:xfrm>
            <a:off x="840509" y="1443335"/>
            <a:ext cx="10815782" cy="923330"/>
          </a:xfrm>
          <a:prstGeom prst="rect">
            <a:avLst/>
          </a:prstGeom>
        </p:spPr>
        <p:txBody>
          <a:bodyPr wrap="square">
            <a:spAutoFit/>
          </a:bodyPr>
          <a:lstStyle/>
          <a:p>
            <a:r>
              <a:rPr lang="en-US" dirty="0"/>
              <a:t>Base Lightning components have a different syntax when you use them in the two programming models. Base Lightning components are building blocks that Salesforce provides in the  lightning namespace.</a:t>
            </a:r>
          </a:p>
        </p:txBody>
      </p:sp>
      <p:pic>
        <p:nvPicPr>
          <p:cNvPr id="7" name="Picture 6">
            <a:extLst>
              <a:ext uri="{FF2B5EF4-FFF2-40B4-BE49-F238E27FC236}">
                <a16:creationId xmlns:a16="http://schemas.microsoft.com/office/drawing/2014/main" id="{5918E1A3-7B64-4240-B765-76B4938AB534}"/>
              </a:ext>
            </a:extLst>
          </p:cNvPr>
          <p:cNvPicPr>
            <a:picLocks noChangeAspect="1"/>
          </p:cNvPicPr>
          <p:nvPr/>
        </p:nvPicPr>
        <p:blipFill>
          <a:blip r:embed="rId3"/>
          <a:stretch>
            <a:fillRect/>
          </a:stretch>
        </p:blipFill>
        <p:spPr>
          <a:xfrm>
            <a:off x="923826" y="2520696"/>
            <a:ext cx="10548594" cy="1790700"/>
          </a:xfrm>
          <a:prstGeom prst="rect">
            <a:avLst/>
          </a:prstGeom>
        </p:spPr>
      </p:pic>
      <p:pic>
        <p:nvPicPr>
          <p:cNvPr id="8" name="Picture 7">
            <a:extLst>
              <a:ext uri="{FF2B5EF4-FFF2-40B4-BE49-F238E27FC236}">
                <a16:creationId xmlns:a16="http://schemas.microsoft.com/office/drawing/2014/main" id="{15C13109-FE44-40CD-94C2-0E27D908BA80}"/>
              </a:ext>
            </a:extLst>
          </p:cNvPr>
          <p:cNvPicPr>
            <a:picLocks noChangeAspect="1"/>
          </p:cNvPicPr>
          <p:nvPr/>
        </p:nvPicPr>
        <p:blipFill>
          <a:blip r:embed="rId4"/>
          <a:stretch>
            <a:fillRect/>
          </a:stretch>
        </p:blipFill>
        <p:spPr>
          <a:xfrm>
            <a:off x="914400" y="4552656"/>
            <a:ext cx="10548594" cy="1695450"/>
          </a:xfrm>
          <a:prstGeom prst="rect">
            <a:avLst/>
          </a:prstGeom>
        </p:spPr>
      </p:pic>
    </p:spTree>
    <p:extLst>
      <p:ext uri="{BB962C8B-B14F-4D97-AF65-F5344CB8AC3E}">
        <p14:creationId xmlns:p14="http://schemas.microsoft.com/office/powerpoint/2010/main" val="25037530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E23E0-4D8E-4763-8E4D-4EF7003D0189}"/>
              </a:ext>
            </a:extLst>
          </p:cNvPr>
          <p:cNvSpPr>
            <a:spLocks noGrp="1"/>
          </p:cNvSpPr>
          <p:nvPr>
            <p:ph type="title"/>
          </p:nvPr>
        </p:nvSpPr>
        <p:spPr/>
        <p:txBody>
          <a:bodyPr/>
          <a:lstStyle/>
          <a:p>
            <a:r>
              <a:rPr lang="en-US" dirty="0"/>
              <a:t>Migrate Component Bundle Files</a:t>
            </a:r>
          </a:p>
        </p:txBody>
      </p:sp>
    </p:spTree>
    <p:extLst>
      <p:ext uri="{BB962C8B-B14F-4D97-AF65-F5344CB8AC3E}">
        <p14:creationId xmlns:p14="http://schemas.microsoft.com/office/powerpoint/2010/main" val="3982538081"/>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3C2FF-8C6E-425C-9D99-D845C9EFCB8D}"/>
              </a:ext>
            </a:extLst>
          </p:cNvPr>
          <p:cNvSpPr>
            <a:spLocks noGrp="1"/>
          </p:cNvSpPr>
          <p:nvPr>
            <p:ph type="title"/>
          </p:nvPr>
        </p:nvSpPr>
        <p:spPr/>
        <p:txBody>
          <a:bodyPr/>
          <a:lstStyle/>
          <a:p>
            <a:r>
              <a:rPr lang="en-US" dirty="0"/>
              <a:t>Migration Component Bundle Files</a:t>
            </a:r>
          </a:p>
        </p:txBody>
      </p:sp>
      <p:sp>
        <p:nvSpPr>
          <p:cNvPr id="4" name="Text Placeholder 3">
            <a:extLst>
              <a:ext uri="{FF2B5EF4-FFF2-40B4-BE49-F238E27FC236}">
                <a16:creationId xmlns:a16="http://schemas.microsoft.com/office/drawing/2014/main" id="{F6B8D694-6232-4D67-8B32-51E5C45B654E}"/>
              </a:ext>
            </a:extLst>
          </p:cNvPr>
          <p:cNvSpPr>
            <a:spLocks noGrp="1"/>
          </p:cNvSpPr>
          <p:nvPr>
            <p:ph type="body" sz="quarter" idx="15"/>
          </p:nvPr>
        </p:nvSpPr>
        <p:spPr/>
        <p:txBody>
          <a:bodyPr/>
          <a:lstStyle/>
          <a:p>
            <a:r>
              <a:rPr lang="en-US" dirty="0"/>
              <a:t>Migrate component bundle files</a:t>
            </a:r>
          </a:p>
        </p:txBody>
      </p:sp>
      <p:graphicFrame>
        <p:nvGraphicFramePr>
          <p:cNvPr id="10" name="Table 9"/>
          <p:cNvGraphicFramePr>
            <a:graphicFrameLocks noGrp="1"/>
          </p:cNvGraphicFramePr>
          <p:nvPr>
            <p:extLst>
              <p:ext uri="{D42A27DB-BD31-4B8C-83A1-F6EECF244321}">
                <p14:modId xmlns:p14="http://schemas.microsoft.com/office/powerpoint/2010/main" val="501476558"/>
              </p:ext>
            </p:extLst>
          </p:nvPr>
        </p:nvGraphicFramePr>
        <p:xfrm>
          <a:off x="914971" y="1542473"/>
          <a:ext cx="10131720" cy="3927112"/>
        </p:xfrm>
        <a:graphic>
          <a:graphicData uri="http://schemas.openxmlformats.org/drawingml/2006/table">
            <a:tbl>
              <a:tblPr firstRow="1" bandRow="1"/>
              <a:tblGrid>
                <a:gridCol w="3377240">
                  <a:extLst>
                    <a:ext uri="{9D8B030D-6E8A-4147-A177-3AD203B41FA5}">
                      <a16:colId xmlns:a16="http://schemas.microsoft.com/office/drawing/2014/main" val="2834453814"/>
                    </a:ext>
                  </a:extLst>
                </a:gridCol>
                <a:gridCol w="3377240">
                  <a:extLst>
                    <a:ext uri="{9D8B030D-6E8A-4147-A177-3AD203B41FA5}">
                      <a16:colId xmlns:a16="http://schemas.microsoft.com/office/drawing/2014/main" val="417967370"/>
                    </a:ext>
                  </a:extLst>
                </a:gridCol>
                <a:gridCol w="3377240">
                  <a:extLst>
                    <a:ext uri="{9D8B030D-6E8A-4147-A177-3AD203B41FA5}">
                      <a16:colId xmlns:a16="http://schemas.microsoft.com/office/drawing/2014/main" val="3777966560"/>
                    </a:ext>
                  </a:extLst>
                </a:gridCol>
              </a:tblGrid>
              <a:tr h="546236">
                <a:tc>
                  <a:txBody>
                    <a:bodyPr/>
                    <a:lstStyle>
                      <a:lvl1pPr marL="0" algn="l" defTabSz="914400" rtl="0" eaLnBrk="1" latinLnBrk="0" hangingPunct="1">
                        <a:defRPr sz="1800" b="1" kern="1200">
                          <a:solidFill>
                            <a:schemeClr val="lt1"/>
                          </a:solidFill>
                          <a:latin typeface="Verdana"/>
                        </a:defRPr>
                      </a:lvl1pPr>
                      <a:lvl2pPr marL="457200" algn="l" defTabSz="914400" rtl="0" eaLnBrk="1" latinLnBrk="0" hangingPunct="1">
                        <a:defRPr sz="1800" b="1" kern="1200">
                          <a:solidFill>
                            <a:schemeClr val="lt1"/>
                          </a:solidFill>
                          <a:latin typeface="Verdana"/>
                        </a:defRPr>
                      </a:lvl2pPr>
                      <a:lvl3pPr marL="914400" algn="l" defTabSz="914400" rtl="0" eaLnBrk="1" latinLnBrk="0" hangingPunct="1">
                        <a:defRPr sz="1800" b="1" kern="1200">
                          <a:solidFill>
                            <a:schemeClr val="lt1"/>
                          </a:solidFill>
                          <a:latin typeface="Verdana"/>
                        </a:defRPr>
                      </a:lvl3pPr>
                      <a:lvl4pPr marL="1371600" algn="l" defTabSz="914400" rtl="0" eaLnBrk="1" latinLnBrk="0" hangingPunct="1">
                        <a:defRPr sz="1800" b="1" kern="1200">
                          <a:solidFill>
                            <a:schemeClr val="lt1"/>
                          </a:solidFill>
                          <a:latin typeface="Verdana"/>
                        </a:defRPr>
                      </a:lvl4pPr>
                      <a:lvl5pPr marL="1828800" algn="l" defTabSz="914400" rtl="0" eaLnBrk="1" latinLnBrk="0" hangingPunct="1">
                        <a:defRPr sz="1800" b="1" kern="1200">
                          <a:solidFill>
                            <a:schemeClr val="lt1"/>
                          </a:solidFill>
                          <a:latin typeface="Verdana"/>
                        </a:defRPr>
                      </a:lvl5pPr>
                      <a:lvl6pPr marL="2286000" algn="l" defTabSz="914400" rtl="0" eaLnBrk="1" latinLnBrk="0" hangingPunct="1">
                        <a:defRPr sz="1800" b="1" kern="1200">
                          <a:solidFill>
                            <a:schemeClr val="lt1"/>
                          </a:solidFill>
                          <a:latin typeface="Verdana"/>
                        </a:defRPr>
                      </a:lvl6pPr>
                      <a:lvl7pPr marL="2743200" algn="l" defTabSz="914400" rtl="0" eaLnBrk="1" latinLnBrk="0" hangingPunct="1">
                        <a:defRPr sz="1800" b="1" kern="1200">
                          <a:solidFill>
                            <a:schemeClr val="lt1"/>
                          </a:solidFill>
                          <a:latin typeface="Verdana"/>
                        </a:defRPr>
                      </a:lvl7pPr>
                      <a:lvl8pPr marL="3200400" algn="l" defTabSz="914400" rtl="0" eaLnBrk="1" latinLnBrk="0" hangingPunct="1">
                        <a:defRPr sz="1800" b="1" kern="1200">
                          <a:solidFill>
                            <a:schemeClr val="lt1"/>
                          </a:solidFill>
                          <a:latin typeface="Verdana"/>
                        </a:defRPr>
                      </a:lvl8pPr>
                      <a:lvl9pPr marL="3657600" algn="l" defTabSz="914400" rtl="0" eaLnBrk="1" latinLnBrk="0" hangingPunct="1">
                        <a:defRPr sz="1800" b="1" kern="1200">
                          <a:solidFill>
                            <a:schemeClr val="lt1"/>
                          </a:solidFill>
                          <a:latin typeface="Verdana"/>
                        </a:defRPr>
                      </a:lvl9pPr>
                    </a:lstStyle>
                    <a:p>
                      <a:pPr algn="l" fontAlgn="t"/>
                      <a:r>
                        <a:rPr lang="en-US" sz="1800" b="1" dirty="0">
                          <a:solidFill>
                            <a:schemeClr val="bg1"/>
                          </a:solidFill>
                          <a:effectLst/>
                        </a:rPr>
                        <a:t>RESOURCE</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86BC25"/>
                    </a:solidFill>
                  </a:tcPr>
                </a:tc>
                <a:tc>
                  <a:txBody>
                    <a:bodyPr/>
                    <a:lstStyle>
                      <a:lvl1pPr marL="0" algn="l" defTabSz="914400" rtl="0" eaLnBrk="1" latinLnBrk="0" hangingPunct="1">
                        <a:defRPr sz="1800" b="1" kern="1200">
                          <a:solidFill>
                            <a:schemeClr val="lt1"/>
                          </a:solidFill>
                          <a:latin typeface="Verdana"/>
                        </a:defRPr>
                      </a:lvl1pPr>
                      <a:lvl2pPr marL="457200" algn="l" defTabSz="914400" rtl="0" eaLnBrk="1" latinLnBrk="0" hangingPunct="1">
                        <a:defRPr sz="1800" b="1" kern="1200">
                          <a:solidFill>
                            <a:schemeClr val="lt1"/>
                          </a:solidFill>
                          <a:latin typeface="Verdana"/>
                        </a:defRPr>
                      </a:lvl2pPr>
                      <a:lvl3pPr marL="914400" algn="l" defTabSz="914400" rtl="0" eaLnBrk="1" latinLnBrk="0" hangingPunct="1">
                        <a:defRPr sz="1800" b="1" kern="1200">
                          <a:solidFill>
                            <a:schemeClr val="lt1"/>
                          </a:solidFill>
                          <a:latin typeface="Verdana"/>
                        </a:defRPr>
                      </a:lvl3pPr>
                      <a:lvl4pPr marL="1371600" algn="l" defTabSz="914400" rtl="0" eaLnBrk="1" latinLnBrk="0" hangingPunct="1">
                        <a:defRPr sz="1800" b="1" kern="1200">
                          <a:solidFill>
                            <a:schemeClr val="lt1"/>
                          </a:solidFill>
                          <a:latin typeface="Verdana"/>
                        </a:defRPr>
                      </a:lvl4pPr>
                      <a:lvl5pPr marL="1828800" algn="l" defTabSz="914400" rtl="0" eaLnBrk="1" latinLnBrk="0" hangingPunct="1">
                        <a:defRPr sz="1800" b="1" kern="1200">
                          <a:solidFill>
                            <a:schemeClr val="lt1"/>
                          </a:solidFill>
                          <a:latin typeface="Verdana"/>
                        </a:defRPr>
                      </a:lvl5pPr>
                      <a:lvl6pPr marL="2286000" algn="l" defTabSz="914400" rtl="0" eaLnBrk="1" latinLnBrk="0" hangingPunct="1">
                        <a:defRPr sz="1800" b="1" kern="1200">
                          <a:solidFill>
                            <a:schemeClr val="lt1"/>
                          </a:solidFill>
                          <a:latin typeface="Verdana"/>
                        </a:defRPr>
                      </a:lvl6pPr>
                      <a:lvl7pPr marL="2743200" algn="l" defTabSz="914400" rtl="0" eaLnBrk="1" latinLnBrk="0" hangingPunct="1">
                        <a:defRPr sz="1800" b="1" kern="1200">
                          <a:solidFill>
                            <a:schemeClr val="lt1"/>
                          </a:solidFill>
                          <a:latin typeface="Verdana"/>
                        </a:defRPr>
                      </a:lvl7pPr>
                      <a:lvl8pPr marL="3200400" algn="l" defTabSz="914400" rtl="0" eaLnBrk="1" latinLnBrk="0" hangingPunct="1">
                        <a:defRPr sz="1800" b="1" kern="1200">
                          <a:solidFill>
                            <a:schemeClr val="lt1"/>
                          </a:solidFill>
                          <a:latin typeface="Verdana"/>
                        </a:defRPr>
                      </a:lvl8pPr>
                      <a:lvl9pPr marL="3657600" algn="l" defTabSz="914400" rtl="0" eaLnBrk="1" latinLnBrk="0" hangingPunct="1">
                        <a:defRPr sz="1800" b="1" kern="1200">
                          <a:solidFill>
                            <a:schemeClr val="lt1"/>
                          </a:solidFill>
                          <a:latin typeface="Verdana"/>
                        </a:defRPr>
                      </a:lvl9pPr>
                    </a:lstStyle>
                    <a:p>
                      <a:pPr algn="l" fontAlgn="t"/>
                      <a:r>
                        <a:rPr lang="en-US" sz="1800" b="1" dirty="0">
                          <a:solidFill>
                            <a:schemeClr val="bg1"/>
                          </a:solidFill>
                          <a:effectLst/>
                        </a:rPr>
                        <a:t>AURA FILE</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86BC25"/>
                    </a:solidFill>
                  </a:tcPr>
                </a:tc>
                <a:tc>
                  <a:txBody>
                    <a:bodyPr/>
                    <a:lstStyle>
                      <a:lvl1pPr marL="0" algn="l" defTabSz="914400" rtl="0" eaLnBrk="1" latinLnBrk="0" hangingPunct="1">
                        <a:defRPr sz="1800" b="1" kern="1200">
                          <a:solidFill>
                            <a:schemeClr val="lt1"/>
                          </a:solidFill>
                          <a:latin typeface="Verdana"/>
                        </a:defRPr>
                      </a:lvl1pPr>
                      <a:lvl2pPr marL="457200" algn="l" defTabSz="914400" rtl="0" eaLnBrk="1" latinLnBrk="0" hangingPunct="1">
                        <a:defRPr sz="1800" b="1" kern="1200">
                          <a:solidFill>
                            <a:schemeClr val="lt1"/>
                          </a:solidFill>
                          <a:latin typeface="Verdana"/>
                        </a:defRPr>
                      </a:lvl2pPr>
                      <a:lvl3pPr marL="914400" algn="l" defTabSz="914400" rtl="0" eaLnBrk="1" latinLnBrk="0" hangingPunct="1">
                        <a:defRPr sz="1800" b="1" kern="1200">
                          <a:solidFill>
                            <a:schemeClr val="lt1"/>
                          </a:solidFill>
                          <a:latin typeface="Verdana"/>
                        </a:defRPr>
                      </a:lvl3pPr>
                      <a:lvl4pPr marL="1371600" algn="l" defTabSz="914400" rtl="0" eaLnBrk="1" latinLnBrk="0" hangingPunct="1">
                        <a:defRPr sz="1800" b="1" kern="1200">
                          <a:solidFill>
                            <a:schemeClr val="lt1"/>
                          </a:solidFill>
                          <a:latin typeface="Verdana"/>
                        </a:defRPr>
                      </a:lvl4pPr>
                      <a:lvl5pPr marL="1828800" algn="l" defTabSz="914400" rtl="0" eaLnBrk="1" latinLnBrk="0" hangingPunct="1">
                        <a:defRPr sz="1800" b="1" kern="1200">
                          <a:solidFill>
                            <a:schemeClr val="lt1"/>
                          </a:solidFill>
                          <a:latin typeface="Verdana"/>
                        </a:defRPr>
                      </a:lvl5pPr>
                      <a:lvl6pPr marL="2286000" algn="l" defTabSz="914400" rtl="0" eaLnBrk="1" latinLnBrk="0" hangingPunct="1">
                        <a:defRPr sz="1800" b="1" kern="1200">
                          <a:solidFill>
                            <a:schemeClr val="lt1"/>
                          </a:solidFill>
                          <a:latin typeface="Verdana"/>
                        </a:defRPr>
                      </a:lvl6pPr>
                      <a:lvl7pPr marL="2743200" algn="l" defTabSz="914400" rtl="0" eaLnBrk="1" latinLnBrk="0" hangingPunct="1">
                        <a:defRPr sz="1800" b="1" kern="1200">
                          <a:solidFill>
                            <a:schemeClr val="lt1"/>
                          </a:solidFill>
                          <a:latin typeface="Verdana"/>
                        </a:defRPr>
                      </a:lvl7pPr>
                      <a:lvl8pPr marL="3200400" algn="l" defTabSz="914400" rtl="0" eaLnBrk="1" latinLnBrk="0" hangingPunct="1">
                        <a:defRPr sz="1800" b="1" kern="1200">
                          <a:solidFill>
                            <a:schemeClr val="lt1"/>
                          </a:solidFill>
                          <a:latin typeface="Verdana"/>
                        </a:defRPr>
                      </a:lvl8pPr>
                      <a:lvl9pPr marL="3657600" algn="l" defTabSz="914400" rtl="0" eaLnBrk="1" latinLnBrk="0" hangingPunct="1">
                        <a:defRPr sz="1800" b="1" kern="1200">
                          <a:solidFill>
                            <a:schemeClr val="lt1"/>
                          </a:solidFill>
                          <a:latin typeface="Verdana"/>
                        </a:defRPr>
                      </a:lvl9pPr>
                    </a:lstStyle>
                    <a:p>
                      <a:pPr algn="l" fontAlgn="t"/>
                      <a:r>
                        <a:rPr lang="en-US" sz="1800" b="1" dirty="0">
                          <a:solidFill>
                            <a:schemeClr val="bg1"/>
                          </a:solidFill>
                          <a:effectLst/>
                        </a:rPr>
                        <a:t>LIGHTNING WEB COMPONENTS FILE</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86BC25"/>
                    </a:solidFill>
                  </a:tcPr>
                </a:tc>
                <a:extLst>
                  <a:ext uri="{0D108BD9-81ED-4DB2-BD59-A6C34878D82A}">
                    <a16:rowId xmlns:a16="http://schemas.microsoft.com/office/drawing/2014/main" val="2480413607"/>
                  </a:ext>
                </a:extLst>
              </a:tr>
              <a:tr h="316470">
                <a:tc>
                  <a:txBody>
                    <a:bodyPr/>
                    <a:lstStyle>
                      <a:lvl1pPr marL="0" algn="l" defTabSz="914400" rtl="0" eaLnBrk="1" latinLnBrk="0" hangingPunct="1">
                        <a:defRPr sz="1800" kern="1200">
                          <a:solidFill>
                            <a:schemeClr val="dk1"/>
                          </a:solidFill>
                          <a:latin typeface="Verdana"/>
                        </a:defRPr>
                      </a:lvl1pPr>
                      <a:lvl2pPr marL="457200" algn="l" defTabSz="914400" rtl="0" eaLnBrk="1" latinLnBrk="0" hangingPunct="1">
                        <a:defRPr sz="1800" kern="1200">
                          <a:solidFill>
                            <a:schemeClr val="dk1"/>
                          </a:solidFill>
                          <a:latin typeface="Verdana"/>
                        </a:defRPr>
                      </a:lvl2pPr>
                      <a:lvl3pPr marL="914400" algn="l" defTabSz="914400" rtl="0" eaLnBrk="1" latinLnBrk="0" hangingPunct="1">
                        <a:defRPr sz="1800" kern="1200">
                          <a:solidFill>
                            <a:schemeClr val="dk1"/>
                          </a:solidFill>
                          <a:latin typeface="Verdana"/>
                        </a:defRPr>
                      </a:lvl3pPr>
                      <a:lvl4pPr marL="1371600" algn="l" defTabSz="914400" rtl="0" eaLnBrk="1" latinLnBrk="0" hangingPunct="1">
                        <a:defRPr sz="1800" kern="1200">
                          <a:solidFill>
                            <a:schemeClr val="dk1"/>
                          </a:solidFill>
                          <a:latin typeface="Verdana"/>
                        </a:defRPr>
                      </a:lvl4pPr>
                      <a:lvl5pPr marL="1828800" algn="l" defTabSz="914400" rtl="0" eaLnBrk="1" latinLnBrk="0" hangingPunct="1">
                        <a:defRPr sz="1800" kern="1200">
                          <a:solidFill>
                            <a:schemeClr val="dk1"/>
                          </a:solidFill>
                          <a:latin typeface="Verdana"/>
                        </a:defRPr>
                      </a:lvl5pPr>
                      <a:lvl6pPr marL="2286000" algn="l" defTabSz="914400" rtl="0" eaLnBrk="1" latinLnBrk="0" hangingPunct="1">
                        <a:defRPr sz="1800" kern="1200">
                          <a:solidFill>
                            <a:schemeClr val="dk1"/>
                          </a:solidFill>
                          <a:latin typeface="Verdana"/>
                        </a:defRPr>
                      </a:lvl6pPr>
                      <a:lvl7pPr marL="2743200" algn="l" defTabSz="914400" rtl="0" eaLnBrk="1" latinLnBrk="0" hangingPunct="1">
                        <a:defRPr sz="1800" kern="1200">
                          <a:solidFill>
                            <a:schemeClr val="dk1"/>
                          </a:solidFill>
                          <a:latin typeface="Verdana"/>
                        </a:defRPr>
                      </a:lvl7pPr>
                      <a:lvl8pPr marL="3200400" algn="l" defTabSz="914400" rtl="0" eaLnBrk="1" latinLnBrk="0" hangingPunct="1">
                        <a:defRPr sz="1800" kern="1200">
                          <a:solidFill>
                            <a:schemeClr val="dk1"/>
                          </a:solidFill>
                          <a:latin typeface="Verdana"/>
                        </a:defRPr>
                      </a:lvl8pPr>
                      <a:lvl9pPr marL="3657600" algn="l" defTabSz="914400" rtl="0" eaLnBrk="1" latinLnBrk="0" hangingPunct="1">
                        <a:defRPr sz="1800" kern="1200">
                          <a:solidFill>
                            <a:schemeClr val="dk1"/>
                          </a:solidFill>
                          <a:latin typeface="Verdana"/>
                        </a:defRPr>
                      </a:lvl9pPr>
                    </a:lstStyle>
                    <a:p>
                      <a:pPr algn="l" fontAlgn="t"/>
                      <a:r>
                        <a:rPr lang="en-US" sz="1800" dirty="0">
                          <a:effectLst/>
                        </a:rPr>
                        <a:t>Markup</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6BC25">
                        <a:tint val="40000"/>
                      </a:srgbClr>
                    </a:solidFill>
                  </a:tcPr>
                </a:tc>
                <a:tc>
                  <a:txBody>
                    <a:bodyPr/>
                    <a:lstStyle>
                      <a:lvl1pPr marL="0" algn="l" defTabSz="914400" rtl="0" eaLnBrk="1" latinLnBrk="0" hangingPunct="1">
                        <a:defRPr sz="1800" kern="1200">
                          <a:solidFill>
                            <a:schemeClr val="dk1"/>
                          </a:solidFill>
                          <a:latin typeface="Verdana"/>
                        </a:defRPr>
                      </a:lvl1pPr>
                      <a:lvl2pPr marL="457200" algn="l" defTabSz="914400" rtl="0" eaLnBrk="1" latinLnBrk="0" hangingPunct="1">
                        <a:defRPr sz="1800" kern="1200">
                          <a:solidFill>
                            <a:schemeClr val="dk1"/>
                          </a:solidFill>
                          <a:latin typeface="Verdana"/>
                        </a:defRPr>
                      </a:lvl2pPr>
                      <a:lvl3pPr marL="914400" algn="l" defTabSz="914400" rtl="0" eaLnBrk="1" latinLnBrk="0" hangingPunct="1">
                        <a:defRPr sz="1800" kern="1200">
                          <a:solidFill>
                            <a:schemeClr val="dk1"/>
                          </a:solidFill>
                          <a:latin typeface="Verdana"/>
                        </a:defRPr>
                      </a:lvl3pPr>
                      <a:lvl4pPr marL="1371600" algn="l" defTabSz="914400" rtl="0" eaLnBrk="1" latinLnBrk="0" hangingPunct="1">
                        <a:defRPr sz="1800" kern="1200">
                          <a:solidFill>
                            <a:schemeClr val="dk1"/>
                          </a:solidFill>
                          <a:latin typeface="Verdana"/>
                        </a:defRPr>
                      </a:lvl4pPr>
                      <a:lvl5pPr marL="1828800" algn="l" defTabSz="914400" rtl="0" eaLnBrk="1" latinLnBrk="0" hangingPunct="1">
                        <a:defRPr sz="1800" kern="1200">
                          <a:solidFill>
                            <a:schemeClr val="dk1"/>
                          </a:solidFill>
                          <a:latin typeface="Verdana"/>
                        </a:defRPr>
                      </a:lvl5pPr>
                      <a:lvl6pPr marL="2286000" algn="l" defTabSz="914400" rtl="0" eaLnBrk="1" latinLnBrk="0" hangingPunct="1">
                        <a:defRPr sz="1800" kern="1200">
                          <a:solidFill>
                            <a:schemeClr val="dk1"/>
                          </a:solidFill>
                          <a:latin typeface="Verdana"/>
                        </a:defRPr>
                      </a:lvl6pPr>
                      <a:lvl7pPr marL="2743200" algn="l" defTabSz="914400" rtl="0" eaLnBrk="1" latinLnBrk="0" hangingPunct="1">
                        <a:defRPr sz="1800" kern="1200">
                          <a:solidFill>
                            <a:schemeClr val="dk1"/>
                          </a:solidFill>
                          <a:latin typeface="Verdana"/>
                        </a:defRPr>
                      </a:lvl7pPr>
                      <a:lvl8pPr marL="3200400" algn="l" defTabSz="914400" rtl="0" eaLnBrk="1" latinLnBrk="0" hangingPunct="1">
                        <a:defRPr sz="1800" kern="1200">
                          <a:solidFill>
                            <a:schemeClr val="dk1"/>
                          </a:solidFill>
                          <a:latin typeface="Verdana"/>
                        </a:defRPr>
                      </a:lvl8pPr>
                      <a:lvl9pPr marL="3657600" algn="l" defTabSz="914400" rtl="0" eaLnBrk="1" latinLnBrk="0" hangingPunct="1">
                        <a:defRPr sz="1800" kern="1200">
                          <a:solidFill>
                            <a:schemeClr val="dk1"/>
                          </a:solidFill>
                          <a:latin typeface="Verdana"/>
                        </a:defRPr>
                      </a:lvl9pPr>
                    </a:lstStyle>
                    <a:p>
                      <a:pPr algn="l" fontAlgn="t"/>
                      <a:r>
                        <a:rPr lang="en-US" sz="1800" dirty="0" err="1">
                          <a:effectLst/>
                        </a:rPr>
                        <a:t>sample.cmp</a:t>
                      </a:r>
                      <a:endParaRPr lang="en-US" sz="1800" dirty="0">
                        <a:effectLst/>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6BC25">
                        <a:tint val="40000"/>
                      </a:srgbClr>
                    </a:solidFill>
                  </a:tcPr>
                </a:tc>
                <a:tc>
                  <a:txBody>
                    <a:bodyPr/>
                    <a:lstStyle>
                      <a:lvl1pPr marL="0" algn="l" defTabSz="914400" rtl="0" eaLnBrk="1" latinLnBrk="0" hangingPunct="1">
                        <a:defRPr sz="1800" kern="1200">
                          <a:solidFill>
                            <a:schemeClr val="dk1"/>
                          </a:solidFill>
                          <a:latin typeface="Verdana"/>
                        </a:defRPr>
                      </a:lvl1pPr>
                      <a:lvl2pPr marL="457200" algn="l" defTabSz="914400" rtl="0" eaLnBrk="1" latinLnBrk="0" hangingPunct="1">
                        <a:defRPr sz="1800" kern="1200">
                          <a:solidFill>
                            <a:schemeClr val="dk1"/>
                          </a:solidFill>
                          <a:latin typeface="Verdana"/>
                        </a:defRPr>
                      </a:lvl2pPr>
                      <a:lvl3pPr marL="914400" algn="l" defTabSz="914400" rtl="0" eaLnBrk="1" latinLnBrk="0" hangingPunct="1">
                        <a:defRPr sz="1800" kern="1200">
                          <a:solidFill>
                            <a:schemeClr val="dk1"/>
                          </a:solidFill>
                          <a:latin typeface="Verdana"/>
                        </a:defRPr>
                      </a:lvl3pPr>
                      <a:lvl4pPr marL="1371600" algn="l" defTabSz="914400" rtl="0" eaLnBrk="1" latinLnBrk="0" hangingPunct="1">
                        <a:defRPr sz="1800" kern="1200">
                          <a:solidFill>
                            <a:schemeClr val="dk1"/>
                          </a:solidFill>
                          <a:latin typeface="Verdana"/>
                        </a:defRPr>
                      </a:lvl4pPr>
                      <a:lvl5pPr marL="1828800" algn="l" defTabSz="914400" rtl="0" eaLnBrk="1" latinLnBrk="0" hangingPunct="1">
                        <a:defRPr sz="1800" kern="1200">
                          <a:solidFill>
                            <a:schemeClr val="dk1"/>
                          </a:solidFill>
                          <a:latin typeface="Verdana"/>
                        </a:defRPr>
                      </a:lvl5pPr>
                      <a:lvl6pPr marL="2286000" algn="l" defTabSz="914400" rtl="0" eaLnBrk="1" latinLnBrk="0" hangingPunct="1">
                        <a:defRPr sz="1800" kern="1200">
                          <a:solidFill>
                            <a:schemeClr val="dk1"/>
                          </a:solidFill>
                          <a:latin typeface="Verdana"/>
                        </a:defRPr>
                      </a:lvl6pPr>
                      <a:lvl7pPr marL="2743200" algn="l" defTabSz="914400" rtl="0" eaLnBrk="1" latinLnBrk="0" hangingPunct="1">
                        <a:defRPr sz="1800" kern="1200">
                          <a:solidFill>
                            <a:schemeClr val="dk1"/>
                          </a:solidFill>
                          <a:latin typeface="Verdana"/>
                        </a:defRPr>
                      </a:lvl7pPr>
                      <a:lvl8pPr marL="3200400" algn="l" defTabSz="914400" rtl="0" eaLnBrk="1" latinLnBrk="0" hangingPunct="1">
                        <a:defRPr sz="1800" kern="1200">
                          <a:solidFill>
                            <a:schemeClr val="dk1"/>
                          </a:solidFill>
                          <a:latin typeface="Verdana"/>
                        </a:defRPr>
                      </a:lvl8pPr>
                      <a:lvl9pPr marL="3657600" algn="l" defTabSz="914400" rtl="0" eaLnBrk="1" latinLnBrk="0" hangingPunct="1">
                        <a:defRPr sz="1800" kern="1200">
                          <a:solidFill>
                            <a:schemeClr val="dk1"/>
                          </a:solidFill>
                          <a:latin typeface="Verdana"/>
                        </a:defRPr>
                      </a:lvl9pPr>
                    </a:lstStyle>
                    <a:p>
                      <a:pPr algn="l" fontAlgn="t"/>
                      <a:r>
                        <a:rPr lang="en-US" sz="1800" dirty="0">
                          <a:effectLst/>
                        </a:rPr>
                        <a:t>sample.html</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6BC25">
                        <a:tint val="40000"/>
                      </a:srgbClr>
                    </a:solidFill>
                  </a:tcPr>
                </a:tc>
                <a:extLst>
                  <a:ext uri="{0D108BD9-81ED-4DB2-BD59-A6C34878D82A}">
                    <a16:rowId xmlns:a16="http://schemas.microsoft.com/office/drawing/2014/main" val="1734879902"/>
                  </a:ext>
                </a:extLst>
              </a:tr>
              <a:tr h="316470">
                <a:tc>
                  <a:txBody>
                    <a:bodyPr/>
                    <a:lstStyle>
                      <a:lvl1pPr marL="0" algn="l" defTabSz="914400" rtl="0" eaLnBrk="1" latinLnBrk="0" hangingPunct="1">
                        <a:defRPr sz="1800" kern="1200">
                          <a:solidFill>
                            <a:schemeClr val="dk1"/>
                          </a:solidFill>
                          <a:latin typeface="Verdana"/>
                        </a:defRPr>
                      </a:lvl1pPr>
                      <a:lvl2pPr marL="457200" algn="l" defTabSz="914400" rtl="0" eaLnBrk="1" latinLnBrk="0" hangingPunct="1">
                        <a:defRPr sz="1800" kern="1200">
                          <a:solidFill>
                            <a:schemeClr val="dk1"/>
                          </a:solidFill>
                          <a:latin typeface="Verdana"/>
                        </a:defRPr>
                      </a:lvl2pPr>
                      <a:lvl3pPr marL="914400" algn="l" defTabSz="914400" rtl="0" eaLnBrk="1" latinLnBrk="0" hangingPunct="1">
                        <a:defRPr sz="1800" kern="1200">
                          <a:solidFill>
                            <a:schemeClr val="dk1"/>
                          </a:solidFill>
                          <a:latin typeface="Verdana"/>
                        </a:defRPr>
                      </a:lvl3pPr>
                      <a:lvl4pPr marL="1371600" algn="l" defTabSz="914400" rtl="0" eaLnBrk="1" latinLnBrk="0" hangingPunct="1">
                        <a:defRPr sz="1800" kern="1200">
                          <a:solidFill>
                            <a:schemeClr val="dk1"/>
                          </a:solidFill>
                          <a:latin typeface="Verdana"/>
                        </a:defRPr>
                      </a:lvl4pPr>
                      <a:lvl5pPr marL="1828800" algn="l" defTabSz="914400" rtl="0" eaLnBrk="1" latinLnBrk="0" hangingPunct="1">
                        <a:defRPr sz="1800" kern="1200">
                          <a:solidFill>
                            <a:schemeClr val="dk1"/>
                          </a:solidFill>
                          <a:latin typeface="Verdana"/>
                        </a:defRPr>
                      </a:lvl5pPr>
                      <a:lvl6pPr marL="2286000" algn="l" defTabSz="914400" rtl="0" eaLnBrk="1" latinLnBrk="0" hangingPunct="1">
                        <a:defRPr sz="1800" kern="1200">
                          <a:solidFill>
                            <a:schemeClr val="dk1"/>
                          </a:solidFill>
                          <a:latin typeface="Verdana"/>
                        </a:defRPr>
                      </a:lvl6pPr>
                      <a:lvl7pPr marL="2743200" algn="l" defTabSz="914400" rtl="0" eaLnBrk="1" latinLnBrk="0" hangingPunct="1">
                        <a:defRPr sz="1800" kern="1200">
                          <a:solidFill>
                            <a:schemeClr val="dk1"/>
                          </a:solidFill>
                          <a:latin typeface="Verdana"/>
                        </a:defRPr>
                      </a:lvl7pPr>
                      <a:lvl8pPr marL="3200400" algn="l" defTabSz="914400" rtl="0" eaLnBrk="1" latinLnBrk="0" hangingPunct="1">
                        <a:defRPr sz="1800" kern="1200">
                          <a:solidFill>
                            <a:schemeClr val="dk1"/>
                          </a:solidFill>
                          <a:latin typeface="Verdana"/>
                        </a:defRPr>
                      </a:lvl8pPr>
                      <a:lvl9pPr marL="3657600" algn="l" defTabSz="914400" rtl="0" eaLnBrk="1" latinLnBrk="0" hangingPunct="1">
                        <a:defRPr sz="1800" kern="1200">
                          <a:solidFill>
                            <a:schemeClr val="dk1"/>
                          </a:solidFill>
                          <a:latin typeface="Verdana"/>
                        </a:defRPr>
                      </a:lvl9pPr>
                    </a:lstStyle>
                    <a:p>
                      <a:pPr algn="l" fontAlgn="t"/>
                      <a:r>
                        <a:rPr lang="en-US" sz="1800" dirty="0">
                          <a:effectLst/>
                        </a:rPr>
                        <a:t>Controller</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6BC25">
                        <a:tint val="20000"/>
                      </a:srgbClr>
                    </a:solidFill>
                  </a:tcPr>
                </a:tc>
                <a:tc>
                  <a:txBody>
                    <a:bodyPr/>
                    <a:lstStyle>
                      <a:lvl1pPr marL="0" algn="l" defTabSz="914400" rtl="0" eaLnBrk="1" latinLnBrk="0" hangingPunct="1">
                        <a:defRPr sz="1800" kern="1200">
                          <a:solidFill>
                            <a:schemeClr val="dk1"/>
                          </a:solidFill>
                          <a:latin typeface="Verdana"/>
                        </a:defRPr>
                      </a:lvl1pPr>
                      <a:lvl2pPr marL="457200" algn="l" defTabSz="914400" rtl="0" eaLnBrk="1" latinLnBrk="0" hangingPunct="1">
                        <a:defRPr sz="1800" kern="1200">
                          <a:solidFill>
                            <a:schemeClr val="dk1"/>
                          </a:solidFill>
                          <a:latin typeface="Verdana"/>
                        </a:defRPr>
                      </a:lvl2pPr>
                      <a:lvl3pPr marL="914400" algn="l" defTabSz="914400" rtl="0" eaLnBrk="1" latinLnBrk="0" hangingPunct="1">
                        <a:defRPr sz="1800" kern="1200">
                          <a:solidFill>
                            <a:schemeClr val="dk1"/>
                          </a:solidFill>
                          <a:latin typeface="Verdana"/>
                        </a:defRPr>
                      </a:lvl3pPr>
                      <a:lvl4pPr marL="1371600" algn="l" defTabSz="914400" rtl="0" eaLnBrk="1" latinLnBrk="0" hangingPunct="1">
                        <a:defRPr sz="1800" kern="1200">
                          <a:solidFill>
                            <a:schemeClr val="dk1"/>
                          </a:solidFill>
                          <a:latin typeface="Verdana"/>
                        </a:defRPr>
                      </a:lvl4pPr>
                      <a:lvl5pPr marL="1828800" algn="l" defTabSz="914400" rtl="0" eaLnBrk="1" latinLnBrk="0" hangingPunct="1">
                        <a:defRPr sz="1800" kern="1200">
                          <a:solidFill>
                            <a:schemeClr val="dk1"/>
                          </a:solidFill>
                          <a:latin typeface="Verdana"/>
                        </a:defRPr>
                      </a:lvl5pPr>
                      <a:lvl6pPr marL="2286000" algn="l" defTabSz="914400" rtl="0" eaLnBrk="1" latinLnBrk="0" hangingPunct="1">
                        <a:defRPr sz="1800" kern="1200">
                          <a:solidFill>
                            <a:schemeClr val="dk1"/>
                          </a:solidFill>
                          <a:latin typeface="Verdana"/>
                        </a:defRPr>
                      </a:lvl6pPr>
                      <a:lvl7pPr marL="2743200" algn="l" defTabSz="914400" rtl="0" eaLnBrk="1" latinLnBrk="0" hangingPunct="1">
                        <a:defRPr sz="1800" kern="1200">
                          <a:solidFill>
                            <a:schemeClr val="dk1"/>
                          </a:solidFill>
                          <a:latin typeface="Verdana"/>
                        </a:defRPr>
                      </a:lvl7pPr>
                      <a:lvl8pPr marL="3200400" algn="l" defTabSz="914400" rtl="0" eaLnBrk="1" latinLnBrk="0" hangingPunct="1">
                        <a:defRPr sz="1800" kern="1200">
                          <a:solidFill>
                            <a:schemeClr val="dk1"/>
                          </a:solidFill>
                          <a:latin typeface="Verdana"/>
                        </a:defRPr>
                      </a:lvl8pPr>
                      <a:lvl9pPr marL="3657600" algn="l" defTabSz="914400" rtl="0" eaLnBrk="1" latinLnBrk="0" hangingPunct="1">
                        <a:defRPr sz="1800" kern="1200">
                          <a:solidFill>
                            <a:schemeClr val="dk1"/>
                          </a:solidFill>
                          <a:latin typeface="Verdana"/>
                        </a:defRPr>
                      </a:lvl9pPr>
                    </a:lstStyle>
                    <a:p>
                      <a:pPr algn="l" fontAlgn="t"/>
                      <a:r>
                        <a:rPr lang="en-US" sz="1800" dirty="0">
                          <a:effectLst/>
                        </a:rPr>
                        <a:t>sampleController.js</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6BC25">
                        <a:tint val="20000"/>
                      </a:srgbClr>
                    </a:solidFill>
                  </a:tcPr>
                </a:tc>
                <a:tc>
                  <a:txBody>
                    <a:bodyPr/>
                    <a:lstStyle>
                      <a:lvl1pPr marL="0" algn="l" defTabSz="914400" rtl="0" eaLnBrk="1" latinLnBrk="0" hangingPunct="1">
                        <a:defRPr sz="1800" kern="1200">
                          <a:solidFill>
                            <a:schemeClr val="dk1"/>
                          </a:solidFill>
                          <a:latin typeface="Verdana"/>
                        </a:defRPr>
                      </a:lvl1pPr>
                      <a:lvl2pPr marL="457200" algn="l" defTabSz="914400" rtl="0" eaLnBrk="1" latinLnBrk="0" hangingPunct="1">
                        <a:defRPr sz="1800" kern="1200">
                          <a:solidFill>
                            <a:schemeClr val="dk1"/>
                          </a:solidFill>
                          <a:latin typeface="Verdana"/>
                        </a:defRPr>
                      </a:lvl2pPr>
                      <a:lvl3pPr marL="914400" algn="l" defTabSz="914400" rtl="0" eaLnBrk="1" latinLnBrk="0" hangingPunct="1">
                        <a:defRPr sz="1800" kern="1200">
                          <a:solidFill>
                            <a:schemeClr val="dk1"/>
                          </a:solidFill>
                          <a:latin typeface="Verdana"/>
                        </a:defRPr>
                      </a:lvl3pPr>
                      <a:lvl4pPr marL="1371600" algn="l" defTabSz="914400" rtl="0" eaLnBrk="1" latinLnBrk="0" hangingPunct="1">
                        <a:defRPr sz="1800" kern="1200">
                          <a:solidFill>
                            <a:schemeClr val="dk1"/>
                          </a:solidFill>
                          <a:latin typeface="Verdana"/>
                        </a:defRPr>
                      </a:lvl4pPr>
                      <a:lvl5pPr marL="1828800" algn="l" defTabSz="914400" rtl="0" eaLnBrk="1" latinLnBrk="0" hangingPunct="1">
                        <a:defRPr sz="1800" kern="1200">
                          <a:solidFill>
                            <a:schemeClr val="dk1"/>
                          </a:solidFill>
                          <a:latin typeface="Verdana"/>
                        </a:defRPr>
                      </a:lvl5pPr>
                      <a:lvl6pPr marL="2286000" algn="l" defTabSz="914400" rtl="0" eaLnBrk="1" latinLnBrk="0" hangingPunct="1">
                        <a:defRPr sz="1800" kern="1200">
                          <a:solidFill>
                            <a:schemeClr val="dk1"/>
                          </a:solidFill>
                          <a:latin typeface="Verdana"/>
                        </a:defRPr>
                      </a:lvl6pPr>
                      <a:lvl7pPr marL="2743200" algn="l" defTabSz="914400" rtl="0" eaLnBrk="1" latinLnBrk="0" hangingPunct="1">
                        <a:defRPr sz="1800" kern="1200">
                          <a:solidFill>
                            <a:schemeClr val="dk1"/>
                          </a:solidFill>
                          <a:latin typeface="Verdana"/>
                        </a:defRPr>
                      </a:lvl7pPr>
                      <a:lvl8pPr marL="3200400" algn="l" defTabSz="914400" rtl="0" eaLnBrk="1" latinLnBrk="0" hangingPunct="1">
                        <a:defRPr sz="1800" kern="1200">
                          <a:solidFill>
                            <a:schemeClr val="dk1"/>
                          </a:solidFill>
                          <a:latin typeface="Verdana"/>
                        </a:defRPr>
                      </a:lvl8pPr>
                      <a:lvl9pPr marL="3657600" algn="l" defTabSz="914400" rtl="0" eaLnBrk="1" latinLnBrk="0" hangingPunct="1">
                        <a:defRPr sz="1800" kern="1200">
                          <a:solidFill>
                            <a:schemeClr val="dk1"/>
                          </a:solidFill>
                          <a:latin typeface="Verdana"/>
                        </a:defRPr>
                      </a:lvl9pPr>
                    </a:lstStyle>
                    <a:p>
                      <a:pPr algn="l" fontAlgn="t"/>
                      <a:r>
                        <a:rPr lang="en-US" sz="1800" dirty="0">
                          <a:effectLst/>
                        </a:rPr>
                        <a:t>sample.js</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6BC25">
                        <a:tint val="20000"/>
                      </a:srgbClr>
                    </a:solidFill>
                  </a:tcPr>
                </a:tc>
                <a:extLst>
                  <a:ext uri="{0D108BD9-81ED-4DB2-BD59-A6C34878D82A}">
                    <a16:rowId xmlns:a16="http://schemas.microsoft.com/office/drawing/2014/main" val="1130889441"/>
                  </a:ext>
                </a:extLst>
              </a:tr>
              <a:tr h="316470">
                <a:tc>
                  <a:txBody>
                    <a:bodyPr/>
                    <a:lstStyle>
                      <a:lvl1pPr marL="0" algn="l" defTabSz="914400" rtl="0" eaLnBrk="1" latinLnBrk="0" hangingPunct="1">
                        <a:defRPr sz="1800" kern="1200">
                          <a:solidFill>
                            <a:schemeClr val="dk1"/>
                          </a:solidFill>
                          <a:latin typeface="Verdana"/>
                        </a:defRPr>
                      </a:lvl1pPr>
                      <a:lvl2pPr marL="457200" algn="l" defTabSz="914400" rtl="0" eaLnBrk="1" latinLnBrk="0" hangingPunct="1">
                        <a:defRPr sz="1800" kern="1200">
                          <a:solidFill>
                            <a:schemeClr val="dk1"/>
                          </a:solidFill>
                          <a:latin typeface="Verdana"/>
                        </a:defRPr>
                      </a:lvl2pPr>
                      <a:lvl3pPr marL="914400" algn="l" defTabSz="914400" rtl="0" eaLnBrk="1" latinLnBrk="0" hangingPunct="1">
                        <a:defRPr sz="1800" kern="1200">
                          <a:solidFill>
                            <a:schemeClr val="dk1"/>
                          </a:solidFill>
                          <a:latin typeface="Verdana"/>
                        </a:defRPr>
                      </a:lvl3pPr>
                      <a:lvl4pPr marL="1371600" algn="l" defTabSz="914400" rtl="0" eaLnBrk="1" latinLnBrk="0" hangingPunct="1">
                        <a:defRPr sz="1800" kern="1200">
                          <a:solidFill>
                            <a:schemeClr val="dk1"/>
                          </a:solidFill>
                          <a:latin typeface="Verdana"/>
                        </a:defRPr>
                      </a:lvl4pPr>
                      <a:lvl5pPr marL="1828800" algn="l" defTabSz="914400" rtl="0" eaLnBrk="1" latinLnBrk="0" hangingPunct="1">
                        <a:defRPr sz="1800" kern="1200">
                          <a:solidFill>
                            <a:schemeClr val="dk1"/>
                          </a:solidFill>
                          <a:latin typeface="Verdana"/>
                        </a:defRPr>
                      </a:lvl5pPr>
                      <a:lvl6pPr marL="2286000" algn="l" defTabSz="914400" rtl="0" eaLnBrk="1" latinLnBrk="0" hangingPunct="1">
                        <a:defRPr sz="1800" kern="1200">
                          <a:solidFill>
                            <a:schemeClr val="dk1"/>
                          </a:solidFill>
                          <a:latin typeface="Verdana"/>
                        </a:defRPr>
                      </a:lvl6pPr>
                      <a:lvl7pPr marL="2743200" algn="l" defTabSz="914400" rtl="0" eaLnBrk="1" latinLnBrk="0" hangingPunct="1">
                        <a:defRPr sz="1800" kern="1200">
                          <a:solidFill>
                            <a:schemeClr val="dk1"/>
                          </a:solidFill>
                          <a:latin typeface="Verdana"/>
                        </a:defRPr>
                      </a:lvl7pPr>
                      <a:lvl8pPr marL="3200400" algn="l" defTabSz="914400" rtl="0" eaLnBrk="1" latinLnBrk="0" hangingPunct="1">
                        <a:defRPr sz="1800" kern="1200">
                          <a:solidFill>
                            <a:schemeClr val="dk1"/>
                          </a:solidFill>
                          <a:latin typeface="Verdana"/>
                        </a:defRPr>
                      </a:lvl8pPr>
                      <a:lvl9pPr marL="3657600" algn="l" defTabSz="914400" rtl="0" eaLnBrk="1" latinLnBrk="0" hangingPunct="1">
                        <a:defRPr sz="1800" kern="1200">
                          <a:solidFill>
                            <a:schemeClr val="dk1"/>
                          </a:solidFill>
                          <a:latin typeface="Verdana"/>
                        </a:defRPr>
                      </a:lvl9pPr>
                    </a:lstStyle>
                    <a:p>
                      <a:pPr algn="l" fontAlgn="t"/>
                      <a:r>
                        <a:rPr lang="en-US" sz="1800" dirty="0">
                          <a:effectLst/>
                        </a:rPr>
                        <a:t>Helper</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6BC25">
                        <a:tint val="40000"/>
                      </a:srgbClr>
                    </a:solidFill>
                  </a:tcPr>
                </a:tc>
                <a:tc>
                  <a:txBody>
                    <a:bodyPr/>
                    <a:lstStyle>
                      <a:lvl1pPr marL="0" algn="l" defTabSz="914400" rtl="0" eaLnBrk="1" latinLnBrk="0" hangingPunct="1">
                        <a:defRPr sz="1800" kern="1200">
                          <a:solidFill>
                            <a:schemeClr val="dk1"/>
                          </a:solidFill>
                          <a:latin typeface="Verdana"/>
                        </a:defRPr>
                      </a:lvl1pPr>
                      <a:lvl2pPr marL="457200" algn="l" defTabSz="914400" rtl="0" eaLnBrk="1" latinLnBrk="0" hangingPunct="1">
                        <a:defRPr sz="1800" kern="1200">
                          <a:solidFill>
                            <a:schemeClr val="dk1"/>
                          </a:solidFill>
                          <a:latin typeface="Verdana"/>
                        </a:defRPr>
                      </a:lvl2pPr>
                      <a:lvl3pPr marL="914400" algn="l" defTabSz="914400" rtl="0" eaLnBrk="1" latinLnBrk="0" hangingPunct="1">
                        <a:defRPr sz="1800" kern="1200">
                          <a:solidFill>
                            <a:schemeClr val="dk1"/>
                          </a:solidFill>
                          <a:latin typeface="Verdana"/>
                        </a:defRPr>
                      </a:lvl3pPr>
                      <a:lvl4pPr marL="1371600" algn="l" defTabSz="914400" rtl="0" eaLnBrk="1" latinLnBrk="0" hangingPunct="1">
                        <a:defRPr sz="1800" kern="1200">
                          <a:solidFill>
                            <a:schemeClr val="dk1"/>
                          </a:solidFill>
                          <a:latin typeface="Verdana"/>
                        </a:defRPr>
                      </a:lvl4pPr>
                      <a:lvl5pPr marL="1828800" algn="l" defTabSz="914400" rtl="0" eaLnBrk="1" latinLnBrk="0" hangingPunct="1">
                        <a:defRPr sz="1800" kern="1200">
                          <a:solidFill>
                            <a:schemeClr val="dk1"/>
                          </a:solidFill>
                          <a:latin typeface="Verdana"/>
                        </a:defRPr>
                      </a:lvl5pPr>
                      <a:lvl6pPr marL="2286000" algn="l" defTabSz="914400" rtl="0" eaLnBrk="1" latinLnBrk="0" hangingPunct="1">
                        <a:defRPr sz="1800" kern="1200">
                          <a:solidFill>
                            <a:schemeClr val="dk1"/>
                          </a:solidFill>
                          <a:latin typeface="Verdana"/>
                        </a:defRPr>
                      </a:lvl6pPr>
                      <a:lvl7pPr marL="2743200" algn="l" defTabSz="914400" rtl="0" eaLnBrk="1" latinLnBrk="0" hangingPunct="1">
                        <a:defRPr sz="1800" kern="1200">
                          <a:solidFill>
                            <a:schemeClr val="dk1"/>
                          </a:solidFill>
                          <a:latin typeface="Verdana"/>
                        </a:defRPr>
                      </a:lvl7pPr>
                      <a:lvl8pPr marL="3200400" algn="l" defTabSz="914400" rtl="0" eaLnBrk="1" latinLnBrk="0" hangingPunct="1">
                        <a:defRPr sz="1800" kern="1200">
                          <a:solidFill>
                            <a:schemeClr val="dk1"/>
                          </a:solidFill>
                          <a:latin typeface="Verdana"/>
                        </a:defRPr>
                      </a:lvl8pPr>
                      <a:lvl9pPr marL="3657600" algn="l" defTabSz="914400" rtl="0" eaLnBrk="1" latinLnBrk="0" hangingPunct="1">
                        <a:defRPr sz="1800" kern="1200">
                          <a:solidFill>
                            <a:schemeClr val="dk1"/>
                          </a:solidFill>
                          <a:latin typeface="Verdana"/>
                        </a:defRPr>
                      </a:lvl9pPr>
                    </a:lstStyle>
                    <a:p>
                      <a:pPr algn="l" fontAlgn="t"/>
                      <a:r>
                        <a:rPr lang="en-US" sz="1800" dirty="0">
                          <a:effectLst/>
                        </a:rPr>
                        <a:t>sampleHelper.js</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6BC25">
                        <a:tint val="40000"/>
                      </a:srgbClr>
                    </a:solidFill>
                  </a:tcPr>
                </a:tc>
                <a:tc>
                  <a:txBody>
                    <a:bodyPr/>
                    <a:lstStyle>
                      <a:lvl1pPr marL="0" algn="l" defTabSz="914400" rtl="0" eaLnBrk="1" latinLnBrk="0" hangingPunct="1">
                        <a:defRPr sz="1800" kern="1200">
                          <a:solidFill>
                            <a:schemeClr val="dk1"/>
                          </a:solidFill>
                          <a:latin typeface="Verdana"/>
                        </a:defRPr>
                      </a:lvl1pPr>
                      <a:lvl2pPr marL="457200" algn="l" defTabSz="914400" rtl="0" eaLnBrk="1" latinLnBrk="0" hangingPunct="1">
                        <a:defRPr sz="1800" kern="1200">
                          <a:solidFill>
                            <a:schemeClr val="dk1"/>
                          </a:solidFill>
                          <a:latin typeface="Verdana"/>
                        </a:defRPr>
                      </a:lvl2pPr>
                      <a:lvl3pPr marL="914400" algn="l" defTabSz="914400" rtl="0" eaLnBrk="1" latinLnBrk="0" hangingPunct="1">
                        <a:defRPr sz="1800" kern="1200">
                          <a:solidFill>
                            <a:schemeClr val="dk1"/>
                          </a:solidFill>
                          <a:latin typeface="Verdana"/>
                        </a:defRPr>
                      </a:lvl3pPr>
                      <a:lvl4pPr marL="1371600" algn="l" defTabSz="914400" rtl="0" eaLnBrk="1" latinLnBrk="0" hangingPunct="1">
                        <a:defRPr sz="1800" kern="1200">
                          <a:solidFill>
                            <a:schemeClr val="dk1"/>
                          </a:solidFill>
                          <a:latin typeface="Verdana"/>
                        </a:defRPr>
                      </a:lvl4pPr>
                      <a:lvl5pPr marL="1828800" algn="l" defTabSz="914400" rtl="0" eaLnBrk="1" latinLnBrk="0" hangingPunct="1">
                        <a:defRPr sz="1800" kern="1200">
                          <a:solidFill>
                            <a:schemeClr val="dk1"/>
                          </a:solidFill>
                          <a:latin typeface="Verdana"/>
                        </a:defRPr>
                      </a:lvl5pPr>
                      <a:lvl6pPr marL="2286000" algn="l" defTabSz="914400" rtl="0" eaLnBrk="1" latinLnBrk="0" hangingPunct="1">
                        <a:defRPr sz="1800" kern="1200">
                          <a:solidFill>
                            <a:schemeClr val="dk1"/>
                          </a:solidFill>
                          <a:latin typeface="Verdana"/>
                        </a:defRPr>
                      </a:lvl6pPr>
                      <a:lvl7pPr marL="2743200" algn="l" defTabSz="914400" rtl="0" eaLnBrk="1" latinLnBrk="0" hangingPunct="1">
                        <a:defRPr sz="1800" kern="1200">
                          <a:solidFill>
                            <a:schemeClr val="dk1"/>
                          </a:solidFill>
                          <a:latin typeface="Verdana"/>
                        </a:defRPr>
                      </a:lvl7pPr>
                      <a:lvl8pPr marL="3200400" algn="l" defTabSz="914400" rtl="0" eaLnBrk="1" latinLnBrk="0" hangingPunct="1">
                        <a:defRPr sz="1800" kern="1200">
                          <a:solidFill>
                            <a:schemeClr val="dk1"/>
                          </a:solidFill>
                          <a:latin typeface="Verdana"/>
                        </a:defRPr>
                      </a:lvl8pPr>
                      <a:lvl9pPr marL="3657600" algn="l" defTabSz="914400" rtl="0" eaLnBrk="1" latinLnBrk="0" hangingPunct="1">
                        <a:defRPr sz="1800" kern="1200">
                          <a:solidFill>
                            <a:schemeClr val="dk1"/>
                          </a:solidFill>
                          <a:latin typeface="Verdana"/>
                        </a:defRPr>
                      </a:lvl9pPr>
                    </a:lstStyle>
                    <a:p>
                      <a:pPr algn="l" fontAlgn="t"/>
                      <a:r>
                        <a:rPr lang="en-US" sz="1800" dirty="0">
                          <a:effectLst/>
                        </a:rPr>
                        <a:t>sample.js</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6BC25">
                        <a:tint val="40000"/>
                      </a:srgbClr>
                    </a:solidFill>
                  </a:tcPr>
                </a:tc>
                <a:extLst>
                  <a:ext uri="{0D108BD9-81ED-4DB2-BD59-A6C34878D82A}">
                    <a16:rowId xmlns:a16="http://schemas.microsoft.com/office/drawing/2014/main" val="3171142746"/>
                  </a:ext>
                </a:extLst>
              </a:tr>
              <a:tr h="316470">
                <a:tc>
                  <a:txBody>
                    <a:bodyPr/>
                    <a:lstStyle>
                      <a:lvl1pPr marL="0" algn="l" defTabSz="914400" rtl="0" eaLnBrk="1" latinLnBrk="0" hangingPunct="1">
                        <a:defRPr sz="1800" kern="1200">
                          <a:solidFill>
                            <a:schemeClr val="dk1"/>
                          </a:solidFill>
                          <a:latin typeface="Verdana"/>
                        </a:defRPr>
                      </a:lvl1pPr>
                      <a:lvl2pPr marL="457200" algn="l" defTabSz="914400" rtl="0" eaLnBrk="1" latinLnBrk="0" hangingPunct="1">
                        <a:defRPr sz="1800" kern="1200">
                          <a:solidFill>
                            <a:schemeClr val="dk1"/>
                          </a:solidFill>
                          <a:latin typeface="Verdana"/>
                        </a:defRPr>
                      </a:lvl2pPr>
                      <a:lvl3pPr marL="914400" algn="l" defTabSz="914400" rtl="0" eaLnBrk="1" latinLnBrk="0" hangingPunct="1">
                        <a:defRPr sz="1800" kern="1200">
                          <a:solidFill>
                            <a:schemeClr val="dk1"/>
                          </a:solidFill>
                          <a:latin typeface="Verdana"/>
                        </a:defRPr>
                      </a:lvl3pPr>
                      <a:lvl4pPr marL="1371600" algn="l" defTabSz="914400" rtl="0" eaLnBrk="1" latinLnBrk="0" hangingPunct="1">
                        <a:defRPr sz="1800" kern="1200">
                          <a:solidFill>
                            <a:schemeClr val="dk1"/>
                          </a:solidFill>
                          <a:latin typeface="Verdana"/>
                        </a:defRPr>
                      </a:lvl4pPr>
                      <a:lvl5pPr marL="1828800" algn="l" defTabSz="914400" rtl="0" eaLnBrk="1" latinLnBrk="0" hangingPunct="1">
                        <a:defRPr sz="1800" kern="1200">
                          <a:solidFill>
                            <a:schemeClr val="dk1"/>
                          </a:solidFill>
                          <a:latin typeface="Verdana"/>
                        </a:defRPr>
                      </a:lvl5pPr>
                      <a:lvl6pPr marL="2286000" algn="l" defTabSz="914400" rtl="0" eaLnBrk="1" latinLnBrk="0" hangingPunct="1">
                        <a:defRPr sz="1800" kern="1200">
                          <a:solidFill>
                            <a:schemeClr val="dk1"/>
                          </a:solidFill>
                          <a:latin typeface="Verdana"/>
                        </a:defRPr>
                      </a:lvl6pPr>
                      <a:lvl7pPr marL="2743200" algn="l" defTabSz="914400" rtl="0" eaLnBrk="1" latinLnBrk="0" hangingPunct="1">
                        <a:defRPr sz="1800" kern="1200">
                          <a:solidFill>
                            <a:schemeClr val="dk1"/>
                          </a:solidFill>
                          <a:latin typeface="Verdana"/>
                        </a:defRPr>
                      </a:lvl7pPr>
                      <a:lvl8pPr marL="3200400" algn="l" defTabSz="914400" rtl="0" eaLnBrk="1" latinLnBrk="0" hangingPunct="1">
                        <a:defRPr sz="1800" kern="1200">
                          <a:solidFill>
                            <a:schemeClr val="dk1"/>
                          </a:solidFill>
                          <a:latin typeface="Verdana"/>
                        </a:defRPr>
                      </a:lvl8pPr>
                      <a:lvl9pPr marL="3657600" algn="l" defTabSz="914400" rtl="0" eaLnBrk="1" latinLnBrk="0" hangingPunct="1">
                        <a:defRPr sz="1800" kern="1200">
                          <a:solidFill>
                            <a:schemeClr val="dk1"/>
                          </a:solidFill>
                          <a:latin typeface="Verdana"/>
                        </a:defRPr>
                      </a:lvl9pPr>
                    </a:lstStyle>
                    <a:p>
                      <a:pPr algn="l" fontAlgn="t"/>
                      <a:r>
                        <a:rPr lang="en-US" sz="1800" dirty="0">
                          <a:effectLst/>
                        </a:rPr>
                        <a:t>Renderer</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6BC25">
                        <a:tint val="20000"/>
                      </a:srgbClr>
                    </a:solidFill>
                  </a:tcPr>
                </a:tc>
                <a:tc>
                  <a:txBody>
                    <a:bodyPr/>
                    <a:lstStyle>
                      <a:lvl1pPr marL="0" algn="l" defTabSz="914400" rtl="0" eaLnBrk="1" latinLnBrk="0" hangingPunct="1">
                        <a:defRPr sz="1800" kern="1200">
                          <a:solidFill>
                            <a:schemeClr val="dk1"/>
                          </a:solidFill>
                          <a:latin typeface="Verdana"/>
                        </a:defRPr>
                      </a:lvl1pPr>
                      <a:lvl2pPr marL="457200" algn="l" defTabSz="914400" rtl="0" eaLnBrk="1" latinLnBrk="0" hangingPunct="1">
                        <a:defRPr sz="1800" kern="1200">
                          <a:solidFill>
                            <a:schemeClr val="dk1"/>
                          </a:solidFill>
                          <a:latin typeface="Verdana"/>
                        </a:defRPr>
                      </a:lvl2pPr>
                      <a:lvl3pPr marL="914400" algn="l" defTabSz="914400" rtl="0" eaLnBrk="1" latinLnBrk="0" hangingPunct="1">
                        <a:defRPr sz="1800" kern="1200">
                          <a:solidFill>
                            <a:schemeClr val="dk1"/>
                          </a:solidFill>
                          <a:latin typeface="Verdana"/>
                        </a:defRPr>
                      </a:lvl3pPr>
                      <a:lvl4pPr marL="1371600" algn="l" defTabSz="914400" rtl="0" eaLnBrk="1" latinLnBrk="0" hangingPunct="1">
                        <a:defRPr sz="1800" kern="1200">
                          <a:solidFill>
                            <a:schemeClr val="dk1"/>
                          </a:solidFill>
                          <a:latin typeface="Verdana"/>
                        </a:defRPr>
                      </a:lvl4pPr>
                      <a:lvl5pPr marL="1828800" algn="l" defTabSz="914400" rtl="0" eaLnBrk="1" latinLnBrk="0" hangingPunct="1">
                        <a:defRPr sz="1800" kern="1200">
                          <a:solidFill>
                            <a:schemeClr val="dk1"/>
                          </a:solidFill>
                          <a:latin typeface="Verdana"/>
                        </a:defRPr>
                      </a:lvl5pPr>
                      <a:lvl6pPr marL="2286000" algn="l" defTabSz="914400" rtl="0" eaLnBrk="1" latinLnBrk="0" hangingPunct="1">
                        <a:defRPr sz="1800" kern="1200">
                          <a:solidFill>
                            <a:schemeClr val="dk1"/>
                          </a:solidFill>
                          <a:latin typeface="Verdana"/>
                        </a:defRPr>
                      </a:lvl6pPr>
                      <a:lvl7pPr marL="2743200" algn="l" defTabSz="914400" rtl="0" eaLnBrk="1" latinLnBrk="0" hangingPunct="1">
                        <a:defRPr sz="1800" kern="1200">
                          <a:solidFill>
                            <a:schemeClr val="dk1"/>
                          </a:solidFill>
                          <a:latin typeface="Verdana"/>
                        </a:defRPr>
                      </a:lvl7pPr>
                      <a:lvl8pPr marL="3200400" algn="l" defTabSz="914400" rtl="0" eaLnBrk="1" latinLnBrk="0" hangingPunct="1">
                        <a:defRPr sz="1800" kern="1200">
                          <a:solidFill>
                            <a:schemeClr val="dk1"/>
                          </a:solidFill>
                          <a:latin typeface="Verdana"/>
                        </a:defRPr>
                      </a:lvl8pPr>
                      <a:lvl9pPr marL="3657600" algn="l" defTabSz="914400" rtl="0" eaLnBrk="1" latinLnBrk="0" hangingPunct="1">
                        <a:defRPr sz="1800" kern="1200">
                          <a:solidFill>
                            <a:schemeClr val="dk1"/>
                          </a:solidFill>
                          <a:latin typeface="Verdana"/>
                        </a:defRPr>
                      </a:lvl9pPr>
                    </a:lstStyle>
                    <a:p>
                      <a:pPr algn="l" fontAlgn="t"/>
                      <a:r>
                        <a:rPr lang="en-US" sz="1800" dirty="0">
                          <a:effectLst/>
                        </a:rPr>
                        <a:t>sampleRenderer.js</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6BC25">
                        <a:tint val="20000"/>
                      </a:srgbClr>
                    </a:solidFill>
                  </a:tcPr>
                </a:tc>
                <a:tc>
                  <a:txBody>
                    <a:bodyPr/>
                    <a:lstStyle>
                      <a:lvl1pPr marL="0" algn="l" defTabSz="914400" rtl="0" eaLnBrk="1" latinLnBrk="0" hangingPunct="1">
                        <a:defRPr sz="1800" kern="1200">
                          <a:solidFill>
                            <a:schemeClr val="dk1"/>
                          </a:solidFill>
                          <a:latin typeface="Verdana"/>
                        </a:defRPr>
                      </a:lvl1pPr>
                      <a:lvl2pPr marL="457200" algn="l" defTabSz="914400" rtl="0" eaLnBrk="1" latinLnBrk="0" hangingPunct="1">
                        <a:defRPr sz="1800" kern="1200">
                          <a:solidFill>
                            <a:schemeClr val="dk1"/>
                          </a:solidFill>
                          <a:latin typeface="Verdana"/>
                        </a:defRPr>
                      </a:lvl2pPr>
                      <a:lvl3pPr marL="914400" algn="l" defTabSz="914400" rtl="0" eaLnBrk="1" latinLnBrk="0" hangingPunct="1">
                        <a:defRPr sz="1800" kern="1200">
                          <a:solidFill>
                            <a:schemeClr val="dk1"/>
                          </a:solidFill>
                          <a:latin typeface="Verdana"/>
                        </a:defRPr>
                      </a:lvl3pPr>
                      <a:lvl4pPr marL="1371600" algn="l" defTabSz="914400" rtl="0" eaLnBrk="1" latinLnBrk="0" hangingPunct="1">
                        <a:defRPr sz="1800" kern="1200">
                          <a:solidFill>
                            <a:schemeClr val="dk1"/>
                          </a:solidFill>
                          <a:latin typeface="Verdana"/>
                        </a:defRPr>
                      </a:lvl4pPr>
                      <a:lvl5pPr marL="1828800" algn="l" defTabSz="914400" rtl="0" eaLnBrk="1" latinLnBrk="0" hangingPunct="1">
                        <a:defRPr sz="1800" kern="1200">
                          <a:solidFill>
                            <a:schemeClr val="dk1"/>
                          </a:solidFill>
                          <a:latin typeface="Verdana"/>
                        </a:defRPr>
                      </a:lvl5pPr>
                      <a:lvl6pPr marL="2286000" algn="l" defTabSz="914400" rtl="0" eaLnBrk="1" latinLnBrk="0" hangingPunct="1">
                        <a:defRPr sz="1800" kern="1200">
                          <a:solidFill>
                            <a:schemeClr val="dk1"/>
                          </a:solidFill>
                          <a:latin typeface="Verdana"/>
                        </a:defRPr>
                      </a:lvl6pPr>
                      <a:lvl7pPr marL="2743200" algn="l" defTabSz="914400" rtl="0" eaLnBrk="1" latinLnBrk="0" hangingPunct="1">
                        <a:defRPr sz="1800" kern="1200">
                          <a:solidFill>
                            <a:schemeClr val="dk1"/>
                          </a:solidFill>
                          <a:latin typeface="Verdana"/>
                        </a:defRPr>
                      </a:lvl7pPr>
                      <a:lvl8pPr marL="3200400" algn="l" defTabSz="914400" rtl="0" eaLnBrk="1" latinLnBrk="0" hangingPunct="1">
                        <a:defRPr sz="1800" kern="1200">
                          <a:solidFill>
                            <a:schemeClr val="dk1"/>
                          </a:solidFill>
                          <a:latin typeface="Verdana"/>
                        </a:defRPr>
                      </a:lvl8pPr>
                      <a:lvl9pPr marL="3657600" algn="l" defTabSz="914400" rtl="0" eaLnBrk="1" latinLnBrk="0" hangingPunct="1">
                        <a:defRPr sz="1800" kern="1200">
                          <a:solidFill>
                            <a:schemeClr val="dk1"/>
                          </a:solidFill>
                          <a:latin typeface="Verdana"/>
                        </a:defRPr>
                      </a:lvl9pPr>
                    </a:lstStyle>
                    <a:p>
                      <a:pPr algn="l" fontAlgn="t"/>
                      <a:r>
                        <a:rPr lang="en-US" sz="1800" dirty="0">
                          <a:effectLst/>
                        </a:rPr>
                        <a:t>sample.js</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6BC25">
                        <a:tint val="20000"/>
                      </a:srgbClr>
                    </a:solidFill>
                  </a:tcPr>
                </a:tc>
                <a:extLst>
                  <a:ext uri="{0D108BD9-81ED-4DB2-BD59-A6C34878D82A}">
                    <a16:rowId xmlns:a16="http://schemas.microsoft.com/office/drawing/2014/main" val="3640775962"/>
                  </a:ext>
                </a:extLst>
              </a:tr>
              <a:tr h="316470">
                <a:tc>
                  <a:txBody>
                    <a:bodyPr/>
                    <a:lstStyle>
                      <a:lvl1pPr marL="0" algn="l" defTabSz="914400" rtl="0" eaLnBrk="1" latinLnBrk="0" hangingPunct="1">
                        <a:defRPr sz="1800" kern="1200">
                          <a:solidFill>
                            <a:schemeClr val="dk1"/>
                          </a:solidFill>
                          <a:latin typeface="Verdana"/>
                        </a:defRPr>
                      </a:lvl1pPr>
                      <a:lvl2pPr marL="457200" algn="l" defTabSz="914400" rtl="0" eaLnBrk="1" latinLnBrk="0" hangingPunct="1">
                        <a:defRPr sz="1800" kern="1200">
                          <a:solidFill>
                            <a:schemeClr val="dk1"/>
                          </a:solidFill>
                          <a:latin typeface="Verdana"/>
                        </a:defRPr>
                      </a:lvl2pPr>
                      <a:lvl3pPr marL="914400" algn="l" defTabSz="914400" rtl="0" eaLnBrk="1" latinLnBrk="0" hangingPunct="1">
                        <a:defRPr sz="1800" kern="1200">
                          <a:solidFill>
                            <a:schemeClr val="dk1"/>
                          </a:solidFill>
                          <a:latin typeface="Verdana"/>
                        </a:defRPr>
                      </a:lvl3pPr>
                      <a:lvl4pPr marL="1371600" algn="l" defTabSz="914400" rtl="0" eaLnBrk="1" latinLnBrk="0" hangingPunct="1">
                        <a:defRPr sz="1800" kern="1200">
                          <a:solidFill>
                            <a:schemeClr val="dk1"/>
                          </a:solidFill>
                          <a:latin typeface="Verdana"/>
                        </a:defRPr>
                      </a:lvl4pPr>
                      <a:lvl5pPr marL="1828800" algn="l" defTabSz="914400" rtl="0" eaLnBrk="1" latinLnBrk="0" hangingPunct="1">
                        <a:defRPr sz="1800" kern="1200">
                          <a:solidFill>
                            <a:schemeClr val="dk1"/>
                          </a:solidFill>
                          <a:latin typeface="Verdana"/>
                        </a:defRPr>
                      </a:lvl5pPr>
                      <a:lvl6pPr marL="2286000" algn="l" defTabSz="914400" rtl="0" eaLnBrk="1" latinLnBrk="0" hangingPunct="1">
                        <a:defRPr sz="1800" kern="1200">
                          <a:solidFill>
                            <a:schemeClr val="dk1"/>
                          </a:solidFill>
                          <a:latin typeface="Verdana"/>
                        </a:defRPr>
                      </a:lvl6pPr>
                      <a:lvl7pPr marL="2743200" algn="l" defTabSz="914400" rtl="0" eaLnBrk="1" latinLnBrk="0" hangingPunct="1">
                        <a:defRPr sz="1800" kern="1200">
                          <a:solidFill>
                            <a:schemeClr val="dk1"/>
                          </a:solidFill>
                          <a:latin typeface="Verdana"/>
                        </a:defRPr>
                      </a:lvl7pPr>
                      <a:lvl8pPr marL="3200400" algn="l" defTabSz="914400" rtl="0" eaLnBrk="1" latinLnBrk="0" hangingPunct="1">
                        <a:defRPr sz="1800" kern="1200">
                          <a:solidFill>
                            <a:schemeClr val="dk1"/>
                          </a:solidFill>
                          <a:latin typeface="Verdana"/>
                        </a:defRPr>
                      </a:lvl8pPr>
                      <a:lvl9pPr marL="3657600" algn="l" defTabSz="914400" rtl="0" eaLnBrk="1" latinLnBrk="0" hangingPunct="1">
                        <a:defRPr sz="1800" kern="1200">
                          <a:solidFill>
                            <a:schemeClr val="dk1"/>
                          </a:solidFill>
                          <a:latin typeface="Verdana"/>
                        </a:defRPr>
                      </a:lvl9pPr>
                    </a:lstStyle>
                    <a:p>
                      <a:pPr algn="l" fontAlgn="t"/>
                      <a:r>
                        <a:rPr lang="en-US" sz="1800" dirty="0">
                          <a:effectLst/>
                        </a:rPr>
                        <a:t>CSS</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6BC25">
                        <a:tint val="40000"/>
                      </a:srgbClr>
                    </a:solidFill>
                  </a:tcPr>
                </a:tc>
                <a:tc>
                  <a:txBody>
                    <a:bodyPr/>
                    <a:lstStyle>
                      <a:lvl1pPr marL="0" algn="l" defTabSz="914400" rtl="0" eaLnBrk="1" latinLnBrk="0" hangingPunct="1">
                        <a:defRPr sz="1800" kern="1200">
                          <a:solidFill>
                            <a:schemeClr val="dk1"/>
                          </a:solidFill>
                          <a:latin typeface="Verdana"/>
                        </a:defRPr>
                      </a:lvl1pPr>
                      <a:lvl2pPr marL="457200" algn="l" defTabSz="914400" rtl="0" eaLnBrk="1" latinLnBrk="0" hangingPunct="1">
                        <a:defRPr sz="1800" kern="1200">
                          <a:solidFill>
                            <a:schemeClr val="dk1"/>
                          </a:solidFill>
                          <a:latin typeface="Verdana"/>
                        </a:defRPr>
                      </a:lvl2pPr>
                      <a:lvl3pPr marL="914400" algn="l" defTabSz="914400" rtl="0" eaLnBrk="1" latinLnBrk="0" hangingPunct="1">
                        <a:defRPr sz="1800" kern="1200">
                          <a:solidFill>
                            <a:schemeClr val="dk1"/>
                          </a:solidFill>
                          <a:latin typeface="Verdana"/>
                        </a:defRPr>
                      </a:lvl3pPr>
                      <a:lvl4pPr marL="1371600" algn="l" defTabSz="914400" rtl="0" eaLnBrk="1" latinLnBrk="0" hangingPunct="1">
                        <a:defRPr sz="1800" kern="1200">
                          <a:solidFill>
                            <a:schemeClr val="dk1"/>
                          </a:solidFill>
                          <a:latin typeface="Verdana"/>
                        </a:defRPr>
                      </a:lvl4pPr>
                      <a:lvl5pPr marL="1828800" algn="l" defTabSz="914400" rtl="0" eaLnBrk="1" latinLnBrk="0" hangingPunct="1">
                        <a:defRPr sz="1800" kern="1200">
                          <a:solidFill>
                            <a:schemeClr val="dk1"/>
                          </a:solidFill>
                          <a:latin typeface="Verdana"/>
                        </a:defRPr>
                      </a:lvl5pPr>
                      <a:lvl6pPr marL="2286000" algn="l" defTabSz="914400" rtl="0" eaLnBrk="1" latinLnBrk="0" hangingPunct="1">
                        <a:defRPr sz="1800" kern="1200">
                          <a:solidFill>
                            <a:schemeClr val="dk1"/>
                          </a:solidFill>
                          <a:latin typeface="Verdana"/>
                        </a:defRPr>
                      </a:lvl6pPr>
                      <a:lvl7pPr marL="2743200" algn="l" defTabSz="914400" rtl="0" eaLnBrk="1" latinLnBrk="0" hangingPunct="1">
                        <a:defRPr sz="1800" kern="1200">
                          <a:solidFill>
                            <a:schemeClr val="dk1"/>
                          </a:solidFill>
                          <a:latin typeface="Verdana"/>
                        </a:defRPr>
                      </a:lvl7pPr>
                      <a:lvl8pPr marL="3200400" algn="l" defTabSz="914400" rtl="0" eaLnBrk="1" latinLnBrk="0" hangingPunct="1">
                        <a:defRPr sz="1800" kern="1200">
                          <a:solidFill>
                            <a:schemeClr val="dk1"/>
                          </a:solidFill>
                          <a:latin typeface="Verdana"/>
                        </a:defRPr>
                      </a:lvl8pPr>
                      <a:lvl9pPr marL="3657600" algn="l" defTabSz="914400" rtl="0" eaLnBrk="1" latinLnBrk="0" hangingPunct="1">
                        <a:defRPr sz="1800" kern="1200">
                          <a:solidFill>
                            <a:schemeClr val="dk1"/>
                          </a:solidFill>
                          <a:latin typeface="Verdana"/>
                        </a:defRPr>
                      </a:lvl9pPr>
                    </a:lstStyle>
                    <a:p>
                      <a:pPr algn="l" fontAlgn="t"/>
                      <a:r>
                        <a:rPr lang="en-US" sz="1800" dirty="0">
                          <a:effectLst/>
                        </a:rPr>
                        <a:t>sample.css</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6BC25">
                        <a:tint val="40000"/>
                      </a:srgbClr>
                    </a:solidFill>
                  </a:tcPr>
                </a:tc>
                <a:tc>
                  <a:txBody>
                    <a:bodyPr/>
                    <a:lstStyle>
                      <a:lvl1pPr marL="0" algn="l" defTabSz="914400" rtl="0" eaLnBrk="1" latinLnBrk="0" hangingPunct="1">
                        <a:defRPr sz="1800" kern="1200">
                          <a:solidFill>
                            <a:schemeClr val="dk1"/>
                          </a:solidFill>
                          <a:latin typeface="Verdana"/>
                        </a:defRPr>
                      </a:lvl1pPr>
                      <a:lvl2pPr marL="457200" algn="l" defTabSz="914400" rtl="0" eaLnBrk="1" latinLnBrk="0" hangingPunct="1">
                        <a:defRPr sz="1800" kern="1200">
                          <a:solidFill>
                            <a:schemeClr val="dk1"/>
                          </a:solidFill>
                          <a:latin typeface="Verdana"/>
                        </a:defRPr>
                      </a:lvl2pPr>
                      <a:lvl3pPr marL="914400" algn="l" defTabSz="914400" rtl="0" eaLnBrk="1" latinLnBrk="0" hangingPunct="1">
                        <a:defRPr sz="1800" kern="1200">
                          <a:solidFill>
                            <a:schemeClr val="dk1"/>
                          </a:solidFill>
                          <a:latin typeface="Verdana"/>
                        </a:defRPr>
                      </a:lvl3pPr>
                      <a:lvl4pPr marL="1371600" algn="l" defTabSz="914400" rtl="0" eaLnBrk="1" latinLnBrk="0" hangingPunct="1">
                        <a:defRPr sz="1800" kern="1200">
                          <a:solidFill>
                            <a:schemeClr val="dk1"/>
                          </a:solidFill>
                          <a:latin typeface="Verdana"/>
                        </a:defRPr>
                      </a:lvl4pPr>
                      <a:lvl5pPr marL="1828800" algn="l" defTabSz="914400" rtl="0" eaLnBrk="1" latinLnBrk="0" hangingPunct="1">
                        <a:defRPr sz="1800" kern="1200">
                          <a:solidFill>
                            <a:schemeClr val="dk1"/>
                          </a:solidFill>
                          <a:latin typeface="Verdana"/>
                        </a:defRPr>
                      </a:lvl5pPr>
                      <a:lvl6pPr marL="2286000" algn="l" defTabSz="914400" rtl="0" eaLnBrk="1" latinLnBrk="0" hangingPunct="1">
                        <a:defRPr sz="1800" kern="1200">
                          <a:solidFill>
                            <a:schemeClr val="dk1"/>
                          </a:solidFill>
                          <a:latin typeface="Verdana"/>
                        </a:defRPr>
                      </a:lvl6pPr>
                      <a:lvl7pPr marL="2743200" algn="l" defTabSz="914400" rtl="0" eaLnBrk="1" latinLnBrk="0" hangingPunct="1">
                        <a:defRPr sz="1800" kern="1200">
                          <a:solidFill>
                            <a:schemeClr val="dk1"/>
                          </a:solidFill>
                          <a:latin typeface="Verdana"/>
                        </a:defRPr>
                      </a:lvl7pPr>
                      <a:lvl8pPr marL="3200400" algn="l" defTabSz="914400" rtl="0" eaLnBrk="1" latinLnBrk="0" hangingPunct="1">
                        <a:defRPr sz="1800" kern="1200">
                          <a:solidFill>
                            <a:schemeClr val="dk1"/>
                          </a:solidFill>
                          <a:latin typeface="Verdana"/>
                        </a:defRPr>
                      </a:lvl8pPr>
                      <a:lvl9pPr marL="3657600" algn="l" defTabSz="914400" rtl="0" eaLnBrk="1" latinLnBrk="0" hangingPunct="1">
                        <a:defRPr sz="1800" kern="1200">
                          <a:solidFill>
                            <a:schemeClr val="dk1"/>
                          </a:solidFill>
                          <a:latin typeface="Verdana"/>
                        </a:defRPr>
                      </a:lvl9pPr>
                    </a:lstStyle>
                    <a:p>
                      <a:pPr algn="l" fontAlgn="t"/>
                      <a:r>
                        <a:rPr lang="en-US" sz="1800" dirty="0">
                          <a:effectLst/>
                        </a:rPr>
                        <a:t>sample.css</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6BC25">
                        <a:tint val="40000"/>
                      </a:srgbClr>
                    </a:solidFill>
                  </a:tcPr>
                </a:tc>
                <a:extLst>
                  <a:ext uri="{0D108BD9-81ED-4DB2-BD59-A6C34878D82A}">
                    <a16:rowId xmlns:a16="http://schemas.microsoft.com/office/drawing/2014/main" val="3302722683"/>
                  </a:ext>
                </a:extLst>
              </a:tr>
              <a:tr h="546236">
                <a:tc>
                  <a:txBody>
                    <a:bodyPr/>
                    <a:lstStyle>
                      <a:lvl1pPr marL="0" algn="l" defTabSz="914400" rtl="0" eaLnBrk="1" latinLnBrk="0" hangingPunct="1">
                        <a:defRPr sz="1800" kern="1200">
                          <a:solidFill>
                            <a:schemeClr val="dk1"/>
                          </a:solidFill>
                          <a:latin typeface="Verdana"/>
                        </a:defRPr>
                      </a:lvl1pPr>
                      <a:lvl2pPr marL="457200" algn="l" defTabSz="914400" rtl="0" eaLnBrk="1" latinLnBrk="0" hangingPunct="1">
                        <a:defRPr sz="1800" kern="1200">
                          <a:solidFill>
                            <a:schemeClr val="dk1"/>
                          </a:solidFill>
                          <a:latin typeface="Verdana"/>
                        </a:defRPr>
                      </a:lvl2pPr>
                      <a:lvl3pPr marL="914400" algn="l" defTabSz="914400" rtl="0" eaLnBrk="1" latinLnBrk="0" hangingPunct="1">
                        <a:defRPr sz="1800" kern="1200">
                          <a:solidFill>
                            <a:schemeClr val="dk1"/>
                          </a:solidFill>
                          <a:latin typeface="Verdana"/>
                        </a:defRPr>
                      </a:lvl3pPr>
                      <a:lvl4pPr marL="1371600" algn="l" defTabSz="914400" rtl="0" eaLnBrk="1" latinLnBrk="0" hangingPunct="1">
                        <a:defRPr sz="1800" kern="1200">
                          <a:solidFill>
                            <a:schemeClr val="dk1"/>
                          </a:solidFill>
                          <a:latin typeface="Verdana"/>
                        </a:defRPr>
                      </a:lvl4pPr>
                      <a:lvl5pPr marL="1828800" algn="l" defTabSz="914400" rtl="0" eaLnBrk="1" latinLnBrk="0" hangingPunct="1">
                        <a:defRPr sz="1800" kern="1200">
                          <a:solidFill>
                            <a:schemeClr val="dk1"/>
                          </a:solidFill>
                          <a:latin typeface="Verdana"/>
                        </a:defRPr>
                      </a:lvl5pPr>
                      <a:lvl6pPr marL="2286000" algn="l" defTabSz="914400" rtl="0" eaLnBrk="1" latinLnBrk="0" hangingPunct="1">
                        <a:defRPr sz="1800" kern="1200">
                          <a:solidFill>
                            <a:schemeClr val="dk1"/>
                          </a:solidFill>
                          <a:latin typeface="Verdana"/>
                        </a:defRPr>
                      </a:lvl6pPr>
                      <a:lvl7pPr marL="2743200" algn="l" defTabSz="914400" rtl="0" eaLnBrk="1" latinLnBrk="0" hangingPunct="1">
                        <a:defRPr sz="1800" kern="1200">
                          <a:solidFill>
                            <a:schemeClr val="dk1"/>
                          </a:solidFill>
                          <a:latin typeface="Verdana"/>
                        </a:defRPr>
                      </a:lvl7pPr>
                      <a:lvl8pPr marL="3200400" algn="l" defTabSz="914400" rtl="0" eaLnBrk="1" latinLnBrk="0" hangingPunct="1">
                        <a:defRPr sz="1800" kern="1200">
                          <a:solidFill>
                            <a:schemeClr val="dk1"/>
                          </a:solidFill>
                          <a:latin typeface="Verdana"/>
                        </a:defRPr>
                      </a:lvl8pPr>
                      <a:lvl9pPr marL="3657600" algn="l" defTabSz="914400" rtl="0" eaLnBrk="1" latinLnBrk="0" hangingPunct="1">
                        <a:defRPr sz="1800" kern="1200">
                          <a:solidFill>
                            <a:schemeClr val="dk1"/>
                          </a:solidFill>
                          <a:latin typeface="Verdana"/>
                        </a:defRPr>
                      </a:lvl9pPr>
                    </a:lstStyle>
                    <a:p>
                      <a:pPr algn="l" fontAlgn="t"/>
                      <a:r>
                        <a:rPr lang="en-US" sz="1800" dirty="0">
                          <a:effectLst/>
                        </a:rPr>
                        <a:t>Documentation</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6BC25">
                        <a:tint val="20000"/>
                      </a:srgbClr>
                    </a:solidFill>
                  </a:tcPr>
                </a:tc>
                <a:tc>
                  <a:txBody>
                    <a:bodyPr/>
                    <a:lstStyle>
                      <a:lvl1pPr marL="0" algn="l" defTabSz="914400" rtl="0" eaLnBrk="1" latinLnBrk="0" hangingPunct="1">
                        <a:defRPr sz="1800" kern="1200">
                          <a:solidFill>
                            <a:schemeClr val="dk1"/>
                          </a:solidFill>
                          <a:latin typeface="Verdana"/>
                        </a:defRPr>
                      </a:lvl1pPr>
                      <a:lvl2pPr marL="457200" algn="l" defTabSz="914400" rtl="0" eaLnBrk="1" latinLnBrk="0" hangingPunct="1">
                        <a:defRPr sz="1800" kern="1200">
                          <a:solidFill>
                            <a:schemeClr val="dk1"/>
                          </a:solidFill>
                          <a:latin typeface="Verdana"/>
                        </a:defRPr>
                      </a:lvl2pPr>
                      <a:lvl3pPr marL="914400" algn="l" defTabSz="914400" rtl="0" eaLnBrk="1" latinLnBrk="0" hangingPunct="1">
                        <a:defRPr sz="1800" kern="1200">
                          <a:solidFill>
                            <a:schemeClr val="dk1"/>
                          </a:solidFill>
                          <a:latin typeface="Verdana"/>
                        </a:defRPr>
                      </a:lvl3pPr>
                      <a:lvl4pPr marL="1371600" algn="l" defTabSz="914400" rtl="0" eaLnBrk="1" latinLnBrk="0" hangingPunct="1">
                        <a:defRPr sz="1800" kern="1200">
                          <a:solidFill>
                            <a:schemeClr val="dk1"/>
                          </a:solidFill>
                          <a:latin typeface="Verdana"/>
                        </a:defRPr>
                      </a:lvl4pPr>
                      <a:lvl5pPr marL="1828800" algn="l" defTabSz="914400" rtl="0" eaLnBrk="1" latinLnBrk="0" hangingPunct="1">
                        <a:defRPr sz="1800" kern="1200">
                          <a:solidFill>
                            <a:schemeClr val="dk1"/>
                          </a:solidFill>
                          <a:latin typeface="Verdana"/>
                        </a:defRPr>
                      </a:lvl5pPr>
                      <a:lvl6pPr marL="2286000" algn="l" defTabSz="914400" rtl="0" eaLnBrk="1" latinLnBrk="0" hangingPunct="1">
                        <a:defRPr sz="1800" kern="1200">
                          <a:solidFill>
                            <a:schemeClr val="dk1"/>
                          </a:solidFill>
                          <a:latin typeface="Verdana"/>
                        </a:defRPr>
                      </a:lvl6pPr>
                      <a:lvl7pPr marL="2743200" algn="l" defTabSz="914400" rtl="0" eaLnBrk="1" latinLnBrk="0" hangingPunct="1">
                        <a:defRPr sz="1800" kern="1200">
                          <a:solidFill>
                            <a:schemeClr val="dk1"/>
                          </a:solidFill>
                          <a:latin typeface="Verdana"/>
                        </a:defRPr>
                      </a:lvl7pPr>
                      <a:lvl8pPr marL="3200400" algn="l" defTabSz="914400" rtl="0" eaLnBrk="1" latinLnBrk="0" hangingPunct="1">
                        <a:defRPr sz="1800" kern="1200">
                          <a:solidFill>
                            <a:schemeClr val="dk1"/>
                          </a:solidFill>
                          <a:latin typeface="Verdana"/>
                        </a:defRPr>
                      </a:lvl8pPr>
                      <a:lvl9pPr marL="3657600" algn="l" defTabSz="914400" rtl="0" eaLnBrk="1" latinLnBrk="0" hangingPunct="1">
                        <a:defRPr sz="1800" kern="1200">
                          <a:solidFill>
                            <a:schemeClr val="dk1"/>
                          </a:solidFill>
                          <a:latin typeface="Verdana"/>
                        </a:defRPr>
                      </a:lvl9pPr>
                    </a:lstStyle>
                    <a:p>
                      <a:pPr algn="l" fontAlgn="t"/>
                      <a:r>
                        <a:rPr lang="en-US" sz="1800">
                          <a:effectLst/>
                        </a:rPr>
                        <a:t>sample.auradoc</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6BC25">
                        <a:tint val="20000"/>
                      </a:srgbClr>
                    </a:solidFill>
                  </a:tcPr>
                </a:tc>
                <a:tc>
                  <a:txBody>
                    <a:bodyPr/>
                    <a:lstStyle>
                      <a:lvl1pPr marL="0" algn="l" defTabSz="914400" rtl="0" eaLnBrk="1" latinLnBrk="0" hangingPunct="1">
                        <a:defRPr sz="1800" kern="1200">
                          <a:solidFill>
                            <a:schemeClr val="dk1"/>
                          </a:solidFill>
                          <a:latin typeface="Verdana"/>
                        </a:defRPr>
                      </a:lvl1pPr>
                      <a:lvl2pPr marL="457200" algn="l" defTabSz="914400" rtl="0" eaLnBrk="1" latinLnBrk="0" hangingPunct="1">
                        <a:defRPr sz="1800" kern="1200">
                          <a:solidFill>
                            <a:schemeClr val="dk1"/>
                          </a:solidFill>
                          <a:latin typeface="Verdana"/>
                        </a:defRPr>
                      </a:lvl2pPr>
                      <a:lvl3pPr marL="914400" algn="l" defTabSz="914400" rtl="0" eaLnBrk="1" latinLnBrk="0" hangingPunct="1">
                        <a:defRPr sz="1800" kern="1200">
                          <a:solidFill>
                            <a:schemeClr val="dk1"/>
                          </a:solidFill>
                          <a:latin typeface="Verdana"/>
                        </a:defRPr>
                      </a:lvl3pPr>
                      <a:lvl4pPr marL="1371600" algn="l" defTabSz="914400" rtl="0" eaLnBrk="1" latinLnBrk="0" hangingPunct="1">
                        <a:defRPr sz="1800" kern="1200">
                          <a:solidFill>
                            <a:schemeClr val="dk1"/>
                          </a:solidFill>
                          <a:latin typeface="Verdana"/>
                        </a:defRPr>
                      </a:lvl4pPr>
                      <a:lvl5pPr marL="1828800" algn="l" defTabSz="914400" rtl="0" eaLnBrk="1" latinLnBrk="0" hangingPunct="1">
                        <a:defRPr sz="1800" kern="1200">
                          <a:solidFill>
                            <a:schemeClr val="dk1"/>
                          </a:solidFill>
                          <a:latin typeface="Verdana"/>
                        </a:defRPr>
                      </a:lvl5pPr>
                      <a:lvl6pPr marL="2286000" algn="l" defTabSz="914400" rtl="0" eaLnBrk="1" latinLnBrk="0" hangingPunct="1">
                        <a:defRPr sz="1800" kern="1200">
                          <a:solidFill>
                            <a:schemeClr val="dk1"/>
                          </a:solidFill>
                          <a:latin typeface="Verdana"/>
                        </a:defRPr>
                      </a:lvl6pPr>
                      <a:lvl7pPr marL="2743200" algn="l" defTabSz="914400" rtl="0" eaLnBrk="1" latinLnBrk="0" hangingPunct="1">
                        <a:defRPr sz="1800" kern="1200">
                          <a:solidFill>
                            <a:schemeClr val="dk1"/>
                          </a:solidFill>
                          <a:latin typeface="Verdana"/>
                        </a:defRPr>
                      </a:lvl7pPr>
                      <a:lvl8pPr marL="3200400" algn="l" defTabSz="914400" rtl="0" eaLnBrk="1" latinLnBrk="0" hangingPunct="1">
                        <a:defRPr sz="1800" kern="1200">
                          <a:solidFill>
                            <a:schemeClr val="dk1"/>
                          </a:solidFill>
                          <a:latin typeface="Verdana"/>
                        </a:defRPr>
                      </a:lvl8pPr>
                      <a:lvl9pPr marL="3657600" algn="l" defTabSz="914400" rtl="0" eaLnBrk="1" latinLnBrk="0" hangingPunct="1">
                        <a:defRPr sz="1800" kern="1200">
                          <a:solidFill>
                            <a:schemeClr val="dk1"/>
                          </a:solidFill>
                          <a:latin typeface="Verdana"/>
                        </a:defRPr>
                      </a:lvl9pPr>
                    </a:lstStyle>
                    <a:p>
                      <a:pPr algn="l" fontAlgn="t"/>
                      <a:r>
                        <a:rPr lang="en-US" sz="1800" dirty="0">
                          <a:effectLst/>
                        </a:rPr>
                        <a:t>Not currently available</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6BC25">
                        <a:tint val="20000"/>
                      </a:srgbClr>
                    </a:solidFill>
                  </a:tcPr>
                </a:tc>
                <a:extLst>
                  <a:ext uri="{0D108BD9-81ED-4DB2-BD59-A6C34878D82A}">
                    <a16:rowId xmlns:a16="http://schemas.microsoft.com/office/drawing/2014/main" val="1195666651"/>
                  </a:ext>
                </a:extLst>
              </a:tr>
              <a:tr h="316470">
                <a:tc>
                  <a:txBody>
                    <a:bodyPr/>
                    <a:lstStyle>
                      <a:lvl1pPr marL="0" algn="l" defTabSz="914400" rtl="0" eaLnBrk="1" latinLnBrk="0" hangingPunct="1">
                        <a:defRPr sz="1800" kern="1200">
                          <a:solidFill>
                            <a:schemeClr val="dk1"/>
                          </a:solidFill>
                          <a:latin typeface="Verdana"/>
                        </a:defRPr>
                      </a:lvl1pPr>
                      <a:lvl2pPr marL="457200" algn="l" defTabSz="914400" rtl="0" eaLnBrk="1" latinLnBrk="0" hangingPunct="1">
                        <a:defRPr sz="1800" kern="1200">
                          <a:solidFill>
                            <a:schemeClr val="dk1"/>
                          </a:solidFill>
                          <a:latin typeface="Verdana"/>
                        </a:defRPr>
                      </a:lvl2pPr>
                      <a:lvl3pPr marL="914400" algn="l" defTabSz="914400" rtl="0" eaLnBrk="1" latinLnBrk="0" hangingPunct="1">
                        <a:defRPr sz="1800" kern="1200">
                          <a:solidFill>
                            <a:schemeClr val="dk1"/>
                          </a:solidFill>
                          <a:latin typeface="Verdana"/>
                        </a:defRPr>
                      </a:lvl3pPr>
                      <a:lvl4pPr marL="1371600" algn="l" defTabSz="914400" rtl="0" eaLnBrk="1" latinLnBrk="0" hangingPunct="1">
                        <a:defRPr sz="1800" kern="1200">
                          <a:solidFill>
                            <a:schemeClr val="dk1"/>
                          </a:solidFill>
                          <a:latin typeface="Verdana"/>
                        </a:defRPr>
                      </a:lvl4pPr>
                      <a:lvl5pPr marL="1828800" algn="l" defTabSz="914400" rtl="0" eaLnBrk="1" latinLnBrk="0" hangingPunct="1">
                        <a:defRPr sz="1800" kern="1200">
                          <a:solidFill>
                            <a:schemeClr val="dk1"/>
                          </a:solidFill>
                          <a:latin typeface="Verdana"/>
                        </a:defRPr>
                      </a:lvl5pPr>
                      <a:lvl6pPr marL="2286000" algn="l" defTabSz="914400" rtl="0" eaLnBrk="1" latinLnBrk="0" hangingPunct="1">
                        <a:defRPr sz="1800" kern="1200">
                          <a:solidFill>
                            <a:schemeClr val="dk1"/>
                          </a:solidFill>
                          <a:latin typeface="Verdana"/>
                        </a:defRPr>
                      </a:lvl6pPr>
                      <a:lvl7pPr marL="2743200" algn="l" defTabSz="914400" rtl="0" eaLnBrk="1" latinLnBrk="0" hangingPunct="1">
                        <a:defRPr sz="1800" kern="1200">
                          <a:solidFill>
                            <a:schemeClr val="dk1"/>
                          </a:solidFill>
                          <a:latin typeface="Verdana"/>
                        </a:defRPr>
                      </a:lvl7pPr>
                      <a:lvl8pPr marL="3200400" algn="l" defTabSz="914400" rtl="0" eaLnBrk="1" latinLnBrk="0" hangingPunct="1">
                        <a:defRPr sz="1800" kern="1200">
                          <a:solidFill>
                            <a:schemeClr val="dk1"/>
                          </a:solidFill>
                          <a:latin typeface="Verdana"/>
                        </a:defRPr>
                      </a:lvl8pPr>
                      <a:lvl9pPr marL="3657600" algn="l" defTabSz="914400" rtl="0" eaLnBrk="1" latinLnBrk="0" hangingPunct="1">
                        <a:defRPr sz="1800" kern="1200">
                          <a:solidFill>
                            <a:schemeClr val="dk1"/>
                          </a:solidFill>
                          <a:latin typeface="Verdana"/>
                        </a:defRPr>
                      </a:lvl9pPr>
                    </a:lstStyle>
                    <a:p>
                      <a:pPr algn="l" fontAlgn="t"/>
                      <a:r>
                        <a:rPr lang="en-US" sz="1800" dirty="0">
                          <a:effectLst/>
                        </a:rPr>
                        <a:t>Design</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6BC25">
                        <a:tint val="40000"/>
                      </a:srgbClr>
                    </a:solidFill>
                  </a:tcPr>
                </a:tc>
                <a:tc>
                  <a:txBody>
                    <a:bodyPr/>
                    <a:lstStyle>
                      <a:lvl1pPr marL="0" algn="l" defTabSz="914400" rtl="0" eaLnBrk="1" latinLnBrk="0" hangingPunct="1">
                        <a:defRPr sz="1800" kern="1200">
                          <a:solidFill>
                            <a:schemeClr val="dk1"/>
                          </a:solidFill>
                          <a:latin typeface="Verdana"/>
                        </a:defRPr>
                      </a:lvl1pPr>
                      <a:lvl2pPr marL="457200" algn="l" defTabSz="914400" rtl="0" eaLnBrk="1" latinLnBrk="0" hangingPunct="1">
                        <a:defRPr sz="1800" kern="1200">
                          <a:solidFill>
                            <a:schemeClr val="dk1"/>
                          </a:solidFill>
                          <a:latin typeface="Verdana"/>
                        </a:defRPr>
                      </a:lvl2pPr>
                      <a:lvl3pPr marL="914400" algn="l" defTabSz="914400" rtl="0" eaLnBrk="1" latinLnBrk="0" hangingPunct="1">
                        <a:defRPr sz="1800" kern="1200">
                          <a:solidFill>
                            <a:schemeClr val="dk1"/>
                          </a:solidFill>
                          <a:latin typeface="Verdana"/>
                        </a:defRPr>
                      </a:lvl3pPr>
                      <a:lvl4pPr marL="1371600" algn="l" defTabSz="914400" rtl="0" eaLnBrk="1" latinLnBrk="0" hangingPunct="1">
                        <a:defRPr sz="1800" kern="1200">
                          <a:solidFill>
                            <a:schemeClr val="dk1"/>
                          </a:solidFill>
                          <a:latin typeface="Verdana"/>
                        </a:defRPr>
                      </a:lvl4pPr>
                      <a:lvl5pPr marL="1828800" algn="l" defTabSz="914400" rtl="0" eaLnBrk="1" latinLnBrk="0" hangingPunct="1">
                        <a:defRPr sz="1800" kern="1200">
                          <a:solidFill>
                            <a:schemeClr val="dk1"/>
                          </a:solidFill>
                          <a:latin typeface="Verdana"/>
                        </a:defRPr>
                      </a:lvl5pPr>
                      <a:lvl6pPr marL="2286000" algn="l" defTabSz="914400" rtl="0" eaLnBrk="1" latinLnBrk="0" hangingPunct="1">
                        <a:defRPr sz="1800" kern="1200">
                          <a:solidFill>
                            <a:schemeClr val="dk1"/>
                          </a:solidFill>
                          <a:latin typeface="Verdana"/>
                        </a:defRPr>
                      </a:lvl6pPr>
                      <a:lvl7pPr marL="2743200" algn="l" defTabSz="914400" rtl="0" eaLnBrk="1" latinLnBrk="0" hangingPunct="1">
                        <a:defRPr sz="1800" kern="1200">
                          <a:solidFill>
                            <a:schemeClr val="dk1"/>
                          </a:solidFill>
                          <a:latin typeface="Verdana"/>
                        </a:defRPr>
                      </a:lvl7pPr>
                      <a:lvl8pPr marL="3200400" algn="l" defTabSz="914400" rtl="0" eaLnBrk="1" latinLnBrk="0" hangingPunct="1">
                        <a:defRPr sz="1800" kern="1200">
                          <a:solidFill>
                            <a:schemeClr val="dk1"/>
                          </a:solidFill>
                          <a:latin typeface="Verdana"/>
                        </a:defRPr>
                      </a:lvl8pPr>
                      <a:lvl9pPr marL="3657600" algn="l" defTabSz="914400" rtl="0" eaLnBrk="1" latinLnBrk="0" hangingPunct="1">
                        <a:defRPr sz="1800" kern="1200">
                          <a:solidFill>
                            <a:schemeClr val="dk1"/>
                          </a:solidFill>
                          <a:latin typeface="Verdana"/>
                        </a:defRPr>
                      </a:lvl9pPr>
                    </a:lstStyle>
                    <a:p>
                      <a:pPr algn="l" fontAlgn="t"/>
                      <a:r>
                        <a:rPr lang="en-US" sz="1800">
                          <a:effectLst/>
                        </a:rPr>
                        <a:t>sample.design</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6BC25">
                        <a:tint val="40000"/>
                      </a:srgbClr>
                    </a:solidFill>
                  </a:tcPr>
                </a:tc>
                <a:tc>
                  <a:txBody>
                    <a:bodyPr/>
                    <a:lstStyle>
                      <a:lvl1pPr marL="0" algn="l" defTabSz="914400" rtl="0" eaLnBrk="1" latinLnBrk="0" hangingPunct="1">
                        <a:defRPr sz="1800" kern="1200">
                          <a:solidFill>
                            <a:schemeClr val="dk1"/>
                          </a:solidFill>
                          <a:latin typeface="Verdana"/>
                        </a:defRPr>
                      </a:lvl1pPr>
                      <a:lvl2pPr marL="457200" algn="l" defTabSz="914400" rtl="0" eaLnBrk="1" latinLnBrk="0" hangingPunct="1">
                        <a:defRPr sz="1800" kern="1200">
                          <a:solidFill>
                            <a:schemeClr val="dk1"/>
                          </a:solidFill>
                          <a:latin typeface="Verdana"/>
                        </a:defRPr>
                      </a:lvl2pPr>
                      <a:lvl3pPr marL="914400" algn="l" defTabSz="914400" rtl="0" eaLnBrk="1" latinLnBrk="0" hangingPunct="1">
                        <a:defRPr sz="1800" kern="1200">
                          <a:solidFill>
                            <a:schemeClr val="dk1"/>
                          </a:solidFill>
                          <a:latin typeface="Verdana"/>
                        </a:defRPr>
                      </a:lvl3pPr>
                      <a:lvl4pPr marL="1371600" algn="l" defTabSz="914400" rtl="0" eaLnBrk="1" latinLnBrk="0" hangingPunct="1">
                        <a:defRPr sz="1800" kern="1200">
                          <a:solidFill>
                            <a:schemeClr val="dk1"/>
                          </a:solidFill>
                          <a:latin typeface="Verdana"/>
                        </a:defRPr>
                      </a:lvl4pPr>
                      <a:lvl5pPr marL="1828800" algn="l" defTabSz="914400" rtl="0" eaLnBrk="1" latinLnBrk="0" hangingPunct="1">
                        <a:defRPr sz="1800" kern="1200">
                          <a:solidFill>
                            <a:schemeClr val="dk1"/>
                          </a:solidFill>
                          <a:latin typeface="Verdana"/>
                        </a:defRPr>
                      </a:lvl5pPr>
                      <a:lvl6pPr marL="2286000" algn="l" defTabSz="914400" rtl="0" eaLnBrk="1" latinLnBrk="0" hangingPunct="1">
                        <a:defRPr sz="1800" kern="1200">
                          <a:solidFill>
                            <a:schemeClr val="dk1"/>
                          </a:solidFill>
                          <a:latin typeface="Verdana"/>
                        </a:defRPr>
                      </a:lvl6pPr>
                      <a:lvl7pPr marL="2743200" algn="l" defTabSz="914400" rtl="0" eaLnBrk="1" latinLnBrk="0" hangingPunct="1">
                        <a:defRPr sz="1800" kern="1200">
                          <a:solidFill>
                            <a:schemeClr val="dk1"/>
                          </a:solidFill>
                          <a:latin typeface="Verdana"/>
                        </a:defRPr>
                      </a:lvl7pPr>
                      <a:lvl8pPr marL="3200400" algn="l" defTabSz="914400" rtl="0" eaLnBrk="1" latinLnBrk="0" hangingPunct="1">
                        <a:defRPr sz="1800" kern="1200">
                          <a:solidFill>
                            <a:schemeClr val="dk1"/>
                          </a:solidFill>
                          <a:latin typeface="Verdana"/>
                        </a:defRPr>
                      </a:lvl8pPr>
                      <a:lvl9pPr marL="3657600" algn="l" defTabSz="914400" rtl="0" eaLnBrk="1" latinLnBrk="0" hangingPunct="1">
                        <a:defRPr sz="1800" kern="1200">
                          <a:solidFill>
                            <a:schemeClr val="dk1"/>
                          </a:solidFill>
                          <a:latin typeface="Verdana"/>
                        </a:defRPr>
                      </a:lvl9pPr>
                    </a:lstStyle>
                    <a:p>
                      <a:pPr algn="l" fontAlgn="t"/>
                      <a:r>
                        <a:rPr lang="en-US" sz="1800" dirty="0">
                          <a:effectLst/>
                        </a:rPr>
                        <a:t>sample.js-meta.xml</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6BC25">
                        <a:tint val="40000"/>
                      </a:srgbClr>
                    </a:solidFill>
                  </a:tcPr>
                </a:tc>
                <a:extLst>
                  <a:ext uri="{0D108BD9-81ED-4DB2-BD59-A6C34878D82A}">
                    <a16:rowId xmlns:a16="http://schemas.microsoft.com/office/drawing/2014/main" val="2084516082"/>
                  </a:ext>
                </a:extLst>
              </a:tr>
              <a:tr h="546236">
                <a:tc>
                  <a:txBody>
                    <a:bodyPr/>
                    <a:lstStyle>
                      <a:lvl1pPr marL="0" algn="l" defTabSz="914400" rtl="0" eaLnBrk="1" latinLnBrk="0" hangingPunct="1">
                        <a:defRPr sz="1800" kern="1200">
                          <a:solidFill>
                            <a:schemeClr val="dk1"/>
                          </a:solidFill>
                          <a:latin typeface="Verdana"/>
                        </a:defRPr>
                      </a:lvl1pPr>
                      <a:lvl2pPr marL="457200" algn="l" defTabSz="914400" rtl="0" eaLnBrk="1" latinLnBrk="0" hangingPunct="1">
                        <a:defRPr sz="1800" kern="1200">
                          <a:solidFill>
                            <a:schemeClr val="dk1"/>
                          </a:solidFill>
                          <a:latin typeface="Verdana"/>
                        </a:defRPr>
                      </a:lvl2pPr>
                      <a:lvl3pPr marL="914400" algn="l" defTabSz="914400" rtl="0" eaLnBrk="1" latinLnBrk="0" hangingPunct="1">
                        <a:defRPr sz="1800" kern="1200">
                          <a:solidFill>
                            <a:schemeClr val="dk1"/>
                          </a:solidFill>
                          <a:latin typeface="Verdana"/>
                        </a:defRPr>
                      </a:lvl3pPr>
                      <a:lvl4pPr marL="1371600" algn="l" defTabSz="914400" rtl="0" eaLnBrk="1" latinLnBrk="0" hangingPunct="1">
                        <a:defRPr sz="1800" kern="1200">
                          <a:solidFill>
                            <a:schemeClr val="dk1"/>
                          </a:solidFill>
                          <a:latin typeface="Verdana"/>
                        </a:defRPr>
                      </a:lvl4pPr>
                      <a:lvl5pPr marL="1828800" algn="l" defTabSz="914400" rtl="0" eaLnBrk="1" latinLnBrk="0" hangingPunct="1">
                        <a:defRPr sz="1800" kern="1200">
                          <a:solidFill>
                            <a:schemeClr val="dk1"/>
                          </a:solidFill>
                          <a:latin typeface="Verdana"/>
                        </a:defRPr>
                      </a:lvl5pPr>
                      <a:lvl6pPr marL="2286000" algn="l" defTabSz="914400" rtl="0" eaLnBrk="1" latinLnBrk="0" hangingPunct="1">
                        <a:defRPr sz="1800" kern="1200">
                          <a:solidFill>
                            <a:schemeClr val="dk1"/>
                          </a:solidFill>
                          <a:latin typeface="Verdana"/>
                        </a:defRPr>
                      </a:lvl6pPr>
                      <a:lvl7pPr marL="2743200" algn="l" defTabSz="914400" rtl="0" eaLnBrk="1" latinLnBrk="0" hangingPunct="1">
                        <a:defRPr sz="1800" kern="1200">
                          <a:solidFill>
                            <a:schemeClr val="dk1"/>
                          </a:solidFill>
                          <a:latin typeface="Verdana"/>
                        </a:defRPr>
                      </a:lvl7pPr>
                      <a:lvl8pPr marL="3200400" algn="l" defTabSz="914400" rtl="0" eaLnBrk="1" latinLnBrk="0" hangingPunct="1">
                        <a:defRPr sz="1800" kern="1200">
                          <a:solidFill>
                            <a:schemeClr val="dk1"/>
                          </a:solidFill>
                          <a:latin typeface="Verdana"/>
                        </a:defRPr>
                      </a:lvl8pPr>
                      <a:lvl9pPr marL="3657600" algn="l" defTabSz="914400" rtl="0" eaLnBrk="1" latinLnBrk="0" hangingPunct="1">
                        <a:defRPr sz="1800" kern="1200">
                          <a:solidFill>
                            <a:schemeClr val="dk1"/>
                          </a:solidFill>
                          <a:latin typeface="Verdana"/>
                        </a:defRPr>
                      </a:lvl9pPr>
                    </a:lstStyle>
                    <a:p>
                      <a:pPr algn="l" fontAlgn="t"/>
                      <a:r>
                        <a:rPr lang="en-US" sz="1800" dirty="0">
                          <a:effectLst/>
                        </a:rPr>
                        <a:t>SVG</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6BC25">
                        <a:tint val="20000"/>
                      </a:srgbClr>
                    </a:solidFill>
                  </a:tcPr>
                </a:tc>
                <a:tc>
                  <a:txBody>
                    <a:bodyPr/>
                    <a:lstStyle>
                      <a:lvl1pPr marL="0" algn="l" defTabSz="914400" rtl="0" eaLnBrk="1" latinLnBrk="0" hangingPunct="1">
                        <a:defRPr sz="1800" kern="1200">
                          <a:solidFill>
                            <a:schemeClr val="dk1"/>
                          </a:solidFill>
                          <a:latin typeface="Verdana"/>
                        </a:defRPr>
                      </a:lvl1pPr>
                      <a:lvl2pPr marL="457200" algn="l" defTabSz="914400" rtl="0" eaLnBrk="1" latinLnBrk="0" hangingPunct="1">
                        <a:defRPr sz="1800" kern="1200">
                          <a:solidFill>
                            <a:schemeClr val="dk1"/>
                          </a:solidFill>
                          <a:latin typeface="Verdana"/>
                        </a:defRPr>
                      </a:lvl2pPr>
                      <a:lvl3pPr marL="914400" algn="l" defTabSz="914400" rtl="0" eaLnBrk="1" latinLnBrk="0" hangingPunct="1">
                        <a:defRPr sz="1800" kern="1200">
                          <a:solidFill>
                            <a:schemeClr val="dk1"/>
                          </a:solidFill>
                          <a:latin typeface="Verdana"/>
                        </a:defRPr>
                      </a:lvl3pPr>
                      <a:lvl4pPr marL="1371600" algn="l" defTabSz="914400" rtl="0" eaLnBrk="1" latinLnBrk="0" hangingPunct="1">
                        <a:defRPr sz="1800" kern="1200">
                          <a:solidFill>
                            <a:schemeClr val="dk1"/>
                          </a:solidFill>
                          <a:latin typeface="Verdana"/>
                        </a:defRPr>
                      </a:lvl4pPr>
                      <a:lvl5pPr marL="1828800" algn="l" defTabSz="914400" rtl="0" eaLnBrk="1" latinLnBrk="0" hangingPunct="1">
                        <a:defRPr sz="1800" kern="1200">
                          <a:solidFill>
                            <a:schemeClr val="dk1"/>
                          </a:solidFill>
                          <a:latin typeface="Verdana"/>
                        </a:defRPr>
                      </a:lvl5pPr>
                      <a:lvl6pPr marL="2286000" algn="l" defTabSz="914400" rtl="0" eaLnBrk="1" latinLnBrk="0" hangingPunct="1">
                        <a:defRPr sz="1800" kern="1200">
                          <a:solidFill>
                            <a:schemeClr val="dk1"/>
                          </a:solidFill>
                          <a:latin typeface="Verdana"/>
                        </a:defRPr>
                      </a:lvl6pPr>
                      <a:lvl7pPr marL="2743200" algn="l" defTabSz="914400" rtl="0" eaLnBrk="1" latinLnBrk="0" hangingPunct="1">
                        <a:defRPr sz="1800" kern="1200">
                          <a:solidFill>
                            <a:schemeClr val="dk1"/>
                          </a:solidFill>
                          <a:latin typeface="Verdana"/>
                        </a:defRPr>
                      </a:lvl7pPr>
                      <a:lvl8pPr marL="3200400" algn="l" defTabSz="914400" rtl="0" eaLnBrk="1" latinLnBrk="0" hangingPunct="1">
                        <a:defRPr sz="1800" kern="1200">
                          <a:solidFill>
                            <a:schemeClr val="dk1"/>
                          </a:solidFill>
                          <a:latin typeface="Verdana"/>
                        </a:defRPr>
                      </a:lvl8pPr>
                      <a:lvl9pPr marL="3657600" algn="l" defTabSz="914400" rtl="0" eaLnBrk="1" latinLnBrk="0" hangingPunct="1">
                        <a:defRPr sz="1800" kern="1200">
                          <a:solidFill>
                            <a:schemeClr val="dk1"/>
                          </a:solidFill>
                          <a:latin typeface="Verdana"/>
                        </a:defRPr>
                      </a:lvl9pPr>
                    </a:lstStyle>
                    <a:p>
                      <a:pPr algn="l" fontAlgn="t"/>
                      <a:r>
                        <a:rPr lang="en-US" sz="1800" dirty="0" err="1">
                          <a:effectLst/>
                        </a:rPr>
                        <a:t>sample.svg</a:t>
                      </a:r>
                      <a:endParaRPr lang="en-US" sz="1800" dirty="0">
                        <a:effectLst/>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6BC25">
                        <a:tint val="20000"/>
                      </a:srgbClr>
                    </a:solidFill>
                  </a:tcPr>
                </a:tc>
                <a:tc>
                  <a:txBody>
                    <a:bodyPr/>
                    <a:lstStyle>
                      <a:lvl1pPr marL="0" algn="l" defTabSz="914400" rtl="0" eaLnBrk="1" latinLnBrk="0" hangingPunct="1">
                        <a:defRPr sz="1800" kern="1200">
                          <a:solidFill>
                            <a:schemeClr val="dk1"/>
                          </a:solidFill>
                          <a:latin typeface="Verdana"/>
                        </a:defRPr>
                      </a:lvl1pPr>
                      <a:lvl2pPr marL="457200" algn="l" defTabSz="914400" rtl="0" eaLnBrk="1" latinLnBrk="0" hangingPunct="1">
                        <a:defRPr sz="1800" kern="1200">
                          <a:solidFill>
                            <a:schemeClr val="dk1"/>
                          </a:solidFill>
                          <a:latin typeface="Verdana"/>
                        </a:defRPr>
                      </a:lvl2pPr>
                      <a:lvl3pPr marL="914400" algn="l" defTabSz="914400" rtl="0" eaLnBrk="1" latinLnBrk="0" hangingPunct="1">
                        <a:defRPr sz="1800" kern="1200">
                          <a:solidFill>
                            <a:schemeClr val="dk1"/>
                          </a:solidFill>
                          <a:latin typeface="Verdana"/>
                        </a:defRPr>
                      </a:lvl3pPr>
                      <a:lvl4pPr marL="1371600" algn="l" defTabSz="914400" rtl="0" eaLnBrk="1" latinLnBrk="0" hangingPunct="1">
                        <a:defRPr sz="1800" kern="1200">
                          <a:solidFill>
                            <a:schemeClr val="dk1"/>
                          </a:solidFill>
                          <a:latin typeface="Verdana"/>
                        </a:defRPr>
                      </a:lvl4pPr>
                      <a:lvl5pPr marL="1828800" algn="l" defTabSz="914400" rtl="0" eaLnBrk="1" latinLnBrk="0" hangingPunct="1">
                        <a:defRPr sz="1800" kern="1200">
                          <a:solidFill>
                            <a:schemeClr val="dk1"/>
                          </a:solidFill>
                          <a:latin typeface="Verdana"/>
                        </a:defRPr>
                      </a:lvl5pPr>
                      <a:lvl6pPr marL="2286000" algn="l" defTabSz="914400" rtl="0" eaLnBrk="1" latinLnBrk="0" hangingPunct="1">
                        <a:defRPr sz="1800" kern="1200">
                          <a:solidFill>
                            <a:schemeClr val="dk1"/>
                          </a:solidFill>
                          <a:latin typeface="Verdana"/>
                        </a:defRPr>
                      </a:lvl6pPr>
                      <a:lvl7pPr marL="2743200" algn="l" defTabSz="914400" rtl="0" eaLnBrk="1" latinLnBrk="0" hangingPunct="1">
                        <a:defRPr sz="1800" kern="1200">
                          <a:solidFill>
                            <a:schemeClr val="dk1"/>
                          </a:solidFill>
                          <a:latin typeface="Verdana"/>
                        </a:defRPr>
                      </a:lvl7pPr>
                      <a:lvl8pPr marL="3200400" algn="l" defTabSz="914400" rtl="0" eaLnBrk="1" latinLnBrk="0" hangingPunct="1">
                        <a:defRPr sz="1800" kern="1200">
                          <a:solidFill>
                            <a:schemeClr val="dk1"/>
                          </a:solidFill>
                          <a:latin typeface="Verdana"/>
                        </a:defRPr>
                      </a:lvl8pPr>
                      <a:lvl9pPr marL="3657600" algn="l" defTabSz="914400" rtl="0" eaLnBrk="1" latinLnBrk="0" hangingPunct="1">
                        <a:defRPr sz="1800" kern="1200">
                          <a:solidFill>
                            <a:schemeClr val="dk1"/>
                          </a:solidFill>
                          <a:latin typeface="Verdana"/>
                        </a:defRPr>
                      </a:lvl9pPr>
                    </a:lstStyle>
                    <a:p>
                      <a:pPr algn="l" fontAlgn="t"/>
                      <a:r>
                        <a:rPr lang="en-US" sz="1800" dirty="0">
                          <a:effectLst/>
                        </a:rPr>
                        <a:t>Not currently available</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6BC25">
                        <a:tint val="20000"/>
                      </a:srgbClr>
                    </a:solidFill>
                  </a:tcPr>
                </a:tc>
                <a:extLst>
                  <a:ext uri="{0D108BD9-81ED-4DB2-BD59-A6C34878D82A}">
                    <a16:rowId xmlns:a16="http://schemas.microsoft.com/office/drawing/2014/main" val="2241945852"/>
                  </a:ext>
                </a:extLst>
              </a:tr>
            </a:tbl>
          </a:graphicData>
        </a:graphic>
      </p:graphicFrame>
      <p:sp>
        <p:nvSpPr>
          <p:cNvPr id="11" name="Rectangle 10"/>
          <p:cNvSpPr/>
          <p:nvPr/>
        </p:nvSpPr>
        <p:spPr>
          <a:xfrm>
            <a:off x="914399" y="5636599"/>
            <a:ext cx="10132291" cy="646331"/>
          </a:xfrm>
          <a:prstGeom prst="rect">
            <a:avLst/>
          </a:prstGeom>
        </p:spPr>
        <p:txBody>
          <a:bodyPr wrap="square">
            <a:spAutoFit/>
          </a:bodyPr>
          <a:lstStyle/>
          <a:p>
            <a:r>
              <a:rPr lang="en-US" u="sng" dirty="0"/>
              <a:t>https://developer.salesforce.com/docs/component-library/documentation/lwc/lwc.migrate_bundles</a:t>
            </a:r>
            <a:endParaRPr lang="en-US" dirty="0"/>
          </a:p>
        </p:txBody>
      </p:sp>
    </p:spTree>
    <p:extLst>
      <p:ext uri="{BB962C8B-B14F-4D97-AF65-F5344CB8AC3E}">
        <p14:creationId xmlns:p14="http://schemas.microsoft.com/office/powerpoint/2010/main" val="13210138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3C2FF-8C6E-425C-9D99-D845C9EFCB8D}"/>
              </a:ext>
            </a:extLst>
          </p:cNvPr>
          <p:cNvSpPr>
            <a:spLocks noGrp="1"/>
          </p:cNvSpPr>
          <p:nvPr>
            <p:ph type="title"/>
          </p:nvPr>
        </p:nvSpPr>
        <p:spPr>
          <a:xfrm>
            <a:off x="914400" y="694944"/>
            <a:ext cx="10723418" cy="496548"/>
          </a:xfrm>
        </p:spPr>
        <p:txBody>
          <a:bodyPr/>
          <a:lstStyle/>
          <a:p>
            <a:r>
              <a:rPr lang="en-US" sz="3200" dirty="0"/>
              <a:t>Mapping of Aura Interfaces to Lightning Web Components</a:t>
            </a:r>
          </a:p>
        </p:txBody>
      </p:sp>
      <p:sp>
        <p:nvSpPr>
          <p:cNvPr id="4" name="Text Placeholder 3">
            <a:extLst>
              <a:ext uri="{FF2B5EF4-FFF2-40B4-BE49-F238E27FC236}">
                <a16:creationId xmlns:a16="http://schemas.microsoft.com/office/drawing/2014/main" id="{F6B8D694-6232-4D67-8B32-51E5C45B654E}"/>
              </a:ext>
            </a:extLst>
          </p:cNvPr>
          <p:cNvSpPr>
            <a:spLocks noGrp="1"/>
          </p:cNvSpPr>
          <p:nvPr>
            <p:ph type="body" sz="quarter" idx="15"/>
          </p:nvPr>
        </p:nvSpPr>
        <p:spPr/>
        <p:txBody>
          <a:bodyPr/>
          <a:lstStyle/>
          <a:p>
            <a:r>
              <a:rPr lang="en-US" dirty="0"/>
              <a:t>Migrate component bundle files</a:t>
            </a:r>
          </a:p>
        </p:txBody>
      </p:sp>
      <p:graphicFrame>
        <p:nvGraphicFramePr>
          <p:cNvPr id="5" name="Table 4"/>
          <p:cNvGraphicFramePr>
            <a:graphicFrameLocks noGrp="1"/>
          </p:cNvGraphicFramePr>
          <p:nvPr>
            <p:extLst>
              <p:ext uri="{D42A27DB-BD31-4B8C-83A1-F6EECF244321}">
                <p14:modId xmlns:p14="http://schemas.microsoft.com/office/powerpoint/2010/main" val="4178051262"/>
              </p:ext>
            </p:extLst>
          </p:nvPr>
        </p:nvGraphicFramePr>
        <p:xfrm>
          <a:off x="1939638" y="1270923"/>
          <a:ext cx="8312727" cy="5151161"/>
        </p:xfrm>
        <a:graphic>
          <a:graphicData uri="http://schemas.openxmlformats.org/drawingml/2006/table">
            <a:tbl>
              <a:tblPr firstRow="1" bandRow="1"/>
              <a:tblGrid>
                <a:gridCol w="2770909">
                  <a:extLst>
                    <a:ext uri="{9D8B030D-6E8A-4147-A177-3AD203B41FA5}">
                      <a16:colId xmlns:a16="http://schemas.microsoft.com/office/drawing/2014/main" val="3659121994"/>
                    </a:ext>
                  </a:extLst>
                </a:gridCol>
                <a:gridCol w="2770909">
                  <a:extLst>
                    <a:ext uri="{9D8B030D-6E8A-4147-A177-3AD203B41FA5}">
                      <a16:colId xmlns:a16="http://schemas.microsoft.com/office/drawing/2014/main" val="3866950047"/>
                    </a:ext>
                  </a:extLst>
                </a:gridCol>
                <a:gridCol w="2770909">
                  <a:extLst>
                    <a:ext uri="{9D8B030D-6E8A-4147-A177-3AD203B41FA5}">
                      <a16:colId xmlns:a16="http://schemas.microsoft.com/office/drawing/2014/main" val="3881438379"/>
                    </a:ext>
                  </a:extLst>
                </a:gridCol>
              </a:tblGrid>
              <a:tr h="468754">
                <a:tc>
                  <a:txBody>
                    <a:bodyPr/>
                    <a:lstStyle>
                      <a:lvl1pPr marL="0" algn="l" defTabSz="914400" rtl="0" eaLnBrk="1" latinLnBrk="0" hangingPunct="1">
                        <a:defRPr sz="1800" b="1" kern="1200">
                          <a:solidFill>
                            <a:schemeClr val="lt1"/>
                          </a:solidFill>
                          <a:latin typeface="Verdana"/>
                        </a:defRPr>
                      </a:lvl1pPr>
                      <a:lvl2pPr marL="457200" algn="l" defTabSz="914400" rtl="0" eaLnBrk="1" latinLnBrk="0" hangingPunct="1">
                        <a:defRPr sz="1800" b="1" kern="1200">
                          <a:solidFill>
                            <a:schemeClr val="lt1"/>
                          </a:solidFill>
                          <a:latin typeface="Verdana"/>
                        </a:defRPr>
                      </a:lvl2pPr>
                      <a:lvl3pPr marL="914400" algn="l" defTabSz="914400" rtl="0" eaLnBrk="1" latinLnBrk="0" hangingPunct="1">
                        <a:defRPr sz="1800" b="1" kern="1200">
                          <a:solidFill>
                            <a:schemeClr val="lt1"/>
                          </a:solidFill>
                          <a:latin typeface="Verdana"/>
                        </a:defRPr>
                      </a:lvl3pPr>
                      <a:lvl4pPr marL="1371600" algn="l" defTabSz="914400" rtl="0" eaLnBrk="1" latinLnBrk="0" hangingPunct="1">
                        <a:defRPr sz="1800" b="1" kern="1200">
                          <a:solidFill>
                            <a:schemeClr val="lt1"/>
                          </a:solidFill>
                          <a:latin typeface="Verdana"/>
                        </a:defRPr>
                      </a:lvl4pPr>
                      <a:lvl5pPr marL="1828800" algn="l" defTabSz="914400" rtl="0" eaLnBrk="1" latinLnBrk="0" hangingPunct="1">
                        <a:defRPr sz="1800" b="1" kern="1200">
                          <a:solidFill>
                            <a:schemeClr val="lt1"/>
                          </a:solidFill>
                          <a:latin typeface="Verdana"/>
                        </a:defRPr>
                      </a:lvl5pPr>
                      <a:lvl6pPr marL="2286000" algn="l" defTabSz="914400" rtl="0" eaLnBrk="1" latinLnBrk="0" hangingPunct="1">
                        <a:defRPr sz="1800" b="1" kern="1200">
                          <a:solidFill>
                            <a:schemeClr val="lt1"/>
                          </a:solidFill>
                          <a:latin typeface="Verdana"/>
                        </a:defRPr>
                      </a:lvl6pPr>
                      <a:lvl7pPr marL="2743200" algn="l" defTabSz="914400" rtl="0" eaLnBrk="1" latinLnBrk="0" hangingPunct="1">
                        <a:defRPr sz="1800" b="1" kern="1200">
                          <a:solidFill>
                            <a:schemeClr val="lt1"/>
                          </a:solidFill>
                          <a:latin typeface="Verdana"/>
                        </a:defRPr>
                      </a:lvl7pPr>
                      <a:lvl8pPr marL="3200400" algn="l" defTabSz="914400" rtl="0" eaLnBrk="1" latinLnBrk="0" hangingPunct="1">
                        <a:defRPr sz="1800" b="1" kern="1200">
                          <a:solidFill>
                            <a:schemeClr val="lt1"/>
                          </a:solidFill>
                          <a:latin typeface="Verdana"/>
                        </a:defRPr>
                      </a:lvl8pPr>
                      <a:lvl9pPr marL="3657600" algn="l" defTabSz="914400" rtl="0" eaLnBrk="1" latinLnBrk="0" hangingPunct="1">
                        <a:defRPr sz="1800" b="1" kern="1200">
                          <a:solidFill>
                            <a:schemeClr val="lt1"/>
                          </a:solidFill>
                          <a:latin typeface="Verdana"/>
                        </a:defRPr>
                      </a:lvl9pPr>
                    </a:lstStyle>
                    <a:p>
                      <a:pPr algn="ctr"/>
                      <a:r>
                        <a:rPr lang="en-US" sz="1300" b="1" i="0" kern="1200" cap="all" dirty="0">
                          <a:solidFill>
                            <a:schemeClr val="lt1"/>
                          </a:solidFill>
                          <a:effectLst/>
                          <a:latin typeface="+mn-lt"/>
                          <a:ea typeface="+mn-ea"/>
                          <a:cs typeface="+mn-cs"/>
                        </a:rPr>
                        <a:t>LIGHTNING AURA COMPONENT</a:t>
                      </a:r>
                      <a:endParaRPr lang="en-US" sz="13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86BC25"/>
                    </a:solidFill>
                  </a:tcPr>
                </a:tc>
                <a:tc>
                  <a:txBody>
                    <a:bodyPr/>
                    <a:lstStyle>
                      <a:lvl1pPr marL="0" algn="l" defTabSz="914400" rtl="0" eaLnBrk="1" latinLnBrk="0" hangingPunct="1">
                        <a:defRPr sz="1800" b="1" kern="1200">
                          <a:solidFill>
                            <a:schemeClr val="lt1"/>
                          </a:solidFill>
                          <a:latin typeface="Verdana"/>
                        </a:defRPr>
                      </a:lvl1pPr>
                      <a:lvl2pPr marL="457200" algn="l" defTabSz="914400" rtl="0" eaLnBrk="1" latinLnBrk="0" hangingPunct="1">
                        <a:defRPr sz="1800" b="1" kern="1200">
                          <a:solidFill>
                            <a:schemeClr val="lt1"/>
                          </a:solidFill>
                          <a:latin typeface="Verdana"/>
                        </a:defRPr>
                      </a:lvl2pPr>
                      <a:lvl3pPr marL="914400" algn="l" defTabSz="914400" rtl="0" eaLnBrk="1" latinLnBrk="0" hangingPunct="1">
                        <a:defRPr sz="1800" b="1" kern="1200">
                          <a:solidFill>
                            <a:schemeClr val="lt1"/>
                          </a:solidFill>
                          <a:latin typeface="Verdana"/>
                        </a:defRPr>
                      </a:lvl3pPr>
                      <a:lvl4pPr marL="1371600" algn="l" defTabSz="914400" rtl="0" eaLnBrk="1" latinLnBrk="0" hangingPunct="1">
                        <a:defRPr sz="1800" b="1" kern="1200">
                          <a:solidFill>
                            <a:schemeClr val="lt1"/>
                          </a:solidFill>
                          <a:latin typeface="Verdana"/>
                        </a:defRPr>
                      </a:lvl4pPr>
                      <a:lvl5pPr marL="1828800" algn="l" defTabSz="914400" rtl="0" eaLnBrk="1" latinLnBrk="0" hangingPunct="1">
                        <a:defRPr sz="1800" b="1" kern="1200">
                          <a:solidFill>
                            <a:schemeClr val="lt1"/>
                          </a:solidFill>
                          <a:latin typeface="Verdana"/>
                        </a:defRPr>
                      </a:lvl5pPr>
                      <a:lvl6pPr marL="2286000" algn="l" defTabSz="914400" rtl="0" eaLnBrk="1" latinLnBrk="0" hangingPunct="1">
                        <a:defRPr sz="1800" b="1" kern="1200">
                          <a:solidFill>
                            <a:schemeClr val="lt1"/>
                          </a:solidFill>
                          <a:latin typeface="Verdana"/>
                        </a:defRPr>
                      </a:lvl6pPr>
                      <a:lvl7pPr marL="2743200" algn="l" defTabSz="914400" rtl="0" eaLnBrk="1" latinLnBrk="0" hangingPunct="1">
                        <a:defRPr sz="1800" b="1" kern="1200">
                          <a:solidFill>
                            <a:schemeClr val="lt1"/>
                          </a:solidFill>
                          <a:latin typeface="Verdana"/>
                        </a:defRPr>
                      </a:lvl7pPr>
                      <a:lvl8pPr marL="3200400" algn="l" defTabSz="914400" rtl="0" eaLnBrk="1" latinLnBrk="0" hangingPunct="1">
                        <a:defRPr sz="1800" b="1" kern="1200">
                          <a:solidFill>
                            <a:schemeClr val="lt1"/>
                          </a:solidFill>
                          <a:latin typeface="Verdana"/>
                        </a:defRPr>
                      </a:lvl8pPr>
                      <a:lvl9pPr marL="3657600" algn="l" defTabSz="914400" rtl="0" eaLnBrk="1" latinLnBrk="0" hangingPunct="1">
                        <a:defRPr sz="1800" b="1" kern="1200">
                          <a:solidFill>
                            <a:schemeClr val="lt1"/>
                          </a:solidFill>
                          <a:latin typeface="Verdana"/>
                        </a:defRPr>
                      </a:lvl9pPr>
                    </a:lstStyle>
                    <a:p>
                      <a:pPr algn="ctr"/>
                      <a:r>
                        <a:rPr lang="en-US" sz="1300" b="1" i="0" kern="1200" cap="all" dirty="0">
                          <a:solidFill>
                            <a:schemeClr val="lt1"/>
                          </a:solidFill>
                          <a:effectLst/>
                          <a:latin typeface="+mn-lt"/>
                          <a:ea typeface="+mn-ea"/>
                          <a:cs typeface="+mn-cs"/>
                        </a:rPr>
                        <a:t>LIGHTING WEB COMPONENT</a:t>
                      </a:r>
                      <a:endParaRPr lang="en-US" sz="13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86BC25"/>
                    </a:solidFill>
                  </a:tcPr>
                </a:tc>
                <a:tc>
                  <a:txBody>
                    <a:bodyPr/>
                    <a:lstStyle>
                      <a:lvl1pPr marL="0" algn="l" defTabSz="914400" rtl="0" eaLnBrk="1" latinLnBrk="0" hangingPunct="1">
                        <a:defRPr sz="1800" b="1" kern="1200">
                          <a:solidFill>
                            <a:schemeClr val="lt1"/>
                          </a:solidFill>
                          <a:latin typeface="Verdana"/>
                        </a:defRPr>
                      </a:lvl1pPr>
                      <a:lvl2pPr marL="457200" algn="l" defTabSz="914400" rtl="0" eaLnBrk="1" latinLnBrk="0" hangingPunct="1">
                        <a:defRPr sz="1800" b="1" kern="1200">
                          <a:solidFill>
                            <a:schemeClr val="lt1"/>
                          </a:solidFill>
                          <a:latin typeface="Verdana"/>
                        </a:defRPr>
                      </a:lvl2pPr>
                      <a:lvl3pPr marL="914400" algn="l" defTabSz="914400" rtl="0" eaLnBrk="1" latinLnBrk="0" hangingPunct="1">
                        <a:defRPr sz="1800" b="1" kern="1200">
                          <a:solidFill>
                            <a:schemeClr val="lt1"/>
                          </a:solidFill>
                          <a:latin typeface="Verdana"/>
                        </a:defRPr>
                      </a:lvl3pPr>
                      <a:lvl4pPr marL="1371600" algn="l" defTabSz="914400" rtl="0" eaLnBrk="1" latinLnBrk="0" hangingPunct="1">
                        <a:defRPr sz="1800" b="1" kern="1200">
                          <a:solidFill>
                            <a:schemeClr val="lt1"/>
                          </a:solidFill>
                          <a:latin typeface="Verdana"/>
                        </a:defRPr>
                      </a:lvl4pPr>
                      <a:lvl5pPr marL="1828800" algn="l" defTabSz="914400" rtl="0" eaLnBrk="1" latinLnBrk="0" hangingPunct="1">
                        <a:defRPr sz="1800" b="1" kern="1200">
                          <a:solidFill>
                            <a:schemeClr val="lt1"/>
                          </a:solidFill>
                          <a:latin typeface="Verdana"/>
                        </a:defRPr>
                      </a:lvl5pPr>
                      <a:lvl6pPr marL="2286000" algn="l" defTabSz="914400" rtl="0" eaLnBrk="1" latinLnBrk="0" hangingPunct="1">
                        <a:defRPr sz="1800" b="1" kern="1200">
                          <a:solidFill>
                            <a:schemeClr val="lt1"/>
                          </a:solidFill>
                          <a:latin typeface="Verdana"/>
                        </a:defRPr>
                      </a:lvl6pPr>
                      <a:lvl7pPr marL="2743200" algn="l" defTabSz="914400" rtl="0" eaLnBrk="1" latinLnBrk="0" hangingPunct="1">
                        <a:defRPr sz="1800" b="1" kern="1200">
                          <a:solidFill>
                            <a:schemeClr val="lt1"/>
                          </a:solidFill>
                          <a:latin typeface="Verdana"/>
                        </a:defRPr>
                      </a:lvl7pPr>
                      <a:lvl8pPr marL="3200400" algn="l" defTabSz="914400" rtl="0" eaLnBrk="1" latinLnBrk="0" hangingPunct="1">
                        <a:defRPr sz="1800" b="1" kern="1200">
                          <a:solidFill>
                            <a:schemeClr val="lt1"/>
                          </a:solidFill>
                          <a:latin typeface="Verdana"/>
                        </a:defRPr>
                      </a:lvl8pPr>
                      <a:lvl9pPr marL="3657600" algn="l" defTabSz="914400" rtl="0" eaLnBrk="1" latinLnBrk="0" hangingPunct="1">
                        <a:defRPr sz="1800" b="1" kern="1200">
                          <a:solidFill>
                            <a:schemeClr val="lt1"/>
                          </a:solidFill>
                          <a:latin typeface="Verdana"/>
                        </a:defRPr>
                      </a:lvl9pPr>
                    </a:lstStyle>
                    <a:p>
                      <a:pPr algn="ctr"/>
                      <a:r>
                        <a:rPr lang="en-US" sz="1300" b="1" i="0" kern="1200" cap="all" dirty="0">
                          <a:solidFill>
                            <a:schemeClr val="lt1"/>
                          </a:solidFill>
                          <a:effectLst/>
                          <a:latin typeface="+mn-lt"/>
                          <a:ea typeface="+mn-ea"/>
                          <a:cs typeface="+mn-cs"/>
                        </a:rPr>
                        <a:t>DESCRIPTION</a:t>
                      </a:r>
                      <a:endParaRPr lang="en-US" sz="13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86BC25"/>
                    </a:solidFill>
                  </a:tcPr>
                </a:tc>
                <a:extLst>
                  <a:ext uri="{0D108BD9-81ED-4DB2-BD59-A6C34878D82A}">
                    <a16:rowId xmlns:a16="http://schemas.microsoft.com/office/drawing/2014/main" val="3723348292"/>
                  </a:ext>
                </a:extLst>
              </a:tr>
              <a:tr h="1040047">
                <a:tc>
                  <a:txBody>
                    <a:bodyPr/>
                    <a:lstStyle>
                      <a:lvl1pPr marL="0" algn="l" defTabSz="914400" rtl="0" eaLnBrk="1" latinLnBrk="0" hangingPunct="1">
                        <a:defRPr sz="1800" kern="1200">
                          <a:solidFill>
                            <a:schemeClr val="dk1"/>
                          </a:solidFill>
                          <a:latin typeface="Verdana"/>
                        </a:defRPr>
                      </a:lvl1pPr>
                      <a:lvl2pPr marL="457200" algn="l" defTabSz="914400" rtl="0" eaLnBrk="1" latinLnBrk="0" hangingPunct="1">
                        <a:defRPr sz="1800" kern="1200">
                          <a:solidFill>
                            <a:schemeClr val="dk1"/>
                          </a:solidFill>
                          <a:latin typeface="Verdana"/>
                        </a:defRPr>
                      </a:lvl2pPr>
                      <a:lvl3pPr marL="914400" algn="l" defTabSz="914400" rtl="0" eaLnBrk="1" latinLnBrk="0" hangingPunct="1">
                        <a:defRPr sz="1800" kern="1200">
                          <a:solidFill>
                            <a:schemeClr val="dk1"/>
                          </a:solidFill>
                          <a:latin typeface="Verdana"/>
                        </a:defRPr>
                      </a:lvl3pPr>
                      <a:lvl4pPr marL="1371600" algn="l" defTabSz="914400" rtl="0" eaLnBrk="1" latinLnBrk="0" hangingPunct="1">
                        <a:defRPr sz="1800" kern="1200">
                          <a:solidFill>
                            <a:schemeClr val="dk1"/>
                          </a:solidFill>
                          <a:latin typeface="Verdana"/>
                        </a:defRPr>
                      </a:lvl4pPr>
                      <a:lvl5pPr marL="1828800" algn="l" defTabSz="914400" rtl="0" eaLnBrk="1" latinLnBrk="0" hangingPunct="1">
                        <a:defRPr sz="1800" kern="1200">
                          <a:solidFill>
                            <a:schemeClr val="dk1"/>
                          </a:solidFill>
                          <a:latin typeface="Verdana"/>
                        </a:defRPr>
                      </a:lvl5pPr>
                      <a:lvl6pPr marL="2286000" algn="l" defTabSz="914400" rtl="0" eaLnBrk="1" latinLnBrk="0" hangingPunct="1">
                        <a:defRPr sz="1800" kern="1200">
                          <a:solidFill>
                            <a:schemeClr val="dk1"/>
                          </a:solidFill>
                          <a:latin typeface="Verdana"/>
                        </a:defRPr>
                      </a:lvl6pPr>
                      <a:lvl7pPr marL="2743200" algn="l" defTabSz="914400" rtl="0" eaLnBrk="1" latinLnBrk="0" hangingPunct="1">
                        <a:defRPr sz="1800" kern="1200">
                          <a:solidFill>
                            <a:schemeClr val="dk1"/>
                          </a:solidFill>
                          <a:latin typeface="Verdana"/>
                        </a:defRPr>
                      </a:lvl7pPr>
                      <a:lvl8pPr marL="3200400" algn="l" defTabSz="914400" rtl="0" eaLnBrk="1" latinLnBrk="0" hangingPunct="1">
                        <a:defRPr sz="1800" kern="1200">
                          <a:solidFill>
                            <a:schemeClr val="dk1"/>
                          </a:solidFill>
                          <a:latin typeface="Verdana"/>
                        </a:defRPr>
                      </a:lvl8pPr>
                      <a:lvl9pPr marL="3657600" algn="l" defTabSz="914400" rtl="0" eaLnBrk="1" latinLnBrk="0" hangingPunct="1">
                        <a:defRPr sz="1800" kern="1200">
                          <a:solidFill>
                            <a:schemeClr val="dk1"/>
                          </a:solidFill>
                          <a:latin typeface="Verdana"/>
                        </a:defRPr>
                      </a:lvl9pPr>
                    </a:lstStyle>
                    <a:p>
                      <a:pPr algn="ctr"/>
                      <a:r>
                        <a:rPr lang="en-US" sz="1300" b="0" i="0" kern="1200" dirty="0" err="1">
                          <a:solidFill>
                            <a:schemeClr val="dk1"/>
                          </a:solidFill>
                          <a:effectLst/>
                          <a:latin typeface="+mn-lt"/>
                          <a:ea typeface="+mn-ea"/>
                          <a:cs typeface="+mn-cs"/>
                        </a:rPr>
                        <a:t>lightning:hasPageReference</a:t>
                      </a:r>
                      <a:endParaRPr lang="en-US" sz="13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6BC25">
                        <a:tint val="40000"/>
                      </a:srgbClr>
                    </a:solidFill>
                  </a:tcPr>
                </a:tc>
                <a:tc>
                  <a:txBody>
                    <a:bodyPr/>
                    <a:lstStyle>
                      <a:lvl1pPr marL="0" algn="l" defTabSz="914400" rtl="0" eaLnBrk="1" latinLnBrk="0" hangingPunct="1">
                        <a:defRPr sz="1800" kern="1200">
                          <a:solidFill>
                            <a:schemeClr val="dk1"/>
                          </a:solidFill>
                          <a:latin typeface="Verdana"/>
                        </a:defRPr>
                      </a:lvl1pPr>
                      <a:lvl2pPr marL="457200" algn="l" defTabSz="914400" rtl="0" eaLnBrk="1" latinLnBrk="0" hangingPunct="1">
                        <a:defRPr sz="1800" kern="1200">
                          <a:solidFill>
                            <a:schemeClr val="dk1"/>
                          </a:solidFill>
                          <a:latin typeface="Verdana"/>
                        </a:defRPr>
                      </a:lvl2pPr>
                      <a:lvl3pPr marL="914400" algn="l" defTabSz="914400" rtl="0" eaLnBrk="1" latinLnBrk="0" hangingPunct="1">
                        <a:defRPr sz="1800" kern="1200">
                          <a:solidFill>
                            <a:schemeClr val="dk1"/>
                          </a:solidFill>
                          <a:latin typeface="Verdana"/>
                        </a:defRPr>
                      </a:lvl3pPr>
                      <a:lvl4pPr marL="1371600" algn="l" defTabSz="914400" rtl="0" eaLnBrk="1" latinLnBrk="0" hangingPunct="1">
                        <a:defRPr sz="1800" kern="1200">
                          <a:solidFill>
                            <a:schemeClr val="dk1"/>
                          </a:solidFill>
                          <a:latin typeface="Verdana"/>
                        </a:defRPr>
                      </a:lvl4pPr>
                      <a:lvl5pPr marL="1828800" algn="l" defTabSz="914400" rtl="0" eaLnBrk="1" latinLnBrk="0" hangingPunct="1">
                        <a:defRPr sz="1800" kern="1200">
                          <a:solidFill>
                            <a:schemeClr val="dk1"/>
                          </a:solidFill>
                          <a:latin typeface="Verdana"/>
                        </a:defRPr>
                      </a:lvl5pPr>
                      <a:lvl6pPr marL="2286000" algn="l" defTabSz="914400" rtl="0" eaLnBrk="1" latinLnBrk="0" hangingPunct="1">
                        <a:defRPr sz="1800" kern="1200">
                          <a:solidFill>
                            <a:schemeClr val="dk1"/>
                          </a:solidFill>
                          <a:latin typeface="Verdana"/>
                        </a:defRPr>
                      </a:lvl6pPr>
                      <a:lvl7pPr marL="2743200" algn="l" defTabSz="914400" rtl="0" eaLnBrk="1" latinLnBrk="0" hangingPunct="1">
                        <a:defRPr sz="1800" kern="1200">
                          <a:solidFill>
                            <a:schemeClr val="dk1"/>
                          </a:solidFill>
                          <a:latin typeface="Verdana"/>
                        </a:defRPr>
                      </a:lvl7pPr>
                      <a:lvl8pPr marL="3200400" algn="l" defTabSz="914400" rtl="0" eaLnBrk="1" latinLnBrk="0" hangingPunct="1">
                        <a:defRPr sz="1800" kern="1200">
                          <a:solidFill>
                            <a:schemeClr val="dk1"/>
                          </a:solidFill>
                          <a:latin typeface="Verdana"/>
                        </a:defRPr>
                      </a:lvl8pPr>
                      <a:lvl9pPr marL="3657600" algn="l" defTabSz="914400" rtl="0" eaLnBrk="1" latinLnBrk="0" hangingPunct="1">
                        <a:defRPr sz="1800" kern="1200">
                          <a:solidFill>
                            <a:schemeClr val="dk1"/>
                          </a:solidFill>
                          <a:latin typeface="Verdana"/>
                        </a:defRPr>
                      </a:lvl9pPr>
                    </a:lstStyle>
                    <a:p>
                      <a:pPr algn="ctr"/>
                      <a:r>
                        <a:rPr lang="en-US" sz="1300" kern="1200" dirty="0">
                          <a:solidFill>
                            <a:schemeClr val="dk1"/>
                          </a:solidFill>
                          <a:effectLst/>
                          <a:latin typeface="+mn-lt"/>
                          <a:ea typeface="+mn-ea"/>
                          <a:cs typeface="+mn-cs"/>
                        </a:rPr>
                        <a:t>import</a:t>
                      </a:r>
                      <a:r>
                        <a:rPr lang="en-US" sz="1300" dirty="0"/>
                        <a:t> </a:t>
                      </a:r>
                      <a:r>
                        <a:rPr lang="en-US" sz="1300" kern="1200" dirty="0">
                          <a:solidFill>
                            <a:schemeClr val="dk1"/>
                          </a:solidFill>
                          <a:effectLst/>
                          <a:latin typeface="+mn-lt"/>
                          <a:ea typeface="+mn-ea"/>
                          <a:cs typeface="+mn-cs"/>
                        </a:rPr>
                        <a:t>{</a:t>
                      </a:r>
                      <a:r>
                        <a:rPr lang="en-US" sz="1300" dirty="0"/>
                        <a:t> </a:t>
                      </a:r>
                      <a:r>
                        <a:rPr lang="en-US" sz="1300" dirty="0" err="1"/>
                        <a:t>CurrentPageReference</a:t>
                      </a:r>
                      <a:r>
                        <a:rPr lang="en-US" sz="1300" dirty="0"/>
                        <a:t> </a:t>
                      </a:r>
                      <a:r>
                        <a:rPr lang="en-US" sz="1300" kern="1200" dirty="0">
                          <a:solidFill>
                            <a:schemeClr val="dk1"/>
                          </a:solidFill>
                          <a:effectLst/>
                          <a:latin typeface="+mn-lt"/>
                          <a:ea typeface="+mn-ea"/>
                          <a:cs typeface="+mn-cs"/>
                        </a:rPr>
                        <a:t>}</a:t>
                      </a:r>
                      <a:r>
                        <a:rPr lang="en-US" sz="1300" dirty="0"/>
                        <a:t> </a:t>
                      </a:r>
                      <a:r>
                        <a:rPr lang="en-US" sz="1300" kern="1200" dirty="0">
                          <a:solidFill>
                            <a:schemeClr val="dk1"/>
                          </a:solidFill>
                          <a:effectLst/>
                          <a:latin typeface="+mn-lt"/>
                          <a:ea typeface="+mn-ea"/>
                          <a:cs typeface="+mn-cs"/>
                        </a:rPr>
                        <a:t>from</a:t>
                      </a:r>
                      <a:r>
                        <a:rPr lang="en-US" sz="1300" dirty="0"/>
                        <a:t> </a:t>
                      </a:r>
                      <a:r>
                        <a:rPr lang="en-US" sz="1300" kern="1200" dirty="0">
                          <a:solidFill>
                            <a:schemeClr val="dk1"/>
                          </a:solidFill>
                          <a:effectLst/>
                          <a:latin typeface="+mn-lt"/>
                          <a:ea typeface="+mn-ea"/>
                          <a:cs typeface="+mn-cs"/>
                        </a:rPr>
                        <a:t>'lightning/navigation';</a:t>
                      </a:r>
                      <a:r>
                        <a:rPr lang="en-US" sz="1300" dirty="0"/>
                        <a:t> @</a:t>
                      </a:r>
                      <a:r>
                        <a:rPr lang="en-US" sz="1300" kern="1200" dirty="0">
                          <a:solidFill>
                            <a:schemeClr val="dk1"/>
                          </a:solidFill>
                          <a:effectLst/>
                          <a:latin typeface="+mn-lt"/>
                          <a:ea typeface="+mn-ea"/>
                          <a:cs typeface="+mn-cs"/>
                        </a:rPr>
                        <a:t>wire(</a:t>
                      </a:r>
                      <a:r>
                        <a:rPr lang="en-US" sz="1300" dirty="0" err="1"/>
                        <a:t>CurrentPageReference</a:t>
                      </a:r>
                      <a:r>
                        <a:rPr lang="en-US" sz="1300" kern="1200" dirty="0">
                          <a:solidFill>
                            <a:schemeClr val="dk1"/>
                          </a:solidFill>
                          <a:effectLst/>
                          <a:latin typeface="+mn-lt"/>
                          <a:ea typeface="+mn-ea"/>
                          <a:cs typeface="+mn-cs"/>
                        </a:rPr>
                        <a:t>)</a:t>
                      </a:r>
                      <a:r>
                        <a:rPr lang="en-US" sz="1300" dirty="0"/>
                        <a:t> </a:t>
                      </a:r>
                      <a:r>
                        <a:rPr lang="en-US" sz="1300" dirty="0" err="1"/>
                        <a:t>pageRef</a:t>
                      </a:r>
                      <a:r>
                        <a:rPr lang="en-US" sz="1300" kern="1200" dirty="0">
                          <a:solidFill>
                            <a:schemeClr val="dk1"/>
                          </a:solidFill>
                          <a:effectLst/>
                          <a:latin typeface="+mn-lt"/>
                          <a:ea typeface="+mn-ea"/>
                          <a:cs typeface="+mn-cs"/>
                        </a:rPr>
                        <a:t>;</a:t>
                      </a:r>
                      <a:endParaRPr lang="en-US" sz="13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6BC25">
                        <a:tint val="40000"/>
                      </a:srgbClr>
                    </a:solidFill>
                  </a:tcPr>
                </a:tc>
                <a:tc>
                  <a:txBody>
                    <a:bodyPr/>
                    <a:lstStyle>
                      <a:lvl1pPr marL="0" algn="l" defTabSz="914400" rtl="0" eaLnBrk="1" latinLnBrk="0" hangingPunct="1">
                        <a:defRPr sz="1800" kern="1200">
                          <a:solidFill>
                            <a:schemeClr val="dk1"/>
                          </a:solidFill>
                          <a:latin typeface="Verdana"/>
                        </a:defRPr>
                      </a:lvl1pPr>
                      <a:lvl2pPr marL="457200" algn="l" defTabSz="914400" rtl="0" eaLnBrk="1" latinLnBrk="0" hangingPunct="1">
                        <a:defRPr sz="1800" kern="1200">
                          <a:solidFill>
                            <a:schemeClr val="dk1"/>
                          </a:solidFill>
                          <a:latin typeface="Verdana"/>
                        </a:defRPr>
                      </a:lvl2pPr>
                      <a:lvl3pPr marL="914400" algn="l" defTabSz="914400" rtl="0" eaLnBrk="1" latinLnBrk="0" hangingPunct="1">
                        <a:defRPr sz="1800" kern="1200">
                          <a:solidFill>
                            <a:schemeClr val="dk1"/>
                          </a:solidFill>
                          <a:latin typeface="Verdana"/>
                        </a:defRPr>
                      </a:lvl3pPr>
                      <a:lvl4pPr marL="1371600" algn="l" defTabSz="914400" rtl="0" eaLnBrk="1" latinLnBrk="0" hangingPunct="1">
                        <a:defRPr sz="1800" kern="1200">
                          <a:solidFill>
                            <a:schemeClr val="dk1"/>
                          </a:solidFill>
                          <a:latin typeface="Verdana"/>
                        </a:defRPr>
                      </a:lvl4pPr>
                      <a:lvl5pPr marL="1828800" algn="l" defTabSz="914400" rtl="0" eaLnBrk="1" latinLnBrk="0" hangingPunct="1">
                        <a:defRPr sz="1800" kern="1200">
                          <a:solidFill>
                            <a:schemeClr val="dk1"/>
                          </a:solidFill>
                          <a:latin typeface="Verdana"/>
                        </a:defRPr>
                      </a:lvl5pPr>
                      <a:lvl6pPr marL="2286000" algn="l" defTabSz="914400" rtl="0" eaLnBrk="1" latinLnBrk="0" hangingPunct="1">
                        <a:defRPr sz="1800" kern="1200">
                          <a:solidFill>
                            <a:schemeClr val="dk1"/>
                          </a:solidFill>
                          <a:latin typeface="Verdana"/>
                        </a:defRPr>
                      </a:lvl6pPr>
                      <a:lvl7pPr marL="2743200" algn="l" defTabSz="914400" rtl="0" eaLnBrk="1" latinLnBrk="0" hangingPunct="1">
                        <a:defRPr sz="1800" kern="1200">
                          <a:solidFill>
                            <a:schemeClr val="dk1"/>
                          </a:solidFill>
                          <a:latin typeface="Verdana"/>
                        </a:defRPr>
                      </a:lvl7pPr>
                      <a:lvl8pPr marL="3200400" algn="l" defTabSz="914400" rtl="0" eaLnBrk="1" latinLnBrk="0" hangingPunct="1">
                        <a:defRPr sz="1800" kern="1200">
                          <a:solidFill>
                            <a:schemeClr val="dk1"/>
                          </a:solidFill>
                          <a:latin typeface="Verdana"/>
                        </a:defRPr>
                      </a:lvl8pPr>
                      <a:lvl9pPr marL="3657600" algn="l" defTabSz="914400" rtl="0" eaLnBrk="1" latinLnBrk="0" hangingPunct="1">
                        <a:defRPr sz="1800" kern="1200">
                          <a:solidFill>
                            <a:schemeClr val="dk1"/>
                          </a:solidFill>
                          <a:latin typeface="Verdana"/>
                        </a:defRPr>
                      </a:lvl9pPr>
                    </a:lstStyle>
                    <a:p>
                      <a:pPr algn="ctr"/>
                      <a:r>
                        <a:rPr lang="en-US" sz="1300" b="0" i="0" kern="1200" dirty="0">
                          <a:solidFill>
                            <a:schemeClr val="dk1"/>
                          </a:solidFill>
                          <a:effectLst/>
                          <a:latin typeface="+mn-lt"/>
                          <a:ea typeface="+mn-ea"/>
                          <a:cs typeface="+mn-cs"/>
                        </a:rPr>
                        <a:t>Indicates that the component accepts a </a:t>
                      </a:r>
                      <a:r>
                        <a:rPr lang="en-US" sz="1300" b="0" i="0" kern="1200" dirty="0" err="1">
                          <a:solidFill>
                            <a:schemeClr val="dk1"/>
                          </a:solidFill>
                          <a:effectLst/>
                          <a:latin typeface="+mn-lt"/>
                          <a:ea typeface="+mn-ea"/>
                          <a:cs typeface="+mn-cs"/>
                        </a:rPr>
                        <a:t>PageReference</a:t>
                      </a:r>
                      <a:r>
                        <a:rPr lang="en-US" sz="1300" b="0" i="0" kern="1200" dirty="0">
                          <a:solidFill>
                            <a:schemeClr val="dk1"/>
                          </a:solidFill>
                          <a:effectLst/>
                          <a:latin typeface="+mn-lt"/>
                          <a:ea typeface="+mn-ea"/>
                          <a:cs typeface="+mn-cs"/>
                        </a:rPr>
                        <a:t>. </a:t>
                      </a:r>
                      <a:endParaRPr lang="en-US" sz="13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6BC25">
                        <a:tint val="40000"/>
                      </a:srgbClr>
                    </a:solidFill>
                  </a:tcPr>
                </a:tc>
                <a:extLst>
                  <a:ext uri="{0D108BD9-81ED-4DB2-BD59-A6C34878D82A}">
                    <a16:rowId xmlns:a16="http://schemas.microsoft.com/office/drawing/2014/main" val="3639473616"/>
                  </a:ext>
                </a:extLst>
              </a:tr>
              <a:tr h="1420909">
                <a:tc>
                  <a:txBody>
                    <a:bodyPr/>
                    <a:lstStyle>
                      <a:lvl1pPr marL="0" algn="l" defTabSz="914400" rtl="0" eaLnBrk="1" latinLnBrk="0" hangingPunct="1">
                        <a:defRPr sz="1800" kern="1200">
                          <a:solidFill>
                            <a:schemeClr val="dk1"/>
                          </a:solidFill>
                          <a:latin typeface="Verdana"/>
                        </a:defRPr>
                      </a:lvl1pPr>
                      <a:lvl2pPr marL="457200" algn="l" defTabSz="914400" rtl="0" eaLnBrk="1" latinLnBrk="0" hangingPunct="1">
                        <a:defRPr sz="1800" kern="1200">
                          <a:solidFill>
                            <a:schemeClr val="dk1"/>
                          </a:solidFill>
                          <a:latin typeface="Verdana"/>
                        </a:defRPr>
                      </a:lvl2pPr>
                      <a:lvl3pPr marL="914400" algn="l" defTabSz="914400" rtl="0" eaLnBrk="1" latinLnBrk="0" hangingPunct="1">
                        <a:defRPr sz="1800" kern="1200">
                          <a:solidFill>
                            <a:schemeClr val="dk1"/>
                          </a:solidFill>
                          <a:latin typeface="Verdana"/>
                        </a:defRPr>
                      </a:lvl3pPr>
                      <a:lvl4pPr marL="1371600" algn="l" defTabSz="914400" rtl="0" eaLnBrk="1" latinLnBrk="0" hangingPunct="1">
                        <a:defRPr sz="1800" kern="1200">
                          <a:solidFill>
                            <a:schemeClr val="dk1"/>
                          </a:solidFill>
                          <a:latin typeface="Verdana"/>
                        </a:defRPr>
                      </a:lvl4pPr>
                      <a:lvl5pPr marL="1828800" algn="l" defTabSz="914400" rtl="0" eaLnBrk="1" latinLnBrk="0" hangingPunct="1">
                        <a:defRPr sz="1800" kern="1200">
                          <a:solidFill>
                            <a:schemeClr val="dk1"/>
                          </a:solidFill>
                          <a:latin typeface="Verdana"/>
                        </a:defRPr>
                      </a:lvl5pPr>
                      <a:lvl6pPr marL="2286000" algn="l" defTabSz="914400" rtl="0" eaLnBrk="1" latinLnBrk="0" hangingPunct="1">
                        <a:defRPr sz="1800" kern="1200">
                          <a:solidFill>
                            <a:schemeClr val="dk1"/>
                          </a:solidFill>
                          <a:latin typeface="Verdana"/>
                        </a:defRPr>
                      </a:lvl6pPr>
                      <a:lvl7pPr marL="2743200" algn="l" defTabSz="914400" rtl="0" eaLnBrk="1" latinLnBrk="0" hangingPunct="1">
                        <a:defRPr sz="1800" kern="1200">
                          <a:solidFill>
                            <a:schemeClr val="dk1"/>
                          </a:solidFill>
                          <a:latin typeface="Verdana"/>
                        </a:defRPr>
                      </a:lvl7pPr>
                      <a:lvl8pPr marL="3200400" algn="l" defTabSz="914400" rtl="0" eaLnBrk="1" latinLnBrk="0" hangingPunct="1">
                        <a:defRPr sz="1800" kern="1200">
                          <a:solidFill>
                            <a:schemeClr val="dk1"/>
                          </a:solidFill>
                          <a:latin typeface="Verdana"/>
                        </a:defRPr>
                      </a:lvl8pPr>
                      <a:lvl9pPr marL="3657600" algn="l" defTabSz="914400" rtl="0" eaLnBrk="1" latinLnBrk="0" hangingPunct="1">
                        <a:defRPr sz="1800" kern="1200">
                          <a:solidFill>
                            <a:schemeClr val="dk1"/>
                          </a:solidFill>
                          <a:latin typeface="Verdana"/>
                        </a:defRPr>
                      </a:lvl9pPr>
                    </a:lstStyle>
                    <a:p>
                      <a:pPr algn="ctr"/>
                      <a:r>
                        <a:rPr lang="en-US" sz="1300" b="0" i="0" kern="1200" dirty="0" err="1">
                          <a:solidFill>
                            <a:schemeClr val="dk1"/>
                          </a:solidFill>
                          <a:effectLst/>
                          <a:latin typeface="+mn-lt"/>
                          <a:ea typeface="+mn-ea"/>
                          <a:cs typeface="+mn-cs"/>
                        </a:rPr>
                        <a:t>flexipage:availableForAllPageTypes</a:t>
                      </a:r>
                      <a:endParaRPr lang="en-US" sz="13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6BC25">
                        <a:tint val="20000"/>
                      </a:srgbClr>
                    </a:solidFill>
                  </a:tcPr>
                </a:tc>
                <a:tc>
                  <a:txBody>
                    <a:bodyPr/>
                    <a:lstStyle>
                      <a:lvl1pPr marL="0" algn="l" defTabSz="914400" rtl="0" eaLnBrk="1" latinLnBrk="0" hangingPunct="1">
                        <a:defRPr sz="1800" kern="1200">
                          <a:solidFill>
                            <a:schemeClr val="dk1"/>
                          </a:solidFill>
                          <a:latin typeface="Verdana"/>
                        </a:defRPr>
                      </a:lvl1pPr>
                      <a:lvl2pPr marL="457200" algn="l" defTabSz="914400" rtl="0" eaLnBrk="1" latinLnBrk="0" hangingPunct="1">
                        <a:defRPr sz="1800" kern="1200">
                          <a:solidFill>
                            <a:schemeClr val="dk1"/>
                          </a:solidFill>
                          <a:latin typeface="Verdana"/>
                        </a:defRPr>
                      </a:lvl2pPr>
                      <a:lvl3pPr marL="914400" algn="l" defTabSz="914400" rtl="0" eaLnBrk="1" latinLnBrk="0" hangingPunct="1">
                        <a:defRPr sz="1800" kern="1200">
                          <a:solidFill>
                            <a:schemeClr val="dk1"/>
                          </a:solidFill>
                          <a:latin typeface="Verdana"/>
                        </a:defRPr>
                      </a:lvl3pPr>
                      <a:lvl4pPr marL="1371600" algn="l" defTabSz="914400" rtl="0" eaLnBrk="1" latinLnBrk="0" hangingPunct="1">
                        <a:defRPr sz="1800" kern="1200">
                          <a:solidFill>
                            <a:schemeClr val="dk1"/>
                          </a:solidFill>
                          <a:latin typeface="Verdana"/>
                        </a:defRPr>
                      </a:lvl4pPr>
                      <a:lvl5pPr marL="1828800" algn="l" defTabSz="914400" rtl="0" eaLnBrk="1" latinLnBrk="0" hangingPunct="1">
                        <a:defRPr sz="1800" kern="1200">
                          <a:solidFill>
                            <a:schemeClr val="dk1"/>
                          </a:solidFill>
                          <a:latin typeface="Verdana"/>
                        </a:defRPr>
                      </a:lvl5pPr>
                      <a:lvl6pPr marL="2286000" algn="l" defTabSz="914400" rtl="0" eaLnBrk="1" latinLnBrk="0" hangingPunct="1">
                        <a:defRPr sz="1800" kern="1200">
                          <a:solidFill>
                            <a:schemeClr val="dk1"/>
                          </a:solidFill>
                          <a:latin typeface="Verdana"/>
                        </a:defRPr>
                      </a:lvl6pPr>
                      <a:lvl7pPr marL="2743200" algn="l" defTabSz="914400" rtl="0" eaLnBrk="1" latinLnBrk="0" hangingPunct="1">
                        <a:defRPr sz="1800" kern="1200">
                          <a:solidFill>
                            <a:schemeClr val="dk1"/>
                          </a:solidFill>
                          <a:latin typeface="Verdana"/>
                        </a:defRPr>
                      </a:lvl7pPr>
                      <a:lvl8pPr marL="3200400" algn="l" defTabSz="914400" rtl="0" eaLnBrk="1" latinLnBrk="0" hangingPunct="1">
                        <a:defRPr sz="1800" kern="1200">
                          <a:solidFill>
                            <a:schemeClr val="dk1"/>
                          </a:solidFill>
                          <a:latin typeface="Verdana"/>
                        </a:defRPr>
                      </a:lvl8pPr>
                      <a:lvl9pPr marL="3657600" algn="l" defTabSz="914400" rtl="0" eaLnBrk="1" latinLnBrk="0" hangingPunct="1">
                        <a:defRPr sz="1800" kern="1200">
                          <a:solidFill>
                            <a:schemeClr val="dk1"/>
                          </a:solidFill>
                          <a:latin typeface="Verdana"/>
                        </a:defRPr>
                      </a:lvl9pPr>
                    </a:lstStyle>
                    <a:p>
                      <a:pPr algn="ctr"/>
                      <a:r>
                        <a:rPr lang="en-US" sz="1300" b="0" i="0" kern="1200" dirty="0">
                          <a:solidFill>
                            <a:schemeClr val="dk1"/>
                          </a:solidFill>
                          <a:effectLst/>
                          <a:latin typeface="+mn-lt"/>
                          <a:ea typeface="+mn-ea"/>
                          <a:cs typeface="+mn-cs"/>
                        </a:rPr>
                        <a:t>In </a:t>
                      </a:r>
                      <a:r>
                        <a:rPr lang="en-US" sz="1300" dirty="0"/>
                        <a:t>*.js-meta.xml</a:t>
                      </a:r>
                      <a:r>
                        <a:rPr lang="en-US" sz="1300" b="0" i="0" kern="1200" dirty="0">
                          <a:solidFill>
                            <a:schemeClr val="dk1"/>
                          </a:solidFill>
                          <a:effectLst/>
                          <a:latin typeface="+mn-lt"/>
                          <a:ea typeface="+mn-ea"/>
                          <a:cs typeface="+mn-cs"/>
                        </a:rPr>
                        <a:t>:</a:t>
                      </a:r>
                    </a:p>
                    <a:p>
                      <a:pPr algn="ctr"/>
                      <a:r>
                        <a:rPr lang="en-US" sz="1300" kern="1200" dirty="0">
                          <a:solidFill>
                            <a:schemeClr val="dk1"/>
                          </a:solidFill>
                          <a:effectLst/>
                          <a:latin typeface="+mn-lt"/>
                          <a:ea typeface="+mn-ea"/>
                          <a:cs typeface="+mn-cs"/>
                        </a:rPr>
                        <a:t>&lt;</a:t>
                      </a:r>
                      <a:r>
                        <a:rPr lang="en-US" sz="1300" dirty="0"/>
                        <a:t>target</a:t>
                      </a:r>
                      <a:r>
                        <a:rPr lang="en-US" sz="1300" kern="1200" dirty="0">
                          <a:solidFill>
                            <a:schemeClr val="dk1"/>
                          </a:solidFill>
                          <a:effectLst/>
                          <a:latin typeface="+mn-lt"/>
                          <a:ea typeface="+mn-ea"/>
                          <a:cs typeface="+mn-cs"/>
                        </a:rPr>
                        <a:t>&gt;</a:t>
                      </a:r>
                      <a:r>
                        <a:rPr lang="en-US" sz="1300" dirty="0"/>
                        <a:t>lightning__</a:t>
                      </a:r>
                      <a:r>
                        <a:rPr lang="en-US" sz="1300" dirty="0" err="1"/>
                        <a:t>AppPage</a:t>
                      </a:r>
                      <a:r>
                        <a:rPr lang="en-US" sz="1300" kern="1200" dirty="0">
                          <a:solidFill>
                            <a:schemeClr val="dk1"/>
                          </a:solidFill>
                          <a:effectLst/>
                          <a:latin typeface="+mn-lt"/>
                          <a:ea typeface="+mn-ea"/>
                          <a:cs typeface="+mn-cs"/>
                        </a:rPr>
                        <a:t>&lt;/</a:t>
                      </a:r>
                      <a:r>
                        <a:rPr lang="en-US" sz="1300" dirty="0"/>
                        <a:t>target</a:t>
                      </a:r>
                      <a:r>
                        <a:rPr lang="en-US" sz="1300" kern="1200" dirty="0">
                          <a:solidFill>
                            <a:schemeClr val="dk1"/>
                          </a:solidFill>
                          <a:effectLst/>
                          <a:latin typeface="+mn-lt"/>
                          <a:ea typeface="+mn-ea"/>
                          <a:cs typeface="+mn-cs"/>
                        </a:rPr>
                        <a:t>&gt;</a:t>
                      </a:r>
                      <a:r>
                        <a:rPr lang="en-US" sz="1300" dirty="0"/>
                        <a:t> </a:t>
                      </a:r>
                      <a:r>
                        <a:rPr lang="en-US" sz="1300" kern="1200" dirty="0">
                          <a:solidFill>
                            <a:schemeClr val="dk1"/>
                          </a:solidFill>
                          <a:effectLst/>
                          <a:latin typeface="+mn-lt"/>
                          <a:ea typeface="+mn-ea"/>
                          <a:cs typeface="+mn-cs"/>
                        </a:rPr>
                        <a:t>&lt;</a:t>
                      </a:r>
                      <a:r>
                        <a:rPr lang="en-US" sz="1300" dirty="0"/>
                        <a:t>target</a:t>
                      </a:r>
                      <a:r>
                        <a:rPr lang="en-US" sz="1300" kern="1200" dirty="0">
                          <a:solidFill>
                            <a:schemeClr val="dk1"/>
                          </a:solidFill>
                          <a:effectLst/>
                          <a:latin typeface="+mn-lt"/>
                          <a:ea typeface="+mn-ea"/>
                          <a:cs typeface="+mn-cs"/>
                        </a:rPr>
                        <a:t>&gt;</a:t>
                      </a:r>
                      <a:r>
                        <a:rPr lang="en-US" sz="1300" dirty="0"/>
                        <a:t>lightning__</a:t>
                      </a:r>
                      <a:r>
                        <a:rPr lang="en-US" sz="1300" dirty="0" err="1"/>
                        <a:t>RecordPage</a:t>
                      </a:r>
                      <a:r>
                        <a:rPr lang="en-US" sz="1300" kern="1200" dirty="0">
                          <a:solidFill>
                            <a:schemeClr val="dk1"/>
                          </a:solidFill>
                          <a:effectLst/>
                          <a:latin typeface="+mn-lt"/>
                          <a:ea typeface="+mn-ea"/>
                          <a:cs typeface="+mn-cs"/>
                        </a:rPr>
                        <a:t>&lt;/</a:t>
                      </a:r>
                      <a:r>
                        <a:rPr lang="en-US" sz="1300" dirty="0"/>
                        <a:t>target</a:t>
                      </a:r>
                      <a:r>
                        <a:rPr lang="en-US" sz="1300" kern="1200" dirty="0">
                          <a:solidFill>
                            <a:schemeClr val="dk1"/>
                          </a:solidFill>
                          <a:effectLst/>
                          <a:latin typeface="+mn-lt"/>
                          <a:ea typeface="+mn-ea"/>
                          <a:cs typeface="+mn-cs"/>
                        </a:rPr>
                        <a:t>&gt;</a:t>
                      </a:r>
                      <a:r>
                        <a:rPr lang="en-US" sz="1300" dirty="0"/>
                        <a:t> </a:t>
                      </a:r>
                      <a:r>
                        <a:rPr lang="en-US" sz="1300" kern="1200" dirty="0">
                          <a:solidFill>
                            <a:schemeClr val="dk1"/>
                          </a:solidFill>
                          <a:effectLst/>
                          <a:latin typeface="+mn-lt"/>
                          <a:ea typeface="+mn-ea"/>
                          <a:cs typeface="+mn-cs"/>
                        </a:rPr>
                        <a:t>&lt;</a:t>
                      </a:r>
                      <a:r>
                        <a:rPr lang="en-US" sz="1300" dirty="0"/>
                        <a:t>target</a:t>
                      </a:r>
                      <a:r>
                        <a:rPr lang="en-US" sz="1300" kern="1200" dirty="0">
                          <a:solidFill>
                            <a:schemeClr val="dk1"/>
                          </a:solidFill>
                          <a:effectLst/>
                          <a:latin typeface="+mn-lt"/>
                          <a:ea typeface="+mn-ea"/>
                          <a:cs typeface="+mn-cs"/>
                        </a:rPr>
                        <a:t>&gt;</a:t>
                      </a:r>
                      <a:r>
                        <a:rPr lang="en-US" sz="1300" dirty="0"/>
                        <a:t>lightning__</a:t>
                      </a:r>
                      <a:r>
                        <a:rPr lang="en-US" sz="1300" dirty="0" err="1"/>
                        <a:t>HomePage</a:t>
                      </a:r>
                      <a:r>
                        <a:rPr lang="en-US" sz="1300" kern="1200" dirty="0">
                          <a:solidFill>
                            <a:schemeClr val="dk1"/>
                          </a:solidFill>
                          <a:effectLst/>
                          <a:latin typeface="+mn-lt"/>
                          <a:ea typeface="+mn-ea"/>
                          <a:cs typeface="+mn-cs"/>
                        </a:rPr>
                        <a:t>&lt;/</a:t>
                      </a:r>
                      <a:r>
                        <a:rPr lang="en-US" sz="1300" dirty="0"/>
                        <a:t>target</a:t>
                      </a:r>
                      <a:r>
                        <a:rPr lang="en-US" sz="1300" kern="1200" dirty="0">
                          <a:solidFill>
                            <a:schemeClr val="dk1"/>
                          </a:solidFill>
                          <a:effectLst/>
                          <a:latin typeface="+mn-lt"/>
                          <a:ea typeface="+mn-ea"/>
                          <a:cs typeface="+mn-cs"/>
                        </a:rPr>
                        <a:t>&gt;</a:t>
                      </a:r>
                      <a:r>
                        <a:rPr lang="en-US" sz="1300" dirty="0"/>
                        <a:t> </a:t>
                      </a:r>
                      <a:r>
                        <a:rPr lang="en-US" sz="1300" kern="1200" dirty="0">
                          <a:solidFill>
                            <a:schemeClr val="dk1"/>
                          </a:solidFill>
                          <a:effectLst/>
                          <a:latin typeface="+mn-lt"/>
                          <a:ea typeface="+mn-ea"/>
                          <a:cs typeface="+mn-cs"/>
                        </a:rPr>
                        <a:t>&lt;/</a:t>
                      </a:r>
                      <a:r>
                        <a:rPr lang="en-US" sz="1300" dirty="0"/>
                        <a:t>targets</a:t>
                      </a:r>
                      <a:r>
                        <a:rPr lang="en-US" sz="1300" kern="1200" dirty="0">
                          <a:solidFill>
                            <a:schemeClr val="dk1"/>
                          </a:solidFill>
                          <a:effectLst/>
                          <a:latin typeface="+mn-lt"/>
                          <a:ea typeface="+mn-ea"/>
                          <a:cs typeface="+mn-cs"/>
                        </a:rPr>
                        <a:t>&gt;</a:t>
                      </a:r>
                      <a:endParaRPr lang="en-US" sz="13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6BC25">
                        <a:tint val="20000"/>
                      </a:srgbClr>
                    </a:solidFill>
                  </a:tcPr>
                </a:tc>
                <a:tc>
                  <a:txBody>
                    <a:bodyPr/>
                    <a:lstStyle>
                      <a:lvl1pPr marL="0" algn="l" defTabSz="914400" rtl="0" eaLnBrk="1" latinLnBrk="0" hangingPunct="1">
                        <a:defRPr sz="1800" kern="1200">
                          <a:solidFill>
                            <a:schemeClr val="dk1"/>
                          </a:solidFill>
                          <a:latin typeface="Verdana"/>
                        </a:defRPr>
                      </a:lvl1pPr>
                      <a:lvl2pPr marL="457200" algn="l" defTabSz="914400" rtl="0" eaLnBrk="1" latinLnBrk="0" hangingPunct="1">
                        <a:defRPr sz="1800" kern="1200">
                          <a:solidFill>
                            <a:schemeClr val="dk1"/>
                          </a:solidFill>
                          <a:latin typeface="Verdana"/>
                        </a:defRPr>
                      </a:lvl2pPr>
                      <a:lvl3pPr marL="914400" algn="l" defTabSz="914400" rtl="0" eaLnBrk="1" latinLnBrk="0" hangingPunct="1">
                        <a:defRPr sz="1800" kern="1200">
                          <a:solidFill>
                            <a:schemeClr val="dk1"/>
                          </a:solidFill>
                          <a:latin typeface="Verdana"/>
                        </a:defRPr>
                      </a:lvl3pPr>
                      <a:lvl4pPr marL="1371600" algn="l" defTabSz="914400" rtl="0" eaLnBrk="1" latinLnBrk="0" hangingPunct="1">
                        <a:defRPr sz="1800" kern="1200">
                          <a:solidFill>
                            <a:schemeClr val="dk1"/>
                          </a:solidFill>
                          <a:latin typeface="Verdana"/>
                        </a:defRPr>
                      </a:lvl4pPr>
                      <a:lvl5pPr marL="1828800" algn="l" defTabSz="914400" rtl="0" eaLnBrk="1" latinLnBrk="0" hangingPunct="1">
                        <a:defRPr sz="1800" kern="1200">
                          <a:solidFill>
                            <a:schemeClr val="dk1"/>
                          </a:solidFill>
                          <a:latin typeface="Verdana"/>
                        </a:defRPr>
                      </a:lvl5pPr>
                      <a:lvl6pPr marL="2286000" algn="l" defTabSz="914400" rtl="0" eaLnBrk="1" latinLnBrk="0" hangingPunct="1">
                        <a:defRPr sz="1800" kern="1200">
                          <a:solidFill>
                            <a:schemeClr val="dk1"/>
                          </a:solidFill>
                          <a:latin typeface="Verdana"/>
                        </a:defRPr>
                      </a:lvl6pPr>
                      <a:lvl7pPr marL="2743200" algn="l" defTabSz="914400" rtl="0" eaLnBrk="1" latinLnBrk="0" hangingPunct="1">
                        <a:defRPr sz="1800" kern="1200">
                          <a:solidFill>
                            <a:schemeClr val="dk1"/>
                          </a:solidFill>
                          <a:latin typeface="Verdana"/>
                        </a:defRPr>
                      </a:lvl7pPr>
                      <a:lvl8pPr marL="3200400" algn="l" defTabSz="914400" rtl="0" eaLnBrk="1" latinLnBrk="0" hangingPunct="1">
                        <a:defRPr sz="1800" kern="1200">
                          <a:solidFill>
                            <a:schemeClr val="dk1"/>
                          </a:solidFill>
                          <a:latin typeface="Verdana"/>
                        </a:defRPr>
                      </a:lvl8pPr>
                      <a:lvl9pPr marL="3657600" algn="l" defTabSz="914400" rtl="0" eaLnBrk="1" latinLnBrk="0" hangingPunct="1">
                        <a:defRPr sz="1800" kern="1200">
                          <a:solidFill>
                            <a:schemeClr val="dk1"/>
                          </a:solidFill>
                          <a:latin typeface="Verdana"/>
                        </a:defRPr>
                      </a:lvl9pPr>
                    </a:lstStyle>
                    <a:p>
                      <a:pPr algn="ctr"/>
                      <a:r>
                        <a:rPr lang="en-US" sz="1300" b="0" i="0" kern="1200" dirty="0">
                          <a:solidFill>
                            <a:schemeClr val="dk1"/>
                          </a:solidFill>
                          <a:effectLst/>
                          <a:latin typeface="+mn-lt"/>
                          <a:ea typeface="+mn-ea"/>
                          <a:cs typeface="+mn-cs"/>
                        </a:rPr>
                        <a:t>Indicates that the component is available for record pages and any other type of pages. Specify each page type explicitly as a target</a:t>
                      </a:r>
                      <a:endParaRPr lang="en-US" sz="13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6BC25">
                        <a:tint val="20000"/>
                      </a:srgbClr>
                    </a:solidFill>
                  </a:tcPr>
                </a:tc>
                <a:extLst>
                  <a:ext uri="{0D108BD9-81ED-4DB2-BD59-A6C34878D82A}">
                    <a16:rowId xmlns:a16="http://schemas.microsoft.com/office/drawing/2014/main" val="1710128672"/>
                  </a:ext>
                </a:extLst>
              </a:tr>
              <a:tr h="1230478">
                <a:tc>
                  <a:txBody>
                    <a:bodyPr/>
                    <a:lstStyle>
                      <a:lvl1pPr marL="0" algn="l" defTabSz="914400" rtl="0" eaLnBrk="1" latinLnBrk="0" hangingPunct="1">
                        <a:defRPr sz="1800" kern="1200">
                          <a:solidFill>
                            <a:schemeClr val="dk1"/>
                          </a:solidFill>
                          <a:latin typeface="Verdana"/>
                        </a:defRPr>
                      </a:lvl1pPr>
                      <a:lvl2pPr marL="457200" algn="l" defTabSz="914400" rtl="0" eaLnBrk="1" latinLnBrk="0" hangingPunct="1">
                        <a:defRPr sz="1800" kern="1200">
                          <a:solidFill>
                            <a:schemeClr val="dk1"/>
                          </a:solidFill>
                          <a:latin typeface="Verdana"/>
                        </a:defRPr>
                      </a:lvl2pPr>
                      <a:lvl3pPr marL="914400" algn="l" defTabSz="914400" rtl="0" eaLnBrk="1" latinLnBrk="0" hangingPunct="1">
                        <a:defRPr sz="1800" kern="1200">
                          <a:solidFill>
                            <a:schemeClr val="dk1"/>
                          </a:solidFill>
                          <a:latin typeface="Verdana"/>
                        </a:defRPr>
                      </a:lvl3pPr>
                      <a:lvl4pPr marL="1371600" algn="l" defTabSz="914400" rtl="0" eaLnBrk="1" latinLnBrk="0" hangingPunct="1">
                        <a:defRPr sz="1800" kern="1200">
                          <a:solidFill>
                            <a:schemeClr val="dk1"/>
                          </a:solidFill>
                          <a:latin typeface="Verdana"/>
                        </a:defRPr>
                      </a:lvl4pPr>
                      <a:lvl5pPr marL="1828800" algn="l" defTabSz="914400" rtl="0" eaLnBrk="1" latinLnBrk="0" hangingPunct="1">
                        <a:defRPr sz="1800" kern="1200">
                          <a:solidFill>
                            <a:schemeClr val="dk1"/>
                          </a:solidFill>
                          <a:latin typeface="Verdana"/>
                        </a:defRPr>
                      </a:lvl5pPr>
                      <a:lvl6pPr marL="2286000" algn="l" defTabSz="914400" rtl="0" eaLnBrk="1" latinLnBrk="0" hangingPunct="1">
                        <a:defRPr sz="1800" kern="1200">
                          <a:solidFill>
                            <a:schemeClr val="dk1"/>
                          </a:solidFill>
                          <a:latin typeface="Verdana"/>
                        </a:defRPr>
                      </a:lvl6pPr>
                      <a:lvl7pPr marL="2743200" algn="l" defTabSz="914400" rtl="0" eaLnBrk="1" latinLnBrk="0" hangingPunct="1">
                        <a:defRPr sz="1800" kern="1200">
                          <a:solidFill>
                            <a:schemeClr val="dk1"/>
                          </a:solidFill>
                          <a:latin typeface="Verdana"/>
                        </a:defRPr>
                      </a:lvl7pPr>
                      <a:lvl8pPr marL="3200400" algn="l" defTabSz="914400" rtl="0" eaLnBrk="1" latinLnBrk="0" hangingPunct="1">
                        <a:defRPr sz="1800" kern="1200">
                          <a:solidFill>
                            <a:schemeClr val="dk1"/>
                          </a:solidFill>
                          <a:latin typeface="Verdana"/>
                        </a:defRPr>
                      </a:lvl8pPr>
                      <a:lvl9pPr marL="3657600" algn="l" defTabSz="914400" rtl="0" eaLnBrk="1" latinLnBrk="0" hangingPunct="1">
                        <a:defRPr sz="1800" kern="1200">
                          <a:solidFill>
                            <a:schemeClr val="dk1"/>
                          </a:solidFill>
                          <a:latin typeface="Verdana"/>
                        </a:defRPr>
                      </a:lvl9pPr>
                    </a:lstStyle>
                    <a:p>
                      <a:pPr algn="ctr"/>
                      <a:r>
                        <a:rPr lang="en-US" sz="1300" b="0" i="0" kern="1200" dirty="0" err="1">
                          <a:solidFill>
                            <a:schemeClr val="dk1"/>
                          </a:solidFill>
                          <a:effectLst/>
                          <a:latin typeface="+mn-lt"/>
                          <a:ea typeface="+mn-ea"/>
                          <a:cs typeface="+mn-cs"/>
                        </a:rPr>
                        <a:t>flexipage:availableForRecordHome</a:t>
                      </a:r>
                      <a:endParaRPr lang="en-US" sz="13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6BC25">
                        <a:tint val="40000"/>
                      </a:srgbClr>
                    </a:solidFill>
                  </a:tcPr>
                </a:tc>
                <a:tc>
                  <a:txBody>
                    <a:bodyPr/>
                    <a:lstStyle>
                      <a:lvl1pPr marL="0" algn="l" defTabSz="914400" rtl="0" eaLnBrk="1" latinLnBrk="0" hangingPunct="1">
                        <a:defRPr sz="1800" kern="1200">
                          <a:solidFill>
                            <a:schemeClr val="dk1"/>
                          </a:solidFill>
                          <a:latin typeface="Verdana"/>
                        </a:defRPr>
                      </a:lvl1pPr>
                      <a:lvl2pPr marL="457200" algn="l" defTabSz="914400" rtl="0" eaLnBrk="1" latinLnBrk="0" hangingPunct="1">
                        <a:defRPr sz="1800" kern="1200">
                          <a:solidFill>
                            <a:schemeClr val="dk1"/>
                          </a:solidFill>
                          <a:latin typeface="Verdana"/>
                        </a:defRPr>
                      </a:lvl2pPr>
                      <a:lvl3pPr marL="914400" algn="l" defTabSz="914400" rtl="0" eaLnBrk="1" latinLnBrk="0" hangingPunct="1">
                        <a:defRPr sz="1800" kern="1200">
                          <a:solidFill>
                            <a:schemeClr val="dk1"/>
                          </a:solidFill>
                          <a:latin typeface="Verdana"/>
                        </a:defRPr>
                      </a:lvl3pPr>
                      <a:lvl4pPr marL="1371600" algn="l" defTabSz="914400" rtl="0" eaLnBrk="1" latinLnBrk="0" hangingPunct="1">
                        <a:defRPr sz="1800" kern="1200">
                          <a:solidFill>
                            <a:schemeClr val="dk1"/>
                          </a:solidFill>
                          <a:latin typeface="Verdana"/>
                        </a:defRPr>
                      </a:lvl4pPr>
                      <a:lvl5pPr marL="1828800" algn="l" defTabSz="914400" rtl="0" eaLnBrk="1" latinLnBrk="0" hangingPunct="1">
                        <a:defRPr sz="1800" kern="1200">
                          <a:solidFill>
                            <a:schemeClr val="dk1"/>
                          </a:solidFill>
                          <a:latin typeface="Verdana"/>
                        </a:defRPr>
                      </a:lvl5pPr>
                      <a:lvl6pPr marL="2286000" algn="l" defTabSz="914400" rtl="0" eaLnBrk="1" latinLnBrk="0" hangingPunct="1">
                        <a:defRPr sz="1800" kern="1200">
                          <a:solidFill>
                            <a:schemeClr val="dk1"/>
                          </a:solidFill>
                          <a:latin typeface="Verdana"/>
                        </a:defRPr>
                      </a:lvl6pPr>
                      <a:lvl7pPr marL="2743200" algn="l" defTabSz="914400" rtl="0" eaLnBrk="1" latinLnBrk="0" hangingPunct="1">
                        <a:defRPr sz="1800" kern="1200">
                          <a:solidFill>
                            <a:schemeClr val="dk1"/>
                          </a:solidFill>
                          <a:latin typeface="Verdana"/>
                        </a:defRPr>
                      </a:lvl7pPr>
                      <a:lvl8pPr marL="3200400" algn="l" defTabSz="914400" rtl="0" eaLnBrk="1" latinLnBrk="0" hangingPunct="1">
                        <a:defRPr sz="1800" kern="1200">
                          <a:solidFill>
                            <a:schemeClr val="dk1"/>
                          </a:solidFill>
                          <a:latin typeface="Verdana"/>
                        </a:defRPr>
                      </a:lvl8pPr>
                      <a:lvl9pPr marL="3657600" algn="l" defTabSz="914400" rtl="0" eaLnBrk="1" latinLnBrk="0" hangingPunct="1">
                        <a:defRPr sz="1800" kern="1200">
                          <a:solidFill>
                            <a:schemeClr val="dk1"/>
                          </a:solidFill>
                          <a:latin typeface="Verdana"/>
                        </a:defRPr>
                      </a:lvl9pPr>
                    </a:lstStyle>
                    <a:p>
                      <a:pPr algn="ctr"/>
                      <a:r>
                        <a:rPr lang="en-US" sz="1300" kern="1200" dirty="0">
                          <a:solidFill>
                            <a:schemeClr val="dk1"/>
                          </a:solidFill>
                          <a:effectLst/>
                          <a:latin typeface="+mn-lt"/>
                          <a:ea typeface="+mn-ea"/>
                          <a:cs typeface="+mn-cs"/>
                        </a:rPr>
                        <a:t>import</a:t>
                      </a:r>
                      <a:r>
                        <a:rPr lang="en-US" sz="1300" dirty="0"/>
                        <a:t> </a:t>
                      </a:r>
                      <a:r>
                        <a:rPr lang="en-US" sz="1300" kern="1200" dirty="0">
                          <a:solidFill>
                            <a:schemeClr val="dk1"/>
                          </a:solidFill>
                          <a:effectLst/>
                          <a:latin typeface="+mn-lt"/>
                          <a:ea typeface="+mn-ea"/>
                          <a:cs typeface="+mn-cs"/>
                        </a:rPr>
                        <a:t>{</a:t>
                      </a:r>
                      <a:r>
                        <a:rPr lang="en-US" sz="1300" dirty="0"/>
                        <a:t> </a:t>
                      </a:r>
                      <a:r>
                        <a:rPr lang="en-US" sz="1300" dirty="0" err="1"/>
                        <a:t>LightningElement</a:t>
                      </a:r>
                      <a:r>
                        <a:rPr lang="en-US" sz="1300" kern="1200" dirty="0">
                          <a:solidFill>
                            <a:schemeClr val="dk1"/>
                          </a:solidFill>
                          <a:effectLst/>
                          <a:latin typeface="+mn-lt"/>
                          <a:ea typeface="+mn-ea"/>
                          <a:cs typeface="+mn-cs"/>
                        </a:rPr>
                        <a:t>,</a:t>
                      </a:r>
                      <a:r>
                        <a:rPr lang="en-US" sz="1300" dirty="0"/>
                        <a:t> </a:t>
                      </a:r>
                      <a:r>
                        <a:rPr lang="en-US" sz="1300" dirty="0" err="1"/>
                        <a:t>api</a:t>
                      </a:r>
                      <a:r>
                        <a:rPr lang="en-US" sz="1300" dirty="0"/>
                        <a:t> </a:t>
                      </a:r>
                      <a:r>
                        <a:rPr lang="en-US" sz="1300" kern="1200" dirty="0">
                          <a:solidFill>
                            <a:schemeClr val="dk1"/>
                          </a:solidFill>
                          <a:effectLst/>
                          <a:latin typeface="+mn-lt"/>
                          <a:ea typeface="+mn-ea"/>
                          <a:cs typeface="+mn-cs"/>
                        </a:rPr>
                        <a:t>}</a:t>
                      </a:r>
                      <a:r>
                        <a:rPr lang="en-US" sz="1300" dirty="0"/>
                        <a:t> </a:t>
                      </a:r>
                      <a:r>
                        <a:rPr lang="en-US" sz="1300" kern="1200" dirty="0">
                          <a:solidFill>
                            <a:schemeClr val="dk1"/>
                          </a:solidFill>
                          <a:effectLst/>
                          <a:latin typeface="+mn-lt"/>
                          <a:ea typeface="+mn-ea"/>
                          <a:cs typeface="+mn-cs"/>
                        </a:rPr>
                        <a:t>from</a:t>
                      </a:r>
                      <a:r>
                        <a:rPr lang="en-US" sz="1300" dirty="0"/>
                        <a:t> </a:t>
                      </a:r>
                      <a:r>
                        <a:rPr lang="en-US" sz="1300" kern="1200" dirty="0">
                          <a:solidFill>
                            <a:schemeClr val="dk1"/>
                          </a:solidFill>
                          <a:effectLst/>
                          <a:latin typeface="+mn-lt"/>
                          <a:ea typeface="+mn-ea"/>
                          <a:cs typeface="+mn-cs"/>
                        </a:rPr>
                        <a:t>'</a:t>
                      </a:r>
                      <a:r>
                        <a:rPr lang="en-US" sz="1300" kern="1200" dirty="0" err="1">
                          <a:solidFill>
                            <a:schemeClr val="dk1"/>
                          </a:solidFill>
                          <a:effectLst/>
                          <a:latin typeface="+mn-lt"/>
                          <a:ea typeface="+mn-ea"/>
                          <a:cs typeface="+mn-cs"/>
                        </a:rPr>
                        <a:t>lwc</a:t>
                      </a:r>
                      <a:r>
                        <a:rPr lang="en-US" sz="1300" kern="1200" dirty="0">
                          <a:solidFill>
                            <a:schemeClr val="dk1"/>
                          </a:solidFill>
                          <a:effectLst/>
                          <a:latin typeface="+mn-lt"/>
                          <a:ea typeface="+mn-ea"/>
                          <a:cs typeface="+mn-cs"/>
                        </a:rPr>
                        <a:t>';</a:t>
                      </a:r>
                      <a:r>
                        <a:rPr lang="en-US" sz="1300" dirty="0"/>
                        <a:t> @</a:t>
                      </a:r>
                      <a:r>
                        <a:rPr lang="en-US" sz="1300" dirty="0" err="1"/>
                        <a:t>api</a:t>
                      </a:r>
                      <a:r>
                        <a:rPr lang="en-US" sz="1300" dirty="0"/>
                        <a:t> </a:t>
                      </a:r>
                      <a:r>
                        <a:rPr lang="en-US" sz="1300" dirty="0" err="1"/>
                        <a:t>recordId</a:t>
                      </a:r>
                      <a:r>
                        <a:rPr lang="en-US" sz="1300" kern="1200" dirty="0">
                          <a:solidFill>
                            <a:schemeClr val="dk1"/>
                          </a:solidFill>
                          <a:effectLst/>
                          <a:latin typeface="+mn-lt"/>
                          <a:ea typeface="+mn-ea"/>
                          <a:cs typeface="+mn-cs"/>
                        </a:rPr>
                        <a:t>;</a:t>
                      </a:r>
                    </a:p>
                    <a:p>
                      <a:pPr algn="ctr"/>
                      <a:r>
                        <a:rPr lang="en-US" sz="1300" b="0" i="0" kern="1200" dirty="0">
                          <a:solidFill>
                            <a:schemeClr val="dk1"/>
                          </a:solidFill>
                          <a:effectLst/>
                          <a:latin typeface="+mn-lt"/>
                          <a:ea typeface="+mn-ea"/>
                          <a:cs typeface="+mn-cs"/>
                        </a:rPr>
                        <a:t>In </a:t>
                      </a:r>
                      <a:r>
                        <a:rPr lang="en-US" sz="1300" dirty="0"/>
                        <a:t>*.js-meta.xml</a:t>
                      </a:r>
                      <a:r>
                        <a:rPr lang="en-US" sz="1300" b="0" i="0" kern="1200" dirty="0">
                          <a:solidFill>
                            <a:schemeClr val="dk1"/>
                          </a:solidFill>
                          <a:effectLst/>
                          <a:latin typeface="+mn-lt"/>
                          <a:ea typeface="+mn-ea"/>
                          <a:cs typeface="+mn-cs"/>
                        </a:rPr>
                        <a:t>:</a:t>
                      </a:r>
                    </a:p>
                    <a:p>
                      <a:pPr algn="ctr"/>
                      <a:r>
                        <a:rPr lang="en-US" sz="1300" kern="1200" dirty="0">
                          <a:solidFill>
                            <a:schemeClr val="dk1"/>
                          </a:solidFill>
                          <a:effectLst/>
                          <a:latin typeface="+mn-lt"/>
                          <a:ea typeface="+mn-ea"/>
                          <a:cs typeface="+mn-cs"/>
                        </a:rPr>
                        <a:t>&lt;</a:t>
                      </a:r>
                      <a:r>
                        <a:rPr lang="en-US" sz="1300" dirty="0"/>
                        <a:t>targets</a:t>
                      </a:r>
                      <a:r>
                        <a:rPr lang="en-US" sz="1300" kern="1200" dirty="0">
                          <a:solidFill>
                            <a:schemeClr val="dk1"/>
                          </a:solidFill>
                          <a:effectLst/>
                          <a:latin typeface="+mn-lt"/>
                          <a:ea typeface="+mn-ea"/>
                          <a:cs typeface="+mn-cs"/>
                        </a:rPr>
                        <a:t>&gt;</a:t>
                      </a:r>
                      <a:r>
                        <a:rPr lang="en-US" sz="1300" dirty="0"/>
                        <a:t> </a:t>
                      </a:r>
                      <a:r>
                        <a:rPr lang="en-US" sz="1300" kern="1200" dirty="0">
                          <a:solidFill>
                            <a:schemeClr val="dk1"/>
                          </a:solidFill>
                          <a:effectLst/>
                          <a:latin typeface="+mn-lt"/>
                          <a:ea typeface="+mn-ea"/>
                          <a:cs typeface="+mn-cs"/>
                        </a:rPr>
                        <a:t>&lt;</a:t>
                      </a:r>
                      <a:r>
                        <a:rPr lang="en-US" sz="1300" dirty="0"/>
                        <a:t>target</a:t>
                      </a:r>
                      <a:r>
                        <a:rPr lang="en-US" sz="1300" kern="1200" dirty="0">
                          <a:solidFill>
                            <a:schemeClr val="dk1"/>
                          </a:solidFill>
                          <a:effectLst/>
                          <a:latin typeface="+mn-lt"/>
                          <a:ea typeface="+mn-ea"/>
                          <a:cs typeface="+mn-cs"/>
                        </a:rPr>
                        <a:t>&gt;</a:t>
                      </a:r>
                      <a:r>
                        <a:rPr lang="en-US" sz="1300" dirty="0"/>
                        <a:t>lightning__</a:t>
                      </a:r>
                      <a:r>
                        <a:rPr lang="en-US" sz="1300" dirty="0" err="1"/>
                        <a:t>RecordPage</a:t>
                      </a:r>
                      <a:r>
                        <a:rPr lang="en-US" sz="1300" kern="1200" dirty="0">
                          <a:solidFill>
                            <a:schemeClr val="dk1"/>
                          </a:solidFill>
                          <a:effectLst/>
                          <a:latin typeface="+mn-lt"/>
                          <a:ea typeface="+mn-ea"/>
                          <a:cs typeface="+mn-cs"/>
                        </a:rPr>
                        <a:t>&lt;/</a:t>
                      </a:r>
                      <a:r>
                        <a:rPr lang="en-US" sz="1300" dirty="0"/>
                        <a:t>target</a:t>
                      </a:r>
                      <a:r>
                        <a:rPr lang="en-US" sz="1300" kern="1200" dirty="0">
                          <a:solidFill>
                            <a:schemeClr val="dk1"/>
                          </a:solidFill>
                          <a:effectLst/>
                          <a:latin typeface="+mn-lt"/>
                          <a:ea typeface="+mn-ea"/>
                          <a:cs typeface="+mn-cs"/>
                        </a:rPr>
                        <a:t>&gt;</a:t>
                      </a:r>
                      <a:r>
                        <a:rPr lang="en-US" sz="1300" dirty="0"/>
                        <a:t> </a:t>
                      </a:r>
                      <a:r>
                        <a:rPr lang="en-US" sz="1300" kern="1200" dirty="0">
                          <a:solidFill>
                            <a:schemeClr val="dk1"/>
                          </a:solidFill>
                          <a:effectLst/>
                          <a:latin typeface="+mn-lt"/>
                          <a:ea typeface="+mn-ea"/>
                          <a:cs typeface="+mn-cs"/>
                        </a:rPr>
                        <a:t>&lt;/</a:t>
                      </a:r>
                      <a:r>
                        <a:rPr lang="en-US" sz="1300" dirty="0"/>
                        <a:t>targets</a:t>
                      </a:r>
                      <a:r>
                        <a:rPr lang="en-US" sz="1300" kern="1200" dirty="0">
                          <a:solidFill>
                            <a:schemeClr val="dk1"/>
                          </a:solidFill>
                          <a:effectLst/>
                          <a:latin typeface="+mn-lt"/>
                          <a:ea typeface="+mn-ea"/>
                          <a:cs typeface="+mn-cs"/>
                        </a:rPr>
                        <a:t>&gt;</a:t>
                      </a:r>
                      <a:endParaRPr lang="en-US" sz="13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6BC25">
                        <a:tint val="40000"/>
                      </a:srgbClr>
                    </a:solidFill>
                  </a:tcPr>
                </a:tc>
                <a:tc>
                  <a:txBody>
                    <a:bodyPr/>
                    <a:lstStyle>
                      <a:lvl1pPr marL="0" algn="l" defTabSz="914400" rtl="0" eaLnBrk="1" latinLnBrk="0" hangingPunct="1">
                        <a:defRPr sz="1800" kern="1200">
                          <a:solidFill>
                            <a:schemeClr val="dk1"/>
                          </a:solidFill>
                          <a:latin typeface="Verdana"/>
                        </a:defRPr>
                      </a:lvl1pPr>
                      <a:lvl2pPr marL="457200" algn="l" defTabSz="914400" rtl="0" eaLnBrk="1" latinLnBrk="0" hangingPunct="1">
                        <a:defRPr sz="1800" kern="1200">
                          <a:solidFill>
                            <a:schemeClr val="dk1"/>
                          </a:solidFill>
                          <a:latin typeface="Verdana"/>
                        </a:defRPr>
                      </a:lvl2pPr>
                      <a:lvl3pPr marL="914400" algn="l" defTabSz="914400" rtl="0" eaLnBrk="1" latinLnBrk="0" hangingPunct="1">
                        <a:defRPr sz="1800" kern="1200">
                          <a:solidFill>
                            <a:schemeClr val="dk1"/>
                          </a:solidFill>
                          <a:latin typeface="Verdana"/>
                        </a:defRPr>
                      </a:lvl3pPr>
                      <a:lvl4pPr marL="1371600" algn="l" defTabSz="914400" rtl="0" eaLnBrk="1" latinLnBrk="0" hangingPunct="1">
                        <a:defRPr sz="1800" kern="1200">
                          <a:solidFill>
                            <a:schemeClr val="dk1"/>
                          </a:solidFill>
                          <a:latin typeface="Verdana"/>
                        </a:defRPr>
                      </a:lvl4pPr>
                      <a:lvl5pPr marL="1828800" algn="l" defTabSz="914400" rtl="0" eaLnBrk="1" latinLnBrk="0" hangingPunct="1">
                        <a:defRPr sz="1800" kern="1200">
                          <a:solidFill>
                            <a:schemeClr val="dk1"/>
                          </a:solidFill>
                          <a:latin typeface="Verdana"/>
                        </a:defRPr>
                      </a:lvl5pPr>
                      <a:lvl6pPr marL="2286000" algn="l" defTabSz="914400" rtl="0" eaLnBrk="1" latinLnBrk="0" hangingPunct="1">
                        <a:defRPr sz="1800" kern="1200">
                          <a:solidFill>
                            <a:schemeClr val="dk1"/>
                          </a:solidFill>
                          <a:latin typeface="Verdana"/>
                        </a:defRPr>
                      </a:lvl6pPr>
                      <a:lvl7pPr marL="2743200" algn="l" defTabSz="914400" rtl="0" eaLnBrk="1" latinLnBrk="0" hangingPunct="1">
                        <a:defRPr sz="1800" kern="1200">
                          <a:solidFill>
                            <a:schemeClr val="dk1"/>
                          </a:solidFill>
                          <a:latin typeface="Verdana"/>
                        </a:defRPr>
                      </a:lvl7pPr>
                      <a:lvl8pPr marL="3200400" algn="l" defTabSz="914400" rtl="0" eaLnBrk="1" latinLnBrk="0" hangingPunct="1">
                        <a:defRPr sz="1800" kern="1200">
                          <a:solidFill>
                            <a:schemeClr val="dk1"/>
                          </a:solidFill>
                          <a:latin typeface="Verdana"/>
                        </a:defRPr>
                      </a:lvl8pPr>
                      <a:lvl9pPr marL="3657600" algn="l" defTabSz="914400" rtl="0" eaLnBrk="1" latinLnBrk="0" hangingPunct="1">
                        <a:defRPr sz="1800" kern="1200">
                          <a:solidFill>
                            <a:schemeClr val="dk1"/>
                          </a:solidFill>
                          <a:latin typeface="Verdana"/>
                        </a:defRPr>
                      </a:lvl9pPr>
                    </a:lstStyle>
                    <a:p>
                      <a:pPr algn="ctr"/>
                      <a:r>
                        <a:rPr lang="en-US" sz="1300" b="0" i="0" kern="1200" dirty="0">
                          <a:solidFill>
                            <a:schemeClr val="dk1"/>
                          </a:solidFill>
                          <a:effectLst/>
                          <a:latin typeface="+mn-lt"/>
                          <a:ea typeface="+mn-ea"/>
                          <a:cs typeface="+mn-cs"/>
                        </a:rPr>
                        <a:t>Indicates that the component takes a record Id as an attribute.</a:t>
                      </a:r>
                      <a:endParaRPr lang="en-US" sz="13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6BC25">
                        <a:tint val="40000"/>
                      </a:srgbClr>
                    </a:solidFill>
                  </a:tcPr>
                </a:tc>
                <a:extLst>
                  <a:ext uri="{0D108BD9-81ED-4DB2-BD59-A6C34878D82A}">
                    <a16:rowId xmlns:a16="http://schemas.microsoft.com/office/drawing/2014/main" val="261753168"/>
                  </a:ext>
                </a:extLst>
              </a:tr>
              <a:tr h="849616">
                <a:tc>
                  <a:txBody>
                    <a:bodyPr/>
                    <a:lstStyle>
                      <a:lvl1pPr marL="0" algn="l" defTabSz="914400" rtl="0" eaLnBrk="1" latinLnBrk="0" hangingPunct="1">
                        <a:defRPr sz="1800" kern="1200">
                          <a:solidFill>
                            <a:schemeClr val="dk1"/>
                          </a:solidFill>
                          <a:latin typeface="Verdana"/>
                        </a:defRPr>
                      </a:lvl1pPr>
                      <a:lvl2pPr marL="457200" algn="l" defTabSz="914400" rtl="0" eaLnBrk="1" latinLnBrk="0" hangingPunct="1">
                        <a:defRPr sz="1800" kern="1200">
                          <a:solidFill>
                            <a:schemeClr val="dk1"/>
                          </a:solidFill>
                          <a:latin typeface="Verdana"/>
                        </a:defRPr>
                      </a:lvl2pPr>
                      <a:lvl3pPr marL="914400" algn="l" defTabSz="914400" rtl="0" eaLnBrk="1" latinLnBrk="0" hangingPunct="1">
                        <a:defRPr sz="1800" kern="1200">
                          <a:solidFill>
                            <a:schemeClr val="dk1"/>
                          </a:solidFill>
                          <a:latin typeface="Verdana"/>
                        </a:defRPr>
                      </a:lvl3pPr>
                      <a:lvl4pPr marL="1371600" algn="l" defTabSz="914400" rtl="0" eaLnBrk="1" latinLnBrk="0" hangingPunct="1">
                        <a:defRPr sz="1800" kern="1200">
                          <a:solidFill>
                            <a:schemeClr val="dk1"/>
                          </a:solidFill>
                          <a:latin typeface="Verdana"/>
                        </a:defRPr>
                      </a:lvl4pPr>
                      <a:lvl5pPr marL="1828800" algn="l" defTabSz="914400" rtl="0" eaLnBrk="1" latinLnBrk="0" hangingPunct="1">
                        <a:defRPr sz="1800" kern="1200">
                          <a:solidFill>
                            <a:schemeClr val="dk1"/>
                          </a:solidFill>
                          <a:latin typeface="Verdana"/>
                        </a:defRPr>
                      </a:lvl5pPr>
                      <a:lvl6pPr marL="2286000" algn="l" defTabSz="914400" rtl="0" eaLnBrk="1" latinLnBrk="0" hangingPunct="1">
                        <a:defRPr sz="1800" kern="1200">
                          <a:solidFill>
                            <a:schemeClr val="dk1"/>
                          </a:solidFill>
                          <a:latin typeface="Verdana"/>
                        </a:defRPr>
                      </a:lvl6pPr>
                      <a:lvl7pPr marL="2743200" algn="l" defTabSz="914400" rtl="0" eaLnBrk="1" latinLnBrk="0" hangingPunct="1">
                        <a:defRPr sz="1800" kern="1200">
                          <a:solidFill>
                            <a:schemeClr val="dk1"/>
                          </a:solidFill>
                          <a:latin typeface="Verdana"/>
                        </a:defRPr>
                      </a:lvl7pPr>
                      <a:lvl8pPr marL="3200400" algn="l" defTabSz="914400" rtl="0" eaLnBrk="1" latinLnBrk="0" hangingPunct="1">
                        <a:defRPr sz="1800" kern="1200">
                          <a:solidFill>
                            <a:schemeClr val="dk1"/>
                          </a:solidFill>
                          <a:latin typeface="Verdana"/>
                        </a:defRPr>
                      </a:lvl8pPr>
                      <a:lvl9pPr marL="3657600" algn="l" defTabSz="914400" rtl="0" eaLnBrk="1" latinLnBrk="0" hangingPunct="1">
                        <a:defRPr sz="1800" kern="1200">
                          <a:solidFill>
                            <a:schemeClr val="dk1"/>
                          </a:solidFill>
                          <a:latin typeface="Verdana"/>
                        </a:defRPr>
                      </a:lvl9pPr>
                    </a:lstStyle>
                    <a:p>
                      <a:pPr algn="ctr"/>
                      <a:r>
                        <a:rPr lang="en-US" sz="1300" b="0" i="0" kern="1200" dirty="0" err="1">
                          <a:solidFill>
                            <a:schemeClr val="dk1"/>
                          </a:solidFill>
                          <a:effectLst/>
                          <a:latin typeface="+mn-lt"/>
                          <a:ea typeface="+mn-ea"/>
                          <a:cs typeface="+mn-cs"/>
                        </a:rPr>
                        <a:t>forceCommunity:availableForAllPageTypes</a:t>
                      </a:r>
                      <a:endParaRPr lang="en-US" sz="13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6BC25">
                        <a:tint val="20000"/>
                      </a:srgbClr>
                    </a:solidFill>
                  </a:tcPr>
                </a:tc>
                <a:tc>
                  <a:txBody>
                    <a:bodyPr/>
                    <a:lstStyle>
                      <a:lvl1pPr marL="0" algn="l" defTabSz="914400" rtl="0" eaLnBrk="1" latinLnBrk="0" hangingPunct="1">
                        <a:defRPr sz="1800" kern="1200">
                          <a:solidFill>
                            <a:schemeClr val="dk1"/>
                          </a:solidFill>
                          <a:latin typeface="Verdana"/>
                        </a:defRPr>
                      </a:lvl1pPr>
                      <a:lvl2pPr marL="457200" algn="l" defTabSz="914400" rtl="0" eaLnBrk="1" latinLnBrk="0" hangingPunct="1">
                        <a:defRPr sz="1800" kern="1200">
                          <a:solidFill>
                            <a:schemeClr val="dk1"/>
                          </a:solidFill>
                          <a:latin typeface="Verdana"/>
                        </a:defRPr>
                      </a:lvl2pPr>
                      <a:lvl3pPr marL="914400" algn="l" defTabSz="914400" rtl="0" eaLnBrk="1" latinLnBrk="0" hangingPunct="1">
                        <a:defRPr sz="1800" kern="1200">
                          <a:solidFill>
                            <a:schemeClr val="dk1"/>
                          </a:solidFill>
                          <a:latin typeface="Verdana"/>
                        </a:defRPr>
                      </a:lvl3pPr>
                      <a:lvl4pPr marL="1371600" algn="l" defTabSz="914400" rtl="0" eaLnBrk="1" latinLnBrk="0" hangingPunct="1">
                        <a:defRPr sz="1800" kern="1200">
                          <a:solidFill>
                            <a:schemeClr val="dk1"/>
                          </a:solidFill>
                          <a:latin typeface="Verdana"/>
                        </a:defRPr>
                      </a:lvl4pPr>
                      <a:lvl5pPr marL="1828800" algn="l" defTabSz="914400" rtl="0" eaLnBrk="1" latinLnBrk="0" hangingPunct="1">
                        <a:defRPr sz="1800" kern="1200">
                          <a:solidFill>
                            <a:schemeClr val="dk1"/>
                          </a:solidFill>
                          <a:latin typeface="Verdana"/>
                        </a:defRPr>
                      </a:lvl5pPr>
                      <a:lvl6pPr marL="2286000" algn="l" defTabSz="914400" rtl="0" eaLnBrk="1" latinLnBrk="0" hangingPunct="1">
                        <a:defRPr sz="1800" kern="1200">
                          <a:solidFill>
                            <a:schemeClr val="dk1"/>
                          </a:solidFill>
                          <a:latin typeface="Verdana"/>
                        </a:defRPr>
                      </a:lvl6pPr>
                      <a:lvl7pPr marL="2743200" algn="l" defTabSz="914400" rtl="0" eaLnBrk="1" latinLnBrk="0" hangingPunct="1">
                        <a:defRPr sz="1800" kern="1200">
                          <a:solidFill>
                            <a:schemeClr val="dk1"/>
                          </a:solidFill>
                          <a:latin typeface="Verdana"/>
                        </a:defRPr>
                      </a:lvl7pPr>
                      <a:lvl8pPr marL="3200400" algn="l" defTabSz="914400" rtl="0" eaLnBrk="1" latinLnBrk="0" hangingPunct="1">
                        <a:defRPr sz="1800" kern="1200">
                          <a:solidFill>
                            <a:schemeClr val="dk1"/>
                          </a:solidFill>
                          <a:latin typeface="Verdana"/>
                        </a:defRPr>
                      </a:lvl8pPr>
                      <a:lvl9pPr marL="3657600" algn="l" defTabSz="914400" rtl="0" eaLnBrk="1" latinLnBrk="0" hangingPunct="1">
                        <a:defRPr sz="1800" kern="1200">
                          <a:solidFill>
                            <a:schemeClr val="dk1"/>
                          </a:solidFill>
                          <a:latin typeface="Verdana"/>
                        </a:defRPr>
                      </a:lvl9pPr>
                    </a:lstStyle>
                    <a:p>
                      <a:pPr algn="ctr"/>
                      <a:r>
                        <a:rPr lang="en-US" sz="1300" b="0" i="0" kern="1200" dirty="0">
                          <a:solidFill>
                            <a:schemeClr val="dk1"/>
                          </a:solidFill>
                          <a:effectLst/>
                          <a:latin typeface="+mn-lt"/>
                          <a:ea typeface="+mn-ea"/>
                          <a:cs typeface="+mn-cs"/>
                        </a:rPr>
                        <a:t>In </a:t>
                      </a:r>
                      <a:r>
                        <a:rPr lang="en-US" sz="1300" dirty="0"/>
                        <a:t>*.js-meta.xml</a:t>
                      </a:r>
                      <a:r>
                        <a:rPr lang="en-US" sz="1300" b="0" i="0" kern="1200" dirty="0">
                          <a:solidFill>
                            <a:schemeClr val="dk1"/>
                          </a:solidFill>
                          <a:effectLst/>
                          <a:latin typeface="+mn-lt"/>
                          <a:ea typeface="+mn-ea"/>
                          <a:cs typeface="+mn-cs"/>
                        </a:rPr>
                        <a:t>:</a:t>
                      </a:r>
                    </a:p>
                    <a:p>
                      <a:pPr algn="ctr"/>
                      <a:r>
                        <a:rPr lang="en-US" sz="1300" kern="1200" dirty="0">
                          <a:solidFill>
                            <a:schemeClr val="dk1"/>
                          </a:solidFill>
                          <a:effectLst/>
                          <a:latin typeface="+mn-lt"/>
                          <a:ea typeface="+mn-ea"/>
                          <a:cs typeface="+mn-cs"/>
                        </a:rPr>
                        <a:t>&lt;</a:t>
                      </a:r>
                      <a:r>
                        <a:rPr lang="en-US" sz="1300" dirty="0"/>
                        <a:t>targets</a:t>
                      </a:r>
                      <a:r>
                        <a:rPr lang="en-US" sz="1300" kern="1200" dirty="0">
                          <a:solidFill>
                            <a:schemeClr val="dk1"/>
                          </a:solidFill>
                          <a:effectLst/>
                          <a:latin typeface="+mn-lt"/>
                          <a:ea typeface="+mn-ea"/>
                          <a:cs typeface="+mn-cs"/>
                        </a:rPr>
                        <a:t>&gt;</a:t>
                      </a:r>
                      <a:r>
                        <a:rPr lang="en-US" sz="1300" dirty="0"/>
                        <a:t> </a:t>
                      </a:r>
                      <a:r>
                        <a:rPr lang="en-US" sz="1300" kern="1200" dirty="0">
                          <a:solidFill>
                            <a:schemeClr val="dk1"/>
                          </a:solidFill>
                          <a:effectLst/>
                          <a:latin typeface="+mn-lt"/>
                          <a:ea typeface="+mn-ea"/>
                          <a:cs typeface="+mn-cs"/>
                        </a:rPr>
                        <a:t>&lt;</a:t>
                      </a:r>
                      <a:r>
                        <a:rPr lang="en-US" sz="1300" dirty="0"/>
                        <a:t>target</a:t>
                      </a:r>
                      <a:r>
                        <a:rPr lang="en-US" sz="1300" kern="1200" dirty="0">
                          <a:solidFill>
                            <a:schemeClr val="dk1"/>
                          </a:solidFill>
                          <a:effectLst/>
                          <a:latin typeface="+mn-lt"/>
                          <a:ea typeface="+mn-ea"/>
                          <a:cs typeface="+mn-cs"/>
                        </a:rPr>
                        <a:t>&gt;</a:t>
                      </a:r>
                      <a:r>
                        <a:rPr lang="en-US" sz="1300" dirty="0" err="1"/>
                        <a:t>lightningCommunity</a:t>
                      </a:r>
                      <a:r>
                        <a:rPr lang="en-US" sz="1300" dirty="0"/>
                        <a:t>__Page</a:t>
                      </a:r>
                      <a:r>
                        <a:rPr lang="en-US" sz="1300" kern="1200" dirty="0">
                          <a:solidFill>
                            <a:schemeClr val="dk1"/>
                          </a:solidFill>
                          <a:effectLst/>
                          <a:latin typeface="+mn-lt"/>
                          <a:ea typeface="+mn-ea"/>
                          <a:cs typeface="+mn-cs"/>
                        </a:rPr>
                        <a:t>&lt;/</a:t>
                      </a:r>
                      <a:r>
                        <a:rPr lang="en-US" sz="1300" dirty="0"/>
                        <a:t>target</a:t>
                      </a:r>
                      <a:r>
                        <a:rPr lang="en-US" sz="1300" kern="1200" dirty="0">
                          <a:solidFill>
                            <a:schemeClr val="dk1"/>
                          </a:solidFill>
                          <a:effectLst/>
                          <a:latin typeface="+mn-lt"/>
                          <a:ea typeface="+mn-ea"/>
                          <a:cs typeface="+mn-cs"/>
                        </a:rPr>
                        <a:t>&gt;</a:t>
                      </a:r>
                      <a:r>
                        <a:rPr lang="en-US" sz="1300" dirty="0"/>
                        <a:t> </a:t>
                      </a:r>
                      <a:r>
                        <a:rPr lang="en-US" sz="1300" kern="1200" dirty="0">
                          <a:solidFill>
                            <a:schemeClr val="dk1"/>
                          </a:solidFill>
                          <a:effectLst/>
                          <a:latin typeface="+mn-lt"/>
                          <a:ea typeface="+mn-ea"/>
                          <a:cs typeface="+mn-cs"/>
                        </a:rPr>
                        <a:t>&lt;/</a:t>
                      </a:r>
                      <a:r>
                        <a:rPr lang="en-US" sz="1300" dirty="0"/>
                        <a:t>targets</a:t>
                      </a:r>
                      <a:r>
                        <a:rPr lang="en-US" sz="1300" kern="1200" dirty="0">
                          <a:solidFill>
                            <a:schemeClr val="dk1"/>
                          </a:solidFill>
                          <a:effectLst/>
                          <a:latin typeface="+mn-lt"/>
                          <a:ea typeface="+mn-ea"/>
                          <a:cs typeface="+mn-cs"/>
                        </a:rPr>
                        <a:t>&gt;</a:t>
                      </a:r>
                      <a:endParaRPr lang="en-US" sz="13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6BC25">
                        <a:tint val="20000"/>
                      </a:srgbClr>
                    </a:solidFill>
                  </a:tcPr>
                </a:tc>
                <a:tc>
                  <a:txBody>
                    <a:bodyPr/>
                    <a:lstStyle>
                      <a:lvl1pPr marL="0" algn="l" defTabSz="914400" rtl="0" eaLnBrk="1" latinLnBrk="0" hangingPunct="1">
                        <a:defRPr sz="1800" kern="1200">
                          <a:solidFill>
                            <a:schemeClr val="dk1"/>
                          </a:solidFill>
                          <a:latin typeface="Verdana"/>
                        </a:defRPr>
                      </a:lvl1pPr>
                      <a:lvl2pPr marL="457200" algn="l" defTabSz="914400" rtl="0" eaLnBrk="1" latinLnBrk="0" hangingPunct="1">
                        <a:defRPr sz="1800" kern="1200">
                          <a:solidFill>
                            <a:schemeClr val="dk1"/>
                          </a:solidFill>
                          <a:latin typeface="Verdana"/>
                        </a:defRPr>
                      </a:lvl2pPr>
                      <a:lvl3pPr marL="914400" algn="l" defTabSz="914400" rtl="0" eaLnBrk="1" latinLnBrk="0" hangingPunct="1">
                        <a:defRPr sz="1800" kern="1200">
                          <a:solidFill>
                            <a:schemeClr val="dk1"/>
                          </a:solidFill>
                          <a:latin typeface="Verdana"/>
                        </a:defRPr>
                      </a:lvl3pPr>
                      <a:lvl4pPr marL="1371600" algn="l" defTabSz="914400" rtl="0" eaLnBrk="1" latinLnBrk="0" hangingPunct="1">
                        <a:defRPr sz="1800" kern="1200">
                          <a:solidFill>
                            <a:schemeClr val="dk1"/>
                          </a:solidFill>
                          <a:latin typeface="Verdana"/>
                        </a:defRPr>
                      </a:lvl4pPr>
                      <a:lvl5pPr marL="1828800" algn="l" defTabSz="914400" rtl="0" eaLnBrk="1" latinLnBrk="0" hangingPunct="1">
                        <a:defRPr sz="1800" kern="1200">
                          <a:solidFill>
                            <a:schemeClr val="dk1"/>
                          </a:solidFill>
                          <a:latin typeface="Verdana"/>
                        </a:defRPr>
                      </a:lvl5pPr>
                      <a:lvl6pPr marL="2286000" algn="l" defTabSz="914400" rtl="0" eaLnBrk="1" latinLnBrk="0" hangingPunct="1">
                        <a:defRPr sz="1800" kern="1200">
                          <a:solidFill>
                            <a:schemeClr val="dk1"/>
                          </a:solidFill>
                          <a:latin typeface="Verdana"/>
                        </a:defRPr>
                      </a:lvl6pPr>
                      <a:lvl7pPr marL="2743200" algn="l" defTabSz="914400" rtl="0" eaLnBrk="1" latinLnBrk="0" hangingPunct="1">
                        <a:defRPr sz="1800" kern="1200">
                          <a:solidFill>
                            <a:schemeClr val="dk1"/>
                          </a:solidFill>
                          <a:latin typeface="Verdana"/>
                        </a:defRPr>
                      </a:lvl7pPr>
                      <a:lvl8pPr marL="3200400" algn="l" defTabSz="914400" rtl="0" eaLnBrk="1" latinLnBrk="0" hangingPunct="1">
                        <a:defRPr sz="1800" kern="1200">
                          <a:solidFill>
                            <a:schemeClr val="dk1"/>
                          </a:solidFill>
                          <a:latin typeface="Verdana"/>
                        </a:defRPr>
                      </a:lvl8pPr>
                      <a:lvl9pPr marL="3657600" algn="l" defTabSz="914400" rtl="0" eaLnBrk="1" latinLnBrk="0" hangingPunct="1">
                        <a:defRPr sz="1800" kern="1200">
                          <a:solidFill>
                            <a:schemeClr val="dk1"/>
                          </a:solidFill>
                          <a:latin typeface="Verdana"/>
                        </a:defRPr>
                      </a:lvl9pPr>
                    </a:lstStyle>
                    <a:p>
                      <a:pPr algn="ctr"/>
                      <a:r>
                        <a:rPr lang="en-US" sz="1300" b="0" i="0" kern="1200" dirty="0">
                          <a:solidFill>
                            <a:schemeClr val="dk1"/>
                          </a:solidFill>
                          <a:effectLst/>
                          <a:latin typeface="+mn-lt"/>
                          <a:ea typeface="+mn-ea"/>
                          <a:cs typeface="+mn-cs"/>
                        </a:rPr>
                        <a:t>Indicates that the component can be used in Community Builder</a:t>
                      </a:r>
                      <a:endParaRPr lang="en-US" sz="13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6BC25">
                        <a:tint val="20000"/>
                      </a:srgbClr>
                    </a:solidFill>
                  </a:tcPr>
                </a:tc>
                <a:extLst>
                  <a:ext uri="{0D108BD9-81ED-4DB2-BD59-A6C34878D82A}">
                    <a16:rowId xmlns:a16="http://schemas.microsoft.com/office/drawing/2014/main" val="1488922038"/>
                  </a:ext>
                </a:extLst>
              </a:tr>
            </a:tbl>
          </a:graphicData>
        </a:graphic>
      </p:graphicFrame>
    </p:spTree>
    <p:extLst>
      <p:ext uri="{BB962C8B-B14F-4D97-AF65-F5344CB8AC3E}">
        <p14:creationId xmlns:p14="http://schemas.microsoft.com/office/powerpoint/2010/main" val="995697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43A25-BEB1-407D-8F37-53843F832CE2}"/>
              </a:ext>
            </a:extLst>
          </p:cNvPr>
          <p:cNvSpPr>
            <a:spLocks noGrp="1"/>
          </p:cNvSpPr>
          <p:nvPr>
            <p:ph type="title"/>
          </p:nvPr>
        </p:nvSpPr>
        <p:spPr/>
        <p:txBody>
          <a:bodyPr/>
          <a:lstStyle/>
          <a:p>
            <a:r>
              <a:rPr lang="en-US" dirty="0"/>
              <a:t>Today’s Objectives</a:t>
            </a:r>
          </a:p>
        </p:txBody>
      </p:sp>
      <p:sp>
        <p:nvSpPr>
          <p:cNvPr id="4" name="Text Placeholder 3">
            <a:extLst>
              <a:ext uri="{FF2B5EF4-FFF2-40B4-BE49-F238E27FC236}">
                <a16:creationId xmlns:a16="http://schemas.microsoft.com/office/drawing/2014/main" id="{E47E9FC3-246A-4E4F-A8EC-562591F34992}"/>
              </a:ext>
            </a:extLst>
          </p:cNvPr>
          <p:cNvSpPr>
            <a:spLocks noGrp="1"/>
          </p:cNvSpPr>
          <p:nvPr>
            <p:ph type="body" sz="quarter" idx="15"/>
          </p:nvPr>
        </p:nvSpPr>
        <p:spPr/>
        <p:txBody>
          <a:bodyPr/>
          <a:lstStyle/>
          <a:p>
            <a:r>
              <a:rPr lang="en-US" dirty="0"/>
              <a:t>agenda</a:t>
            </a:r>
          </a:p>
        </p:txBody>
      </p:sp>
      <p:sp>
        <p:nvSpPr>
          <p:cNvPr id="5" name="TextBox 4">
            <a:extLst>
              <a:ext uri="{FF2B5EF4-FFF2-40B4-BE49-F238E27FC236}">
                <a16:creationId xmlns:a16="http://schemas.microsoft.com/office/drawing/2014/main" id="{EFB26AB3-1BE4-4F63-A37A-2FD1ECC3EF2D}"/>
              </a:ext>
            </a:extLst>
          </p:cNvPr>
          <p:cNvSpPr txBox="1"/>
          <p:nvPr/>
        </p:nvSpPr>
        <p:spPr>
          <a:xfrm>
            <a:off x="967741" y="1988820"/>
            <a:ext cx="10309860" cy="2708434"/>
          </a:xfrm>
          <a:prstGeom prst="rect">
            <a:avLst/>
          </a:prstGeom>
          <a:noFill/>
        </p:spPr>
        <p:txBody>
          <a:bodyPr wrap="square" rtlCol="0">
            <a:spAutoFit/>
          </a:bodyPr>
          <a:lstStyle/>
          <a:p>
            <a:pPr marL="457200" indent="-457200">
              <a:spcAft>
                <a:spcPts val="1800"/>
              </a:spcAft>
              <a:buFontTx/>
              <a:buAutoNum type="arabicPeriod"/>
            </a:pPr>
            <a:r>
              <a:rPr lang="en-US" sz="2200" dirty="0"/>
              <a:t>Migration Strategy</a:t>
            </a:r>
          </a:p>
          <a:p>
            <a:pPr marL="457200" indent="-457200">
              <a:spcAft>
                <a:spcPts val="1800"/>
              </a:spcAft>
              <a:buFontTx/>
              <a:buAutoNum type="arabicPeriod"/>
            </a:pPr>
            <a:r>
              <a:rPr lang="en-US" sz="2200" dirty="0"/>
              <a:t>Migrate Markup</a:t>
            </a:r>
          </a:p>
          <a:p>
            <a:pPr marL="457200" indent="-457200">
              <a:spcAft>
                <a:spcPts val="1800"/>
              </a:spcAft>
              <a:buFontTx/>
              <a:buAutoNum type="arabicPeriod"/>
            </a:pPr>
            <a:r>
              <a:rPr lang="en-US" sz="2200" dirty="0"/>
              <a:t>Migrate Component Bundle</a:t>
            </a:r>
          </a:p>
          <a:p>
            <a:pPr marL="457200" indent="-457200">
              <a:spcAft>
                <a:spcPts val="1800"/>
              </a:spcAft>
              <a:buFontTx/>
              <a:buAutoNum type="arabicPeriod"/>
            </a:pPr>
            <a:r>
              <a:rPr lang="en-US" sz="2200" dirty="0"/>
              <a:t>Migrate CSS</a:t>
            </a:r>
          </a:p>
          <a:p>
            <a:pPr marL="457200" indent="-457200">
              <a:spcAft>
                <a:spcPts val="1800"/>
              </a:spcAft>
              <a:buFontTx/>
              <a:buAutoNum type="arabicPeriod"/>
            </a:pPr>
            <a:r>
              <a:rPr lang="en-US" sz="2200" dirty="0"/>
              <a:t>Migrate Events</a:t>
            </a:r>
          </a:p>
        </p:txBody>
      </p:sp>
    </p:spTree>
    <p:extLst>
      <p:ext uri="{BB962C8B-B14F-4D97-AF65-F5344CB8AC3E}">
        <p14:creationId xmlns:p14="http://schemas.microsoft.com/office/powerpoint/2010/main" val="15470806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E23E0-4D8E-4763-8E4D-4EF7003D0189}"/>
              </a:ext>
            </a:extLst>
          </p:cNvPr>
          <p:cNvSpPr>
            <a:spLocks noGrp="1"/>
          </p:cNvSpPr>
          <p:nvPr>
            <p:ph type="title"/>
          </p:nvPr>
        </p:nvSpPr>
        <p:spPr/>
        <p:txBody>
          <a:bodyPr/>
          <a:lstStyle/>
          <a:p>
            <a:r>
              <a:rPr lang="en-US" dirty="0"/>
              <a:t>Migrate CSS</a:t>
            </a:r>
          </a:p>
        </p:txBody>
      </p:sp>
    </p:spTree>
    <p:extLst>
      <p:ext uri="{BB962C8B-B14F-4D97-AF65-F5344CB8AC3E}">
        <p14:creationId xmlns:p14="http://schemas.microsoft.com/office/powerpoint/2010/main" val="887876453"/>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3C2FF-8C6E-425C-9D99-D845C9EFCB8D}"/>
              </a:ext>
            </a:extLst>
          </p:cNvPr>
          <p:cNvSpPr>
            <a:spLocks noGrp="1"/>
          </p:cNvSpPr>
          <p:nvPr>
            <p:ph type="title"/>
          </p:nvPr>
        </p:nvSpPr>
        <p:spPr>
          <a:xfrm>
            <a:off x="914400" y="731242"/>
            <a:ext cx="10723418" cy="496548"/>
          </a:xfrm>
        </p:spPr>
        <p:txBody>
          <a:bodyPr/>
          <a:lstStyle/>
          <a:p>
            <a:r>
              <a:rPr lang="en-US" sz="3200" dirty="0"/>
              <a:t>Migrate CSS</a:t>
            </a:r>
          </a:p>
        </p:txBody>
      </p:sp>
      <p:sp>
        <p:nvSpPr>
          <p:cNvPr id="4" name="Text Placeholder 3">
            <a:extLst>
              <a:ext uri="{FF2B5EF4-FFF2-40B4-BE49-F238E27FC236}">
                <a16:creationId xmlns:a16="http://schemas.microsoft.com/office/drawing/2014/main" id="{F6B8D694-6232-4D67-8B32-51E5C45B654E}"/>
              </a:ext>
            </a:extLst>
          </p:cNvPr>
          <p:cNvSpPr>
            <a:spLocks noGrp="1"/>
          </p:cNvSpPr>
          <p:nvPr>
            <p:ph type="body" sz="quarter" idx="15"/>
          </p:nvPr>
        </p:nvSpPr>
        <p:spPr/>
        <p:txBody>
          <a:bodyPr/>
          <a:lstStyle/>
          <a:p>
            <a:r>
              <a:rPr lang="en-US" dirty="0"/>
              <a:t>Migrate CSS</a:t>
            </a:r>
          </a:p>
        </p:txBody>
      </p:sp>
      <p:pic>
        <p:nvPicPr>
          <p:cNvPr id="6" name="Picture 5">
            <a:extLst>
              <a:ext uri="{FF2B5EF4-FFF2-40B4-BE49-F238E27FC236}">
                <a16:creationId xmlns:a16="http://schemas.microsoft.com/office/drawing/2014/main" id="{D21E27DA-C342-4473-8A8D-37C854F7CDA1}"/>
              </a:ext>
            </a:extLst>
          </p:cNvPr>
          <p:cNvPicPr>
            <a:picLocks noChangeAspect="1"/>
          </p:cNvPicPr>
          <p:nvPr/>
        </p:nvPicPr>
        <p:blipFill>
          <a:blip r:embed="rId3"/>
          <a:stretch>
            <a:fillRect/>
          </a:stretch>
        </p:blipFill>
        <p:spPr>
          <a:xfrm>
            <a:off x="1760342" y="2270136"/>
            <a:ext cx="3714750" cy="3057525"/>
          </a:xfrm>
          <a:prstGeom prst="rect">
            <a:avLst/>
          </a:prstGeom>
        </p:spPr>
      </p:pic>
      <p:pic>
        <p:nvPicPr>
          <p:cNvPr id="7" name="Picture 6">
            <a:extLst>
              <a:ext uri="{FF2B5EF4-FFF2-40B4-BE49-F238E27FC236}">
                <a16:creationId xmlns:a16="http://schemas.microsoft.com/office/drawing/2014/main" id="{786FB674-6890-4308-B8FF-2F078543E849}"/>
              </a:ext>
            </a:extLst>
          </p:cNvPr>
          <p:cNvPicPr>
            <a:picLocks noChangeAspect="1"/>
          </p:cNvPicPr>
          <p:nvPr/>
        </p:nvPicPr>
        <p:blipFill>
          <a:blip r:embed="rId4"/>
          <a:stretch>
            <a:fillRect/>
          </a:stretch>
        </p:blipFill>
        <p:spPr>
          <a:xfrm>
            <a:off x="7027385" y="2270136"/>
            <a:ext cx="3724275" cy="3019425"/>
          </a:xfrm>
          <a:prstGeom prst="rect">
            <a:avLst/>
          </a:prstGeom>
        </p:spPr>
      </p:pic>
      <p:sp>
        <p:nvSpPr>
          <p:cNvPr id="8" name="TextBox 7">
            <a:extLst>
              <a:ext uri="{FF2B5EF4-FFF2-40B4-BE49-F238E27FC236}">
                <a16:creationId xmlns:a16="http://schemas.microsoft.com/office/drawing/2014/main" id="{B21D5F00-D56D-4418-9659-78CD61FE5320}"/>
              </a:ext>
            </a:extLst>
          </p:cNvPr>
          <p:cNvSpPr txBox="1"/>
          <p:nvPr/>
        </p:nvSpPr>
        <p:spPr>
          <a:xfrm>
            <a:off x="1760358" y="1485788"/>
            <a:ext cx="3714734" cy="369332"/>
          </a:xfrm>
          <a:prstGeom prst="rect">
            <a:avLst/>
          </a:prstGeom>
          <a:noFill/>
        </p:spPr>
        <p:txBody>
          <a:bodyPr wrap="square" rtlCol="0">
            <a:spAutoFit/>
          </a:bodyPr>
          <a:lstStyle/>
          <a:p>
            <a:pPr algn="ctr"/>
            <a:r>
              <a:rPr lang="en-US" dirty="0"/>
              <a:t>CSS file for an Aura component</a:t>
            </a:r>
          </a:p>
        </p:txBody>
      </p:sp>
      <p:sp>
        <p:nvSpPr>
          <p:cNvPr id="9" name="TextBox 8">
            <a:extLst>
              <a:ext uri="{FF2B5EF4-FFF2-40B4-BE49-F238E27FC236}">
                <a16:creationId xmlns:a16="http://schemas.microsoft.com/office/drawing/2014/main" id="{65685662-8F3B-4C4B-841F-6630C976CE7F}"/>
              </a:ext>
            </a:extLst>
          </p:cNvPr>
          <p:cNvSpPr txBox="1"/>
          <p:nvPr/>
        </p:nvSpPr>
        <p:spPr>
          <a:xfrm>
            <a:off x="6952665" y="1438530"/>
            <a:ext cx="3798995" cy="646331"/>
          </a:xfrm>
          <a:prstGeom prst="rect">
            <a:avLst/>
          </a:prstGeom>
          <a:noFill/>
        </p:spPr>
        <p:txBody>
          <a:bodyPr wrap="square" rtlCol="0">
            <a:spAutoFit/>
          </a:bodyPr>
          <a:lstStyle/>
          <a:p>
            <a:pPr algn="ctr"/>
            <a:r>
              <a:rPr lang="en-US" dirty="0"/>
              <a:t>CSS file for the migrated Lightning web component</a:t>
            </a:r>
          </a:p>
        </p:txBody>
      </p:sp>
      <p:cxnSp>
        <p:nvCxnSpPr>
          <p:cNvPr id="11" name="Straight Connector 10">
            <a:extLst>
              <a:ext uri="{FF2B5EF4-FFF2-40B4-BE49-F238E27FC236}">
                <a16:creationId xmlns:a16="http://schemas.microsoft.com/office/drawing/2014/main" id="{0D3416BA-6F6A-4915-84F0-FE7098E484A1}"/>
              </a:ext>
            </a:extLst>
          </p:cNvPr>
          <p:cNvCxnSpPr>
            <a:cxnSpLocks/>
          </p:cNvCxnSpPr>
          <p:nvPr/>
        </p:nvCxnSpPr>
        <p:spPr>
          <a:xfrm>
            <a:off x="6160417" y="1153066"/>
            <a:ext cx="0" cy="4667250"/>
          </a:xfrm>
          <a:prstGeom prst="line">
            <a:avLst/>
          </a:prstGeom>
          <a:noFill/>
          <a:ln w="9525" cap="flat" cmpd="sng" algn="ctr">
            <a:solidFill>
              <a:srgbClr val="86BC25">
                <a:shade val="95000"/>
                <a:satMod val="105000"/>
              </a:srgbClr>
            </a:solidFill>
            <a:prstDash val="solid"/>
          </a:ln>
          <a:effectLst/>
        </p:spPr>
      </p:cxnSp>
    </p:spTree>
    <p:extLst>
      <p:ext uri="{BB962C8B-B14F-4D97-AF65-F5344CB8AC3E}">
        <p14:creationId xmlns:p14="http://schemas.microsoft.com/office/powerpoint/2010/main" val="16517264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E23E0-4D8E-4763-8E4D-4EF7003D0189}"/>
              </a:ext>
            </a:extLst>
          </p:cNvPr>
          <p:cNvSpPr>
            <a:spLocks noGrp="1"/>
          </p:cNvSpPr>
          <p:nvPr>
            <p:ph type="title"/>
          </p:nvPr>
        </p:nvSpPr>
        <p:spPr/>
        <p:txBody>
          <a:bodyPr/>
          <a:lstStyle/>
          <a:p>
            <a:r>
              <a:rPr lang="en-US" dirty="0"/>
              <a:t>Migrate Events</a:t>
            </a:r>
          </a:p>
        </p:txBody>
      </p:sp>
    </p:spTree>
    <p:extLst>
      <p:ext uri="{BB962C8B-B14F-4D97-AF65-F5344CB8AC3E}">
        <p14:creationId xmlns:p14="http://schemas.microsoft.com/office/powerpoint/2010/main" val="640458824"/>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3C2FF-8C6E-425C-9D99-D845C9EFCB8D}"/>
              </a:ext>
            </a:extLst>
          </p:cNvPr>
          <p:cNvSpPr>
            <a:spLocks noGrp="1"/>
          </p:cNvSpPr>
          <p:nvPr>
            <p:ph type="title"/>
          </p:nvPr>
        </p:nvSpPr>
        <p:spPr>
          <a:xfrm>
            <a:off x="914400" y="731242"/>
            <a:ext cx="10723418" cy="496548"/>
          </a:xfrm>
        </p:spPr>
        <p:txBody>
          <a:bodyPr/>
          <a:lstStyle/>
          <a:p>
            <a:r>
              <a:rPr lang="en-US" sz="3200" dirty="0"/>
              <a:t>Migrate Events</a:t>
            </a:r>
          </a:p>
        </p:txBody>
      </p:sp>
      <p:sp>
        <p:nvSpPr>
          <p:cNvPr id="4" name="Text Placeholder 3">
            <a:extLst>
              <a:ext uri="{FF2B5EF4-FFF2-40B4-BE49-F238E27FC236}">
                <a16:creationId xmlns:a16="http://schemas.microsoft.com/office/drawing/2014/main" id="{F6B8D694-6232-4D67-8B32-51E5C45B654E}"/>
              </a:ext>
            </a:extLst>
          </p:cNvPr>
          <p:cNvSpPr>
            <a:spLocks noGrp="1"/>
          </p:cNvSpPr>
          <p:nvPr>
            <p:ph type="body" sz="quarter" idx="15"/>
          </p:nvPr>
        </p:nvSpPr>
        <p:spPr/>
        <p:txBody>
          <a:bodyPr/>
          <a:lstStyle/>
          <a:p>
            <a:r>
              <a:rPr lang="en-US" dirty="0"/>
              <a:t>Migrate events</a:t>
            </a:r>
          </a:p>
        </p:txBody>
      </p:sp>
      <p:sp>
        <p:nvSpPr>
          <p:cNvPr id="10" name="TextBox 9">
            <a:extLst>
              <a:ext uri="{FF2B5EF4-FFF2-40B4-BE49-F238E27FC236}">
                <a16:creationId xmlns:a16="http://schemas.microsoft.com/office/drawing/2014/main" id="{A610D8EE-838B-4DDB-8F24-219D335F0FC7}"/>
              </a:ext>
            </a:extLst>
          </p:cNvPr>
          <p:cNvSpPr txBox="1"/>
          <p:nvPr/>
        </p:nvSpPr>
        <p:spPr>
          <a:xfrm>
            <a:off x="794516" y="1425522"/>
            <a:ext cx="10548594" cy="3693319"/>
          </a:xfrm>
          <a:prstGeom prst="rect">
            <a:avLst/>
          </a:prstGeom>
          <a:noFill/>
        </p:spPr>
        <p:txBody>
          <a:bodyPr wrap="square" rtlCol="0">
            <a:spAutoFit/>
          </a:bodyPr>
          <a:lstStyle/>
          <a:p>
            <a:pPr marL="285750" indent="-285750">
              <a:buFont typeface="Arial" panose="020B0604020202020204" pitchFamily="34" charset="0"/>
              <a:buChar char="•"/>
            </a:pPr>
            <a:r>
              <a:rPr lang="en-US" b="1" dirty="0"/>
              <a:t>Migrate </a:t>
            </a:r>
            <a:r>
              <a:rPr lang="en-US" b="1"/>
              <a:t>Registered Events</a:t>
            </a:r>
            <a:endParaRPr lang="en-US" b="1" dirty="0"/>
          </a:p>
          <a:p>
            <a:r>
              <a:rPr lang="en-US" dirty="0"/>
              <a:t>There's no equivalent in Lightning web components for the &lt;</a:t>
            </a:r>
            <a:r>
              <a:rPr lang="en-US" dirty="0" err="1"/>
              <a:t>aura:registerEvent</a:t>
            </a:r>
            <a:r>
              <a:rPr lang="en-US" dirty="0"/>
              <a:t>&gt; tag in Aura component markup to register that a component can fire an event.</a:t>
            </a:r>
          </a:p>
          <a:p>
            <a:endParaRPr lang="en-US" dirty="0"/>
          </a:p>
          <a:p>
            <a:pPr marL="285750" indent="-285750">
              <a:buFont typeface="Arial" panose="020B0604020202020204" pitchFamily="34" charset="0"/>
              <a:buChar char="•"/>
            </a:pPr>
            <a:r>
              <a:rPr lang="en-US" b="1" dirty="0"/>
              <a:t>Migrate Event Handlers</a:t>
            </a:r>
          </a:p>
          <a:p>
            <a:r>
              <a:rPr lang="en-US" dirty="0"/>
              <a:t>There's no equivalent in Lightning web components for the &lt;</a:t>
            </a:r>
            <a:r>
              <a:rPr lang="en-US" dirty="0" err="1"/>
              <a:t>aura:handler</a:t>
            </a:r>
            <a:r>
              <a:rPr lang="en-US" dirty="0"/>
              <a:t>&gt; tag in Aura component markup that configures an event handler.</a:t>
            </a:r>
          </a:p>
          <a:p>
            <a:endParaRPr lang="en-US" dirty="0"/>
          </a:p>
          <a:p>
            <a:pPr marL="285750" indent="-285750">
              <a:buFont typeface="Arial" panose="020B0604020202020204" pitchFamily="34" charset="0"/>
              <a:buChar char="•"/>
            </a:pPr>
            <a:r>
              <a:rPr lang="en-US" b="1" dirty="0"/>
              <a:t>Migrate Access Controls</a:t>
            </a:r>
          </a:p>
          <a:p>
            <a:r>
              <a:rPr lang="en-US" dirty="0"/>
              <a:t>Migrate access controls for an Aura component to the appropriate value for &lt;</a:t>
            </a:r>
            <a:r>
              <a:rPr lang="en-US" dirty="0" err="1"/>
              <a:t>isExposed</a:t>
            </a:r>
            <a:r>
              <a:rPr lang="en-US" dirty="0"/>
              <a:t>&gt; in a Lightning web component’s configuration file. Migrate access controls for an attribute in an Aura component to the appropriate combination of a JavaScript property decorator and value for &lt;</a:t>
            </a:r>
            <a:r>
              <a:rPr lang="en-US" dirty="0" err="1"/>
              <a:t>isExposed</a:t>
            </a:r>
            <a:r>
              <a:rPr lang="en-US" dirty="0"/>
              <a:t>&gt;.</a:t>
            </a:r>
          </a:p>
        </p:txBody>
      </p:sp>
    </p:spTree>
    <p:extLst>
      <p:ext uri="{BB962C8B-B14F-4D97-AF65-F5344CB8AC3E}">
        <p14:creationId xmlns:p14="http://schemas.microsoft.com/office/powerpoint/2010/main" val="22892672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3C2FF-8C6E-425C-9D99-D845C9EFCB8D}"/>
              </a:ext>
            </a:extLst>
          </p:cNvPr>
          <p:cNvSpPr>
            <a:spLocks noGrp="1"/>
          </p:cNvSpPr>
          <p:nvPr>
            <p:ph type="title"/>
          </p:nvPr>
        </p:nvSpPr>
        <p:spPr>
          <a:xfrm>
            <a:off x="914400" y="731242"/>
            <a:ext cx="10723418" cy="496548"/>
          </a:xfrm>
        </p:spPr>
        <p:txBody>
          <a:bodyPr/>
          <a:lstStyle/>
          <a:p>
            <a:r>
              <a:rPr lang="en-US" sz="3200" dirty="0"/>
              <a:t>Migrate Standard Events</a:t>
            </a:r>
          </a:p>
        </p:txBody>
      </p:sp>
      <p:sp>
        <p:nvSpPr>
          <p:cNvPr id="4" name="Text Placeholder 3">
            <a:extLst>
              <a:ext uri="{FF2B5EF4-FFF2-40B4-BE49-F238E27FC236}">
                <a16:creationId xmlns:a16="http://schemas.microsoft.com/office/drawing/2014/main" id="{F6B8D694-6232-4D67-8B32-51E5C45B654E}"/>
              </a:ext>
            </a:extLst>
          </p:cNvPr>
          <p:cNvSpPr>
            <a:spLocks noGrp="1"/>
          </p:cNvSpPr>
          <p:nvPr>
            <p:ph type="body" sz="quarter" idx="15"/>
          </p:nvPr>
        </p:nvSpPr>
        <p:spPr/>
        <p:txBody>
          <a:bodyPr/>
          <a:lstStyle/>
          <a:p>
            <a:r>
              <a:rPr lang="en-US" dirty="0"/>
              <a:t>Migrate events</a:t>
            </a:r>
          </a:p>
        </p:txBody>
      </p:sp>
      <p:sp>
        <p:nvSpPr>
          <p:cNvPr id="6" name="TextBox 5">
            <a:extLst>
              <a:ext uri="{FF2B5EF4-FFF2-40B4-BE49-F238E27FC236}">
                <a16:creationId xmlns:a16="http://schemas.microsoft.com/office/drawing/2014/main" id="{4FD5CA37-E55B-4F3F-9CED-122610528C1D}"/>
              </a:ext>
            </a:extLst>
          </p:cNvPr>
          <p:cNvSpPr txBox="1"/>
          <p:nvPr/>
        </p:nvSpPr>
        <p:spPr>
          <a:xfrm>
            <a:off x="914400" y="1425522"/>
            <a:ext cx="10549380" cy="4247317"/>
          </a:xfrm>
          <a:prstGeom prst="rect">
            <a:avLst/>
          </a:prstGeom>
          <a:noFill/>
        </p:spPr>
        <p:txBody>
          <a:bodyPr wrap="square" rtlCol="0">
            <a:spAutoFit/>
          </a:bodyPr>
          <a:lstStyle/>
          <a:p>
            <a:pPr marL="285750" indent="-285750">
              <a:buFont typeface="Arial" panose="020B0604020202020204" pitchFamily="34" charset="0"/>
              <a:buChar char="•"/>
            </a:pPr>
            <a:r>
              <a:rPr lang="en-US" b="1" dirty="0"/>
              <a:t>Create an event</a:t>
            </a:r>
          </a:p>
          <a:p>
            <a:r>
              <a:rPr lang="en-US" dirty="0"/>
              <a:t>Instead of the proprietary Event object in Aura components, use the Event or </a:t>
            </a:r>
            <a:r>
              <a:rPr lang="en-US" dirty="0" err="1"/>
              <a:t>CustomEvent</a:t>
            </a:r>
            <a:r>
              <a:rPr lang="en-US" dirty="0"/>
              <a:t> standard DOM objects. There's no equivalent in Lightning web components for the &lt;</a:t>
            </a:r>
            <a:r>
              <a:rPr lang="en-US" dirty="0" err="1"/>
              <a:t>aura:registerEvent</a:t>
            </a:r>
            <a:r>
              <a:rPr lang="en-US" dirty="0"/>
              <a:t>&gt; tag in Aura component markup to register that a component can fire an event.</a:t>
            </a:r>
          </a:p>
          <a:p>
            <a:endParaRPr lang="en-US" dirty="0"/>
          </a:p>
          <a:p>
            <a:pPr marL="285750" indent="-285750">
              <a:buFont typeface="Arial" panose="020B0604020202020204" pitchFamily="34" charset="0"/>
              <a:buChar char="•"/>
            </a:pPr>
            <a:r>
              <a:rPr lang="en-US" b="1" dirty="0"/>
              <a:t>Fire an event</a:t>
            </a:r>
          </a:p>
          <a:p>
            <a:r>
              <a:rPr lang="en-US" dirty="0"/>
              <a:t>Instead of </a:t>
            </a:r>
            <a:r>
              <a:rPr lang="en-US" dirty="0" err="1"/>
              <a:t>event.fire</a:t>
            </a:r>
            <a:r>
              <a:rPr lang="en-US" dirty="0"/>
              <a:t>() in an Aura component, use  </a:t>
            </a:r>
            <a:r>
              <a:rPr lang="en-US" dirty="0" err="1"/>
              <a:t>this.dispatchEvent</a:t>
            </a:r>
            <a:r>
              <a:rPr lang="en-US" dirty="0"/>
              <a:t>(</a:t>
            </a:r>
            <a:r>
              <a:rPr lang="en-US" dirty="0" err="1"/>
              <a:t>myEvent</a:t>
            </a:r>
            <a:r>
              <a:rPr lang="en-US" dirty="0"/>
              <a:t>), which is a standard DOM method, in Lightning web components.</a:t>
            </a:r>
          </a:p>
          <a:p>
            <a:endParaRPr lang="en-US" dirty="0"/>
          </a:p>
          <a:p>
            <a:pPr marL="285750" indent="-285750">
              <a:buFont typeface="Arial" panose="020B0604020202020204" pitchFamily="34" charset="0"/>
              <a:buChar char="•"/>
            </a:pPr>
            <a:r>
              <a:rPr lang="en-US" b="1" dirty="0"/>
              <a:t>Handle an event</a:t>
            </a:r>
          </a:p>
          <a:p>
            <a:r>
              <a:rPr lang="en-US" dirty="0"/>
              <a:t>An Aura component uses the &lt;</a:t>
            </a:r>
            <a:r>
              <a:rPr lang="en-US" dirty="0" err="1"/>
              <a:t>aura:handler</a:t>
            </a:r>
            <a:r>
              <a:rPr lang="en-US" dirty="0"/>
              <a:t>&gt; tag in markup to define a handler. Alternatively a component can declare a handler action when it references another component in its markup. A Lightning web component can similarly declare a declarative handler. The event name in the declarative handler is prefixed by on.</a:t>
            </a:r>
          </a:p>
        </p:txBody>
      </p:sp>
    </p:spTree>
    <p:extLst>
      <p:ext uri="{BB962C8B-B14F-4D97-AF65-F5344CB8AC3E}">
        <p14:creationId xmlns:p14="http://schemas.microsoft.com/office/powerpoint/2010/main" val="35218157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6B8D694-6232-4D67-8B32-51E5C45B654E}"/>
              </a:ext>
            </a:extLst>
          </p:cNvPr>
          <p:cNvSpPr>
            <a:spLocks noGrp="1"/>
          </p:cNvSpPr>
          <p:nvPr>
            <p:ph type="body" sz="quarter" idx="15"/>
          </p:nvPr>
        </p:nvSpPr>
        <p:spPr/>
        <p:txBody>
          <a:bodyPr/>
          <a:lstStyle/>
          <a:p>
            <a:r>
              <a:rPr lang="en-US" dirty="0"/>
              <a:t>Migrate events</a:t>
            </a:r>
          </a:p>
        </p:txBody>
      </p:sp>
      <p:graphicFrame>
        <p:nvGraphicFramePr>
          <p:cNvPr id="8" name="Table 7"/>
          <p:cNvGraphicFramePr>
            <a:graphicFrameLocks noGrp="1"/>
          </p:cNvGraphicFramePr>
          <p:nvPr>
            <p:extLst>
              <p:ext uri="{D42A27DB-BD31-4B8C-83A1-F6EECF244321}">
                <p14:modId xmlns:p14="http://schemas.microsoft.com/office/powerpoint/2010/main" val="2845965022"/>
              </p:ext>
            </p:extLst>
          </p:nvPr>
        </p:nvGraphicFramePr>
        <p:xfrm>
          <a:off x="924207" y="766620"/>
          <a:ext cx="10390338" cy="5653478"/>
        </p:xfrm>
        <a:graphic>
          <a:graphicData uri="http://schemas.openxmlformats.org/drawingml/2006/table">
            <a:tbl>
              <a:tblPr firstRow="1" bandRow="1"/>
              <a:tblGrid>
                <a:gridCol w="3463446">
                  <a:extLst>
                    <a:ext uri="{9D8B030D-6E8A-4147-A177-3AD203B41FA5}">
                      <a16:colId xmlns:a16="http://schemas.microsoft.com/office/drawing/2014/main" val="1041789188"/>
                    </a:ext>
                  </a:extLst>
                </a:gridCol>
                <a:gridCol w="3463446">
                  <a:extLst>
                    <a:ext uri="{9D8B030D-6E8A-4147-A177-3AD203B41FA5}">
                      <a16:colId xmlns:a16="http://schemas.microsoft.com/office/drawing/2014/main" val="2862020512"/>
                    </a:ext>
                  </a:extLst>
                </a:gridCol>
                <a:gridCol w="3463446">
                  <a:extLst>
                    <a:ext uri="{9D8B030D-6E8A-4147-A177-3AD203B41FA5}">
                      <a16:colId xmlns:a16="http://schemas.microsoft.com/office/drawing/2014/main" val="3215028784"/>
                    </a:ext>
                  </a:extLst>
                </a:gridCol>
              </a:tblGrid>
              <a:tr h="239589">
                <a:tc>
                  <a:txBody>
                    <a:bodyPr/>
                    <a:lstStyle>
                      <a:lvl1pPr marL="0" algn="l" defTabSz="914400" rtl="0" eaLnBrk="1" latinLnBrk="0" hangingPunct="1">
                        <a:defRPr sz="1800" b="1" kern="1200">
                          <a:solidFill>
                            <a:schemeClr val="lt1"/>
                          </a:solidFill>
                          <a:latin typeface="Verdana"/>
                        </a:defRPr>
                      </a:lvl1pPr>
                      <a:lvl2pPr marL="457200" algn="l" defTabSz="914400" rtl="0" eaLnBrk="1" latinLnBrk="0" hangingPunct="1">
                        <a:defRPr sz="1800" b="1" kern="1200">
                          <a:solidFill>
                            <a:schemeClr val="lt1"/>
                          </a:solidFill>
                          <a:latin typeface="Verdana"/>
                        </a:defRPr>
                      </a:lvl2pPr>
                      <a:lvl3pPr marL="914400" algn="l" defTabSz="914400" rtl="0" eaLnBrk="1" latinLnBrk="0" hangingPunct="1">
                        <a:defRPr sz="1800" b="1" kern="1200">
                          <a:solidFill>
                            <a:schemeClr val="lt1"/>
                          </a:solidFill>
                          <a:latin typeface="Verdana"/>
                        </a:defRPr>
                      </a:lvl3pPr>
                      <a:lvl4pPr marL="1371600" algn="l" defTabSz="914400" rtl="0" eaLnBrk="1" latinLnBrk="0" hangingPunct="1">
                        <a:defRPr sz="1800" b="1" kern="1200">
                          <a:solidFill>
                            <a:schemeClr val="lt1"/>
                          </a:solidFill>
                          <a:latin typeface="Verdana"/>
                        </a:defRPr>
                      </a:lvl4pPr>
                      <a:lvl5pPr marL="1828800" algn="l" defTabSz="914400" rtl="0" eaLnBrk="1" latinLnBrk="0" hangingPunct="1">
                        <a:defRPr sz="1800" b="1" kern="1200">
                          <a:solidFill>
                            <a:schemeClr val="lt1"/>
                          </a:solidFill>
                          <a:latin typeface="Verdana"/>
                        </a:defRPr>
                      </a:lvl5pPr>
                      <a:lvl6pPr marL="2286000" algn="l" defTabSz="914400" rtl="0" eaLnBrk="1" latinLnBrk="0" hangingPunct="1">
                        <a:defRPr sz="1800" b="1" kern="1200">
                          <a:solidFill>
                            <a:schemeClr val="lt1"/>
                          </a:solidFill>
                          <a:latin typeface="Verdana"/>
                        </a:defRPr>
                      </a:lvl6pPr>
                      <a:lvl7pPr marL="2743200" algn="l" defTabSz="914400" rtl="0" eaLnBrk="1" latinLnBrk="0" hangingPunct="1">
                        <a:defRPr sz="1800" b="1" kern="1200">
                          <a:solidFill>
                            <a:schemeClr val="lt1"/>
                          </a:solidFill>
                          <a:latin typeface="Verdana"/>
                        </a:defRPr>
                      </a:lvl7pPr>
                      <a:lvl8pPr marL="3200400" algn="l" defTabSz="914400" rtl="0" eaLnBrk="1" latinLnBrk="0" hangingPunct="1">
                        <a:defRPr sz="1800" b="1" kern="1200">
                          <a:solidFill>
                            <a:schemeClr val="lt1"/>
                          </a:solidFill>
                          <a:latin typeface="Verdana"/>
                        </a:defRPr>
                      </a:lvl8pPr>
                      <a:lvl9pPr marL="3657600" algn="l" defTabSz="914400" rtl="0" eaLnBrk="1" latinLnBrk="0" hangingPunct="1">
                        <a:defRPr sz="1800" b="1" kern="1200">
                          <a:solidFill>
                            <a:schemeClr val="lt1"/>
                          </a:solidFill>
                          <a:latin typeface="Verdana"/>
                        </a:defRPr>
                      </a:lvl9pPr>
                    </a:lstStyle>
                    <a:p>
                      <a:pPr algn="l" fontAlgn="t"/>
                      <a:r>
                        <a:rPr lang="en-US" sz="1000" b="1" dirty="0">
                          <a:solidFill>
                            <a:schemeClr val="bg1"/>
                          </a:solidFill>
                          <a:effectLst/>
                        </a:rPr>
                        <a:t>LIGHTNING AURA COMPONENT</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86BC25"/>
                    </a:solidFill>
                  </a:tcPr>
                </a:tc>
                <a:tc>
                  <a:txBody>
                    <a:bodyPr/>
                    <a:lstStyle>
                      <a:lvl1pPr marL="0" algn="l" defTabSz="914400" rtl="0" eaLnBrk="1" latinLnBrk="0" hangingPunct="1">
                        <a:defRPr sz="1800" b="1" kern="1200">
                          <a:solidFill>
                            <a:schemeClr val="lt1"/>
                          </a:solidFill>
                          <a:latin typeface="Verdana"/>
                        </a:defRPr>
                      </a:lvl1pPr>
                      <a:lvl2pPr marL="457200" algn="l" defTabSz="914400" rtl="0" eaLnBrk="1" latinLnBrk="0" hangingPunct="1">
                        <a:defRPr sz="1800" b="1" kern="1200">
                          <a:solidFill>
                            <a:schemeClr val="lt1"/>
                          </a:solidFill>
                          <a:latin typeface="Verdana"/>
                        </a:defRPr>
                      </a:lvl2pPr>
                      <a:lvl3pPr marL="914400" algn="l" defTabSz="914400" rtl="0" eaLnBrk="1" latinLnBrk="0" hangingPunct="1">
                        <a:defRPr sz="1800" b="1" kern="1200">
                          <a:solidFill>
                            <a:schemeClr val="lt1"/>
                          </a:solidFill>
                          <a:latin typeface="Verdana"/>
                        </a:defRPr>
                      </a:lvl3pPr>
                      <a:lvl4pPr marL="1371600" algn="l" defTabSz="914400" rtl="0" eaLnBrk="1" latinLnBrk="0" hangingPunct="1">
                        <a:defRPr sz="1800" b="1" kern="1200">
                          <a:solidFill>
                            <a:schemeClr val="lt1"/>
                          </a:solidFill>
                          <a:latin typeface="Verdana"/>
                        </a:defRPr>
                      </a:lvl4pPr>
                      <a:lvl5pPr marL="1828800" algn="l" defTabSz="914400" rtl="0" eaLnBrk="1" latinLnBrk="0" hangingPunct="1">
                        <a:defRPr sz="1800" b="1" kern="1200">
                          <a:solidFill>
                            <a:schemeClr val="lt1"/>
                          </a:solidFill>
                          <a:latin typeface="Verdana"/>
                        </a:defRPr>
                      </a:lvl5pPr>
                      <a:lvl6pPr marL="2286000" algn="l" defTabSz="914400" rtl="0" eaLnBrk="1" latinLnBrk="0" hangingPunct="1">
                        <a:defRPr sz="1800" b="1" kern="1200">
                          <a:solidFill>
                            <a:schemeClr val="lt1"/>
                          </a:solidFill>
                          <a:latin typeface="Verdana"/>
                        </a:defRPr>
                      </a:lvl6pPr>
                      <a:lvl7pPr marL="2743200" algn="l" defTabSz="914400" rtl="0" eaLnBrk="1" latinLnBrk="0" hangingPunct="1">
                        <a:defRPr sz="1800" b="1" kern="1200">
                          <a:solidFill>
                            <a:schemeClr val="lt1"/>
                          </a:solidFill>
                          <a:latin typeface="Verdana"/>
                        </a:defRPr>
                      </a:lvl7pPr>
                      <a:lvl8pPr marL="3200400" algn="l" defTabSz="914400" rtl="0" eaLnBrk="1" latinLnBrk="0" hangingPunct="1">
                        <a:defRPr sz="1800" b="1" kern="1200">
                          <a:solidFill>
                            <a:schemeClr val="lt1"/>
                          </a:solidFill>
                          <a:latin typeface="Verdana"/>
                        </a:defRPr>
                      </a:lvl8pPr>
                      <a:lvl9pPr marL="3657600" algn="l" defTabSz="914400" rtl="0" eaLnBrk="1" latinLnBrk="0" hangingPunct="1">
                        <a:defRPr sz="1800" b="1" kern="1200">
                          <a:solidFill>
                            <a:schemeClr val="lt1"/>
                          </a:solidFill>
                          <a:latin typeface="Verdana"/>
                        </a:defRPr>
                      </a:lvl9pPr>
                    </a:lstStyle>
                    <a:p>
                      <a:pPr algn="l" fontAlgn="t"/>
                      <a:r>
                        <a:rPr lang="en-US" sz="1000" b="1" dirty="0">
                          <a:solidFill>
                            <a:schemeClr val="bg1"/>
                          </a:solidFill>
                          <a:effectLst/>
                        </a:rPr>
                        <a:t>LIGHTNING WEB COMPONENT</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86BC25"/>
                    </a:solidFill>
                  </a:tcPr>
                </a:tc>
                <a:tc>
                  <a:txBody>
                    <a:bodyPr/>
                    <a:lstStyle>
                      <a:lvl1pPr marL="0" algn="l" defTabSz="914400" rtl="0" eaLnBrk="1" latinLnBrk="0" hangingPunct="1">
                        <a:defRPr sz="1800" b="1" kern="1200">
                          <a:solidFill>
                            <a:schemeClr val="lt1"/>
                          </a:solidFill>
                          <a:latin typeface="Verdana"/>
                        </a:defRPr>
                      </a:lvl1pPr>
                      <a:lvl2pPr marL="457200" algn="l" defTabSz="914400" rtl="0" eaLnBrk="1" latinLnBrk="0" hangingPunct="1">
                        <a:defRPr sz="1800" b="1" kern="1200">
                          <a:solidFill>
                            <a:schemeClr val="lt1"/>
                          </a:solidFill>
                          <a:latin typeface="Verdana"/>
                        </a:defRPr>
                      </a:lvl2pPr>
                      <a:lvl3pPr marL="914400" algn="l" defTabSz="914400" rtl="0" eaLnBrk="1" latinLnBrk="0" hangingPunct="1">
                        <a:defRPr sz="1800" b="1" kern="1200">
                          <a:solidFill>
                            <a:schemeClr val="lt1"/>
                          </a:solidFill>
                          <a:latin typeface="Verdana"/>
                        </a:defRPr>
                      </a:lvl3pPr>
                      <a:lvl4pPr marL="1371600" algn="l" defTabSz="914400" rtl="0" eaLnBrk="1" latinLnBrk="0" hangingPunct="1">
                        <a:defRPr sz="1800" b="1" kern="1200">
                          <a:solidFill>
                            <a:schemeClr val="lt1"/>
                          </a:solidFill>
                          <a:latin typeface="Verdana"/>
                        </a:defRPr>
                      </a:lvl4pPr>
                      <a:lvl5pPr marL="1828800" algn="l" defTabSz="914400" rtl="0" eaLnBrk="1" latinLnBrk="0" hangingPunct="1">
                        <a:defRPr sz="1800" b="1" kern="1200">
                          <a:solidFill>
                            <a:schemeClr val="lt1"/>
                          </a:solidFill>
                          <a:latin typeface="Verdana"/>
                        </a:defRPr>
                      </a:lvl5pPr>
                      <a:lvl6pPr marL="2286000" algn="l" defTabSz="914400" rtl="0" eaLnBrk="1" latinLnBrk="0" hangingPunct="1">
                        <a:defRPr sz="1800" b="1" kern="1200">
                          <a:solidFill>
                            <a:schemeClr val="lt1"/>
                          </a:solidFill>
                          <a:latin typeface="Verdana"/>
                        </a:defRPr>
                      </a:lvl6pPr>
                      <a:lvl7pPr marL="2743200" algn="l" defTabSz="914400" rtl="0" eaLnBrk="1" latinLnBrk="0" hangingPunct="1">
                        <a:defRPr sz="1800" b="1" kern="1200">
                          <a:solidFill>
                            <a:schemeClr val="lt1"/>
                          </a:solidFill>
                          <a:latin typeface="Verdana"/>
                        </a:defRPr>
                      </a:lvl7pPr>
                      <a:lvl8pPr marL="3200400" algn="l" defTabSz="914400" rtl="0" eaLnBrk="1" latinLnBrk="0" hangingPunct="1">
                        <a:defRPr sz="1800" b="1" kern="1200">
                          <a:solidFill>
                            <a:schemeClr val="lt1"/>
                          </a:solidFill>
                          <a:latin typeface="Verdana"/>
                        </a:defRPr>
                      </a:lvl8pPr>
                      <a:lvl9pPr marL="3657600" algn="l" defTabSz="914400" rtl="0" eaLnBrk="1" latinLnBrk="0" hangingPunct="1">
                        <a:defRPr sz="1800" b="1" kern="1200">
                          <a:solidFill>
                            <a:schemeClr val="lt1"/>
                          </a:solidFill>
                          <a:latin typeface="Verdana"/>
                        </a:defRPr>
                      </a:lvl9pPr>
                    </a:lstStyle>
                    <a:p>
                      <a:pPr algn="l" fontAlgn="t"/>
                      <a:r>
                        <a:rPr lang="en-US" sz="1000" b="1" dirty="0">
                          <a:solidFill>
                            <a:schemeClr val="bg1"/>
                          </a:solidFill>
                          <a:effectLst/>
                        </a:rPr>
                        <a:t>DESCRIPTION</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86BC25"/>
                    </a:solidFill>
                  </a:tcPr>
                </a:tc>
                <a:extLst>
                  <a:ext uri="{0D108BD9-81ED-4DB2-BD59-A6C34878D82A}">
                    <a16:rowId xmlns:a16="http://schemas.microsoft.com/office/drawing/2014/main" val="2424267941"/>
                  </a:ext>
                </a:extLst>
              </a:tr>
              <a:tr h="539076">
                <a:tc>
                  <a:txBody>
                    <a:bodyPr/>
                    <a:lstStyle>
                      <a:lvl1pPr marL="0" algn="l" defTabSz="914400" rtl="0" eaLnBrk="1" latinLnBrk="0" hangingPunct="1">
                        <a:defRPr sz="1800" kern="1200">
                          <a:solidFill>
                            <a:schemeClr val="dk1"/>
                          </a:solidFill>
                          <a:latin typeface="Verdana"/>
                        </a:defRPr>
                      </a:lvl1pPr>
                      <a:lvl2pPr marL="457200" algn="l" defTabSz="914400" rtl="0" eaLnBrk="1" latinLnBrk="0" hangingPunct="1">
                        <a:defRPr sz="1800" kern="1200">
                          <a:solidFill>
                            <a:schemeClr val="dk1"/>
                          </a:solidFill>
                          <a:latin typeface="Verdana"/>
                        </a:defRPr>
                      </a:lvl2pPr>
                      <a:lvl3pPr marL="914400" algn="l" defTabSz="914400" rtl="0" eaLnBrk="1" latinLnBrk="0" hangingPunct="1">
                        <a:defRPr sz="1800" kern="1200">
                          <a:solidFill>
                            <a:schemeClr val="dk1"/>
                          </a:solidFill>
                          <a:latin typeface="Verdana"/>
                        </a:defRPr>
                      </a:lvl3pPr>
                      <a:lvl4pPr marL="1371600" algn="l" defTabSz="914400" rtl="0" eaLnBrk="1" latinLnBrk="0" hangingPunct="1">
                        <a:defRPr sz="1800" kern="1200">
                          <a:solidFill>
                            <a:schemeClr val="dk1"/>
                          </a:solidFill>
                          <a:latin typeface="Verdana"/>
                        </a:defRPr>
                      </a:lvl4pPr>
                      <a:lvl5pPr marL="1828800" algn="l" defTabSz="914400" rtl="0" eaLnBrk="1" latinLnBrk="0" hangingPunct="1">
                        <a:defRPr sz="1800" kern="1200">
                          <a:solidFill>
                            <a:schemeClr val="dk1"/>
                          </a:solidFill>
                          <a:latin typeface="Verdana"/>
                        </a:defRPr>
                      </a:lvl5pPr>
                      <a:lvl6pPr marL="2286000" algn="l" defTabSz="914400" rtl="0" eaLnBrk="1" latinLnBrk="0" hangingPunct="1">
                        <a:defRPr sz="1800" kern="1200">
                          <a:solidFill>
                            <a:schemeClr val="dk1"/>
                          </a:solidFill>
                          <a:latin typeface="Verdana"/>
                        </a:defRPr>
                      </a:lvl6pPr>
                      <a:lvl7pPr marL="2743200" algn="l" defTabSz="914400" rtl="0" eaLnBrk="1" latinLnBrk="0" hangingPunct="1">
                        <a:defRPr sz="1800" kern="1200">
                          <a:solidFill>
                            <a:schemeClr val="dk1"/>
                          </a:solidFill>
                          <a:latin typeface="Verdana"/>
                        </a:defRPr>
                      </a:lvl7pPr>
                      <a:lvl8pPr marL="3200400" algn="l" defTabSz="914400" rtl="0" eaLnBrk="1" latinLnBrk="0" hangingPunct="1">
                        <a:defRPr sz="1800" kern="1200">
                          <a:solidFill>
                            <a:schemeClr val="dk1"/>
                          </a:solidFill>
                          <a:latin typeface="Verdana"/>
                        </a:defRPr>
                      </a:lvl8pPr>
                      <a:lvl9pPr marL="3657600" algn="l" defTabSz="914400" rtl="0" eaLnBrk="1" latinLnBrk="0" hangingPunct="1">
                        <a:defRPr sz="1800" kern="1200">
                          <a:solidFill>
                            <a:schemeClr val="dk1"/>
                          </a:solidFill>
                          <a:latin typeface="Verdana"/>
                        </a:defRPr>
                      </a:lvl9pPr>
                    </a:lstStyle>
                    <a:p>
                      <a:pPr algn="l" fontAlgn="t"/>
                      <a:r>
                        <a:rPr lang="en-US" sz="1000" dirty="0" err="1">
                          <a:effectLst/>
                        </a:rPr>
                        <a:t>aura:locationChange</a:t>
                      </a:r>
                      <a:endParaRPr lang="en-US" sz="1000" dirty="0">
                        <a:effectLst/>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6BC25">
                        <a:tint val="40000"/>
                      </a:srgbClr>
                    </a:solidFill>
                  </a:tcPr>
                </a:tc>
                <a:tc>
                  <a:txBody>
                    <a:bodyPr/>
                    <a:lstStyle>
                      <a:lvl1pPr marL="0" algn="l" defTabSz="914400" rtl="0" eaLnBrk="1" latinLnBrk="0" hangingPunct="1">
                        <a:defRPr sz="1800" kern="1200">
                          <a:solidFill>
                            <a:schemeClr val="dk1"/>
                          </a:solidFill>
                          <a:latin typeface="Verdana"/>
                        </a:defRPr>
                      </a:lvl1pPr>
                      <a:lvl2pPr marL="457200" algn="l" defTabSz="914400" rtl="0" eaLnBrk="1" latinLnBrk="0" hangingPunct="1">
                        <a:defRPr sz="1800" kern="1200">
                          <a:solidFill>
                            <a:schemeClr val="dk1"/>
                          </a:solidFill>
                          <a:latin typeface="Verdana"/>
                        </a:defRPr>
                      </a:lvl2pPr>
                      <a:lvl3pPr marL="914400" algn="l" defTabSz="914400" rtl="0" eaLnBrk="1" latinLnBrk="0" hangingPunct="1">
                        <a:defRPr sz="1800" kern="1200">
                          <a:solidFill>
                            <a:schemeClr val="dk1"/>
                          </a:solidFill>
                          <a:latin typeface="Verdana"/>
                        </a:defRPr>
                      </a:lvl3pPr>
                      <a:lvl4pPr marL="1371600" algn="l" defTabSz="914400" rtl="0" eaLnBrk="1" latinLnBrk="0" hangingPunct="1">
                        <a:defRPr sz="1800" kern="1200">
                          <a:solidFill>
                            <a:schemeClr val="dk1"/>
                          </a:solidFill>
                          <a:latin typeface="Verdana"/>
                        </a:defRPr>
                      </a:lvl4pPr>
                      <a:lvl5pPr marL="1828800" algn="l" defTabSz="914400" rtl="0" eaLnBrk="1" latinLnBrk="0" hangingPunct="1">
                        <a:defRPr sz="1800" kern="1200">
                          <a:solidFill>
                            <a:schemeClr val="dk1"/>
                          </a:solidFill>
                          <a:latin typeface="Verdana"/>
                        </a:defRPr>
                      </a:lvl5pPr>
                      <a:lvl6pPr marL="2286000" algn="l" defTabSz="914400" rtl="0" eaLnBrk="1" latinLnBrk="0" hangingPunct="1">
                        <a:defRPr sz="1800" kern="1200">
                          <a:solidFill>
                            <a:schemeClr val="dk1"/>
                          </a:solidFill>
                          <a:latin typeface="Verdana"/>
                        </a:defRPr>
                      </a:lvl6pPr>
                      <a:lvl7pPr marL="2743200" algn="l" defTabSz="914400" rtl="0" eaLnBrk="1" latinLnBrk="0" hangingPunct="1">
                        <a:defRPr sz="1800" kern="1200">
                          <a:solidFill>
                            <a:schemeClr val="dk1"/>
                          </a:solidFill>
                          <a:latin typeface="Verdana"/>
                        </a:defRPr>
                      </a:lvl7pPr>
                      <a:lvl8pPr marL="3200400" algn="l" defTabSz="914400" rtl="0" eaLnBrk="1" latinLnBrk="0" hangingPunct="1">
                        <a:defRPr sz="1800" kern="1200">
                          <a:solidFill>
                            <a:schemeClr val="dk1"/>
                          </a:solidFill>
                          <a:latin typeface="Verdana"/>
                        </a:defRPr>
                      </a:lvl8pPr>
                      <a:lvl9pPr marL="3657600" algn="l" defTabSz="914400" rtl="0" eaLnBrk="1" latinLnBrk="0" hangingPunct="1">
                        <a:defRPr sz="1800" kern="1200">
                          <a:solidFill>
                            <a:schemeClr val="dk1"/>
                          </a:solidFill>
                          <a:latin typeface="Verdana"/>
                        </a:defRPr>
                      </a:lvl9pPr>
                    </a:lstStyle>
                    <a:p>
                      <a:pPr algn="l" fontAlgn="t"/>
                      <a:r>
                        <a:rPr lang="en-US" sz="1000" dirty="0">
                          <a:effectLst/>
                        </a:rPr>
                        <a:t>The </a:t>
                      </a:r>
                      <a:r>
                        <a:rPr lang="en-US" sz="1000" dirty="0" err="1">
                          <a:effectLst/>
                        </a:rPr>
                        <a:t>hashchange</a:t>
                      </a:r>
                      <a:r>
                        <a:rPr lang="en-US" sz="1000" dirty="0">
                          <a:effectLst/>
                        </a:rPr>
                        <a:t> browser event fires when a window's hash changes. To handle this event, use the </a:t>
                      </a:r>
                      <a:r>
                        <a:rPr lang="en-US" sz="1000" u="none" strike="noStrike" dirty="0" err="1">
                          <a:solidFill>
                            <a:srgbClr val="006DCC"/>
                          </a:solidFill>
                          <a:effectLst/>
                          <a:hlinkClick r:id="rId3"/>
                        </a:rPr>
                        <a:t>onhashchange</a:t>
                      </a:r>
                      <a:r>
                        <a:rPr lang="en-US" sz="1000" dirty="0">
                          <a:effectLst/>
                        </a:rPr>
                        <a:t> event handler.</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6BC25">
                        <a:tint val="40000"/>
                      </a:srgbClr>
                    </a:solidFill>
                  </a:tcPr>
                </a:tc>
                <a:tc>
                  <a:txBody>
                    <a:bodyPr/>
                    <a:lstStyle>
                      <a:lvl1pPr marL="0" algn="l" defTabSz="914400" rtl="0" eaLnBrk="1" latinLnBrk="0" hangingPunct="1">
                        <a:defRPr sz="1800" kern="1200">
                          <a:solidFill>
                            <a:schemeClr val="dk1"/>
                          </a:solidFill>
                          <a:latin typeface="Verdana"/>
                        </a:defRPr>
                      </a:lvl1pPr>
                      <a:lvl2pPr marL="457200" algn="l" defTabSz="914400" rtl="0" eaLnBrk="1" latinLnBrk="0" hangingPunct="1">
                        <a:defRPr sz="1800" kern="1200">
                          <a:solidFill>
                            <a:schemeClr val="dk1"/>
                          </a:solidFill>
                          <a:latin typeface="Verdana"/>
                        </a:defRPr>
                      </a:lvl2pPr>
                      <a:lvl3pPr marL="914400" algn="l" defTabSz="914400" rtl="0" eaLnBrk="1" latinLnBrk="0" hangingPunct="1">
                        <a:defRPr sz="1800" kern="1200">
                          <a:solidFill>
                            <a:schemeClr val="dk1"/>
                          </a:solidFill>
                          <a:latin typeface="Verdana"/>
                        </a:defRPr>
                      </a:lvl3pPr>
                      <a:lvl4pPr marL="1371600" algn="l" defTabSz="914400" rtl="0" eaLnBrk="1" latinLnBrk="0" hangingPunct="1">
                        <a:defRPr sz="1800" kern="1200">
                          <a:solidFill>
                            <a:schemeClr val="dk1"/>
                          </a:solidFill>
                          <a:latin typeface="Verdana"/>
                        </a:defRPr>
                      </a:lvl4pPr>
                      <a:lvl5pPr marL="1828800" algn="l" defTabSz="914400" rtl="0" eaLnBrk="1" latinLnBrk="0" hangingPunct="1">
                        <a:defRPr sz="1800" kern="1200">
                          <a:solidFill>
                            <a:schemeClr val="dk1"/>
                          </a:solidFill>
                          <a:latin typeface="Verdana"/>
                        </a:defRPr>
                      </a:lvl5pPr>
                      <a:lvl6pPr marL="2286000" algn="l" defTabSz="914400" rtl="0" eaLnBrk="1" latinLnBrk="0" hangingPunct="1">
                        <a:defRPr sz="1800" kern="1200">
                          <a:solidFill>
                            <a:schemeClr val="dk1"/>
                          </a:solidFill>
                          <a:latin typeface="Verdana"/>
                        </a:defRPr>
                      </a:lvl6pPr>
                      <a:lvl7pPr marL="2743200" algn="l" defTabSz="914400" rtl="0" eaLnBrk="1" latinLnBrk="0" hangingPunct="1">
                        <a:defRPr sz="1800" kern="1200">
                          <a:solidFill>
                            <a:schemeClr val="dk1"/>
                          </a:solidFill>
                          <a:latin typeface="Verdana"/>
                        </a:defRPr>
                      </a:lvl7pPr>
                      <a:lvl8pPr marL="3200400" algn="l" defTabSz="914400" rtl="0" eaLnBrk="1" latinLnBrk="0" hangingPunct="1">
                        <a:defRPr sz="1800" kern="1200">
                          <a:solidFill>
                            <a:schemeClr val="dk1"/>
                          </a:solidFill>
                          <a:latin typeface="Verdana"/>
                        </a:defRPr>
                      </a:lvl8pPr>
                      <a:lvl9pPr marL="3657600" algn="l" defTabSz="914400" rtl="0" eaLnBrk="1" latinLnBrk="0" hangingPunct="1">
                        <a:defRPr sz="1800" kern="1200">
                          <a:solidFill>
                            <a:schemeClr val="dk1"/>
                          </a:solidFill>
                          <a:latin typeface="Verdana"/>
                        </a:defRPr>
                      </a:lvl9pPr>
                    </a:lstStyle>
                    <a:p>
                      <a:pPr algn="l" fontAlgn="t"/>
                      <a:r>
                        <a:rPr lang="en-US" sz="1000">
                          <a:effectLst/>
                        </a:rPr>
                        <a:t>Fired when the hash part of the URL in the browser's location bar has been modified.</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6BC25">
                        <a:tint val="40000"/>
                      </a:srgbClr>
                    </a:solidFill>
                  </a:tcPr>
                </a:tc>
                <a:extLst>
                  <a:ext uri="{0D108BD9-81ED-4DB2-BD59-A6C34878D82A}">
                    <a16:rowId xmlns:a16="http://schemas.microsoft.com/office/drawing/2014/main" val="1794374152"/>
                  </a:ext>
                </a:extLst>
              </a:tr>
              <a:tr h="389332">
                <a:tc>
                  <a:txBody>
                    <a:bodyPr/>
                    <a:lstStyle>
                      <a:lvl1pPr marL="0" algn="l" defTabSz="914400" rtl="0" eaLnBrk="1" latinLnBrk="0" hangingPunct="1">
                        <a:defRPr sz="1800" kern="1200">
                          <a:solidFill>
                            <a:schemeClr val="dk1"/>
                          </a:solidFill>
                          <a:latin typeface="Verdana"/>
                        </a:defRPr>
                      </a:lvl1pPr>
                      <a:lvl2pPr marL="457200" algn="l" defTabSz="914400" rtl="0" eaLnBrk="1" latinLnBrk="0" hangingPunct="1">
                        <a:defRPr sz="1800" kern="1200">
                          <a:solidFill>
                            <a:schemeClr val="dk1"/>
                          </a:solidFill>
                          <a:latin typeface="Verdana"/>
                        </a:defRPr>
                      </a:lvl2pPr>
                      <a:lvl3pPr marL="914400" algn="l" defTabSz="914400" rtl="0" eaLnBrk="1" latinLnBrk="0" hangingPunct="1">
                        <a:defRPr sz="1800" kern="1200">
                          <a:solidFill>
                            <a:schemeClr val="dk1"/>
                          </a:solidFill>
                          <a:latin typeface="Verdana"/>
                        </a:defRPr>
                      </a:lvl3pPr>
                      <a:lvl4pPr marL="1371600" algn="l" defTabSz="914400" rtl="0" eaLnBrk="1" latinLnBrk="0" hangingPunct="1">
                        <a:defRPr sz="1800" kern="1200">
                          <a:solidFill>
                            <a:schemeClr val="dk1"/>
                          </a:solidFill>
                          <a:latin typeface="Verdana"/>
                        </a:defRPr>
                      </a:lvl4pPr>
                      <a:lvl5pPr marL="1828800" algn="l" defTabSz="914400" rtl="0" eaLnBrk="1" latinLnBrk="0" hangingPunct="1">
                        <a:defRPr sz="1800" kern="1200">
                          <a:solidFill>
                            <a:schemeClr val="dk1"/>
                          </a:solidFill>
                          <a:latin typeface="Verdana"/>
                        </a:defRPr>
                      </a:lvl5pPr>
                      <a:lvl6pPr marL="2286000" algn="l" defTabSz="914400" rtl="0" eaLnBrk="1" latinLnBrk="0" hangingPunct="1">
                        <a:defRPr sz="1800" kern="1200">
                          <a:solidFill>
                            <a:schemeClr val="dk1"/>
                          </a:solidFill>
                          <a:latin typeface="Verdana"/>
                        </a:defRPr>
                      </a:lvl6pPr>
                      <a:lvl7pPr marL="2743200" algn="l" defTabSz="914400" rtl="0" eaLnBrk="1" latinLnBrk="0" hangingPunct="1">
                        <a:defRPr sz="1800" kern="1200">
                          <a:solidFill>
                            <a:schemeClr val="dk1"/>
                          </a:solidFill>
                          <a:latin typeface="Verdana"/>
                        </a:defRPr>
                      </a:lvl7pPr>
                      <a:lvl8pPr marL="3200400" algn="l" defTabSz="914400" rtl="0" eaLnBrk="1" latinLnBrk="0" hangingPunct="1">
                        <a:defRPr sz="1800" kern="1200">
                          <a:solidFill>
                            <a:schemeClr val="dk1"/>
                          </a:solidFill>
                          <a:latin typeface="Verdana"/>
                        </a:defRPr>
                      </a:lvl8pPr>
                      <a:lvl9pPr marL="3657600" algn="l" defTabSz="914400" rtl="0" eaLnBrk="1" latinLnBrk="0" hangingPunct="1">
                        <a:defRPr sz="1800" kern="1200">
                          <a:solidFill>
                            <a:schemeClr val="dk1"/>
                          </a:solidFill>
                          <a:latin typeface="Verdana"/>
                        </a:defRPr>
                      </a:lvl9pPr>
                    </a:lstStyle>
                    <a:p>
                      <a:pPr algn="l" fontAlgn="t"/>
                      <a:r>
                        <a:rPr lang="en-US" sz="1000" dirty="0" err="1">
                          <a:effectLst/>
                        </a:rPr>
                        <a:t>aura:valueChange</a:t>
                      </a:r>
                      <a:endParaRPr lang="en-US" sz="1000" dirty="0">
                        <a:effectLst/>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6BC25">
                        <a:tint val="20000"/>
                      </a:srgbClr>
                    </a:solidFill>
                  </a:tcPr>
                </a:tc>
                <a:tc>
                  <a:txBody>
                    <a:bodyPr/>
                    <a:lstStyle>
                      <a:lvl1pPr marL="0" algn="l" defTabSz="914400" rtl="0" eaLnBrk="1" latinLnBrk="0" hangingPunct="1">
                        <a:defRPr sz="1800" kern="1200">
                          <a:solidFill>
                            <a:schemeClr val="dk1"/>
                          </a:solidFill>
                          <a:latin typeface="Verdana"/>
                        </a:defRPr>
                      </a:lvl1pPr>
                      <a:lvl2pPr marL="457200" algn="l" defTabSz="914400" rtl="0" eaLnBrk="1" latinLnBrk="0" hangingPunct="1">
                        <a:defRPr sz="1800" kern="1200">
                          <a:solidFill>
                            <a:schemeClr val="dk1"/>
                          </a:solidFill>
                          <a:latin typeface="Verdana"/>
                        </a:defRPr>
                      </a:lvl2pPr>
                      <a:lvl3pPr marL="914400" algn="l" defTabSz="914400" rtl="0" eaLnBrk="1" latinLnBrk="0" hangingPunct="1">
                        <a:defRPr sz="1800" kern="1200">
                          <a:solidFill>
                            <a:schemeClr val="dk1"/>
                          </a:solidFill>
                          <a:latin typeface="Verdana"/>
                        </a:defRPr>
                      </a:lvl3pPr>
                      <a:lvl4pPr marL="1371600" algn="l" defTabSz="914400" rtl="0" eaLnBrk="1" latinLnBrk="0" hangingPunct="1">
                        <a:defRPr sz="1800" kern="1200">
                          <a:solidFill>
                            <a:schemeClr val="dk1"/>
                          </a:solidFill>
                          <a:latin typeface="Verdana"/>
                        </a:defRPr>
                      </a:lvl4pPr>
                      <a:lvl5pPr marL="1828800" algn="l" defTabSz="914400" rtl="0" eaLnBrk="1" latinLnBrk="0" hangingPunct="1">
                        <a:defRPr sz="1800" kern="1200">
                          <a:solidFill>
                            <a:schemeClr val="dk1"/>
                          </a:solidFill>
                          <a:latin typeface="Verdana"/>
                        </a:defRPr>
                      </a:lvl5pPr>
                      <a:lvl6pPr marL="2286000" algn="l" defTabSz="914400" rtl="0" eaLnBrk="1" latinLnBrk="0" hangingPunct="1">
                        <a:defRPr sz="1800" kern="1200">
                          <a:solidFill>
                            <a:schemeClr val="dk1"/>
                          </a:solidFill>
                          <a:latin typeface="Verdana"/>
                        </a:defRPr>
                      </a:lvl6pPr>
                      <a:lvl7pPr marL="2743200" algn="l" defTabSz="914400" rtl="0" eaLnBrk="1" latinLnBrk="0" hangingPunct="1">
                        <a:defRPr sz="1800" kern="1200">
                          <a:solidFill>
                            <a:schemeClr val="dk1"/>
                          </a:solidFill>
                          <a:latin typeface="Verdana"/>
                        </a:defRPr>
                      </a:lvl7pPr>
                      <a:lvl8pPr marL="3200400" algn="l" defTabSz="914400" rtl="0" eaLnBrk="1" latinLnBrk="0" hangingPunct="1">
                        <a:defRPr sz="1800" kern="1200">
                          <a:solidFill>
                            <a:schemeClr val="dk1"/>
                          </a:solidFill>
                          <a:latin typeface="Verdana"/>
                        </a:defRPr>
                      </a:lvl8pPr>
                      <a:lvl9pPr marL="3657600" algn="l" defTabSz="914400" rtl="0" eaLnBrk="1" latinLnBrk="0" hangingPunct="1">
                        <a:defRPr sz="1800" kern="1200">
                          <a:solidFill>
                            <a:schemeClr val="dk1"/>
                          </a:solidFill>
                          <a:latin typeface="Verdana"/>
                        </a:defRPr>
                      </a:lvl9pPr>
                    </a:lstStyle>
                    <a:p>
                      <a:pPr algn="l" fontAlgn="t"/>
                      <a:r>
                        <a:rPr lang="en-US" sz="1000" dirty="0">
                          <a:effectLst/>
                        </a:rPr>
                        <a:t>Use properties with custom getter and setter methods.</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6BC25">
                        <a:tint val="20000"/>
                      </a:srgbClr>
                    </a:solidFill>
                  </a:tcPr>
                </a:tc>
                <a:tc>
                  <a:txBody>
                    <a:bodyPr/>
                    <a:lstStyle>
                      <a:lvl1pPr marL="0" algn="l" defTabSz="914400" rtl="0" eaLnBrk="1" latinLnBrk="0" hangingPunct="1">
                        <a:defRPr sz="1800" kern="1200">
                          <a:solidFill>
                            <a:schemeClr val="dk1"/>
                          </a:solidFill>
                          <a:latin typeface="Verdana"/>
                        </a:defRPr>
                      </a:lvl1pPr>
                      <a:lvl2pPr marL="457200" algn="l" defTabSz="914400" rtl="0" eaLnBrk="1" latinLnBrk="0" hangingPunct="1">
                        <a:defRPr sz="1800" kern="1200">
                          <a:solidFill>
                            <a:schemeClr val="dk1"/>
                          </a:solidFill>
                          <a:latin typeface="Verdana"/>
                        </a:defRPr>
                      </a:lvl2pPr>
                      <a:lvl3pPr marL="914400" algn="l" defTabSz="914400" rtl="0" eaLnBrk="1" latinLnBrk="0" hangingPunct="1">
                        <a:defRPr sz="1800" kern="1200">
                          <a:solidFill>
                            <a:schemeClr val="dk1"/>
                          </a:solidFill>
                          <a:latin typeface="Verdana"/>
                        </a:defRPr>
                      </a:lvl3pPr>
                      <a:lvl4pPr marL="1371600" algn="l" defTabSz="914400" rtl="0" eaLnBrk="1" latinLnBrk="0" hangingPunct="1">
                        <a:defRPr sz="1800" kern="1200">
                          <a:solidFill>
                            <a:schemeClr val="dk1"/>
                          </a:solidFill>
                          <a:latin typeface="Verdana"/>
                        </a:defRPr>
                      </a:lvl4pPr>
                      <a:lvl5pPr marL="1828800" algn="l" defTabSz="914400" rtl="0" eaLnBrk="1" latinLnBrk="0" hangingPunct="1">
                        <a:defRPr sz="1800" kern="1200">
                          <a:solidFill>
                            <a:schemeClr val="dk1"/>
                          </a:solidFill>
                          <a:latin typeface="Verdana"/>
                        </a:defRPr>
                      </a:lvl5pPr>
                      <a:lvl6pPr marL="2286000" algn="l" defTabSz="914400" rtl="0" eaLnBrk="1" latinLnBrk="0" hangingPunct="1">
                        <a:defRPr sz="1800" kern="1200">
                          <a:solidFill>
                            <a:schemeClr val="dk1"/>
                          </a:solidFill>
                          <a:latin typeface="Verdana"/>
                        </a:defRPr>
                      </a:lvl6pPr>
                      <a:lvl7pPr marL="2743200" algn="l" defTabSz="914400" rtl="0" eaLnBrk="1" latinLnBrk="0" hangingPunct="1">
                        <a:defRPr sz="1800" kern="1200">
                          <a:solidFill>
                            <a:schemeClr val="dk1"/>
                          </a:solidFill>
                          <a:latin typeface="Verdana"/>
                        </a:defRPr>
                      </a:lvl7pPr>
                      <a:lvl8pPr marL="3200400" algn="l" defTabSz="914400" rtl="0" eaLnBrk="1" latinLnBrk="0" hangingPunct="1">
                        <a:defRPr sz="1800" kern="1200">
                          <a:solidFill>
                            <a:schemeClr val="dk1"/>
                          </a:solidFill>
                          <a:latin typeface="Verdana"/>
                        </a:defRPr>
                      </a:lvl8pPr>
                      <a:lvl9pPr marL="3657600" algn="l" defTabSz="914400" rtl="0" eaLnBrk="1" latinLnBrk="0" hangingPunct="1">
                        <a:defRPr sz="1800" kern="1200">
                          <a:solidFill>
                            <a:schemeClr val="dk1"/>
                          </a:solidFill>
                          <a:latin typeface="Verdana"/>
                        </a:defRPr>
                      </a:lvl9pPr>
                    </a:lstStyle>
                    <a:p>
                      <a:pPr algn="l" fontAlgn="t"/>
                      <a:r>
                        <a:rPr lang="en-US" sz="1000">
                          <a:effectLst/>
                        </a:rPr>
                        <a:t>Fired when a property value has changed.</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6BC25">
                        <a:tint val="20000"/>
                      </a:srgbClr>
                    </a:solidFill>
                  </a:tcPr>
                </a:tc>
                <a:extLst>
                  <a:ext uri="{0D108BD9-81ED-4DB2-BD59-A6C34878D82A}">
                    <a16:rowId xmlns:a16="http://schemas.microsoft.com/office/drawing/2014/main" val="3136853781"/>
                  </a:ext>
                </a:extLst>
              </a:tr>
              <a:tr h="239589">
                <a:tc>
                  <a:txBody>
                    <a:bodyPr/>
                    <a:lstStyle>
                      <a:lvl1pPr marL="0" algn="l" defTabSz="914400" rtl="0" eaLnBrk="1" latinLnBrk="0" hangingPunct="1">
                        <a:defRPr sz="1800" kern="1200">
                          <a:solidFill>
                            <a:schemeClr val="dk1"/>
                          </a:solidFill>
                          <a:latin typeface="Verdana"/>
                        </a:defRPr>
                      </a:lvl1pPr>
                      <a:lvl2pPr marL="457200" algn="l" defTabSz="914400" rtl="0" eaLnBrk="1" latinLnBrk="0" hangingPunct="1">
                        <a:defRPr sz="1800" kern="1200">
                          <a:solidFill>
                            <a:schemeClr val="dk1"/>
                          </a:solidFill>
                          <a:latin typeface="Verdana"/>
                        </a:defRPr>
                      </a:lvl2pPr>
                      <a:lvl3pPr marL="914400" algn="l" defTabSz="914400" rtl="0" eaLnBrk="1" latinLnBrk="0" hangingPunct="1">
                        <a:defRPr sz="1800" kern="1200">
                          <a:solidFill>
                            <a:schemeClr val="dk1"/>
                          </a:solidFill>
                          <a:latin typeface="Verdana"/>
                        </a:defRPr>
                      </a:lvl3pPr>
                      <a:lvl4pPr marL="1371600" algn="l" defTabSz="914400" rtl="0" eaLnBrk="1" latinLnBrk="0" hangingPunct="1">
                        <a:defRPr sz="1800" kern="1200">
                          <a:solidFill>
                            <a:schemeClr val="dk1"/>
                          </a:solidFill>
                          <a:latin typeface="Verdana"/>
                        </a:defRPr>
                      </a:lvl4pPr>
                      <a:lvl5pPr marL="1828800" algn="l" defTabSz="914400" rtl="0" eaLnBrk="1" latinLnBrk="0" hangingPunct="1">
                        <a:defRPr sz="1800" kern="1200">
                          <a:solidFill>
                            <a:schemeClr val="dk1"/>
                          </a:solidFill>
                          <a:latin typeface="Verdana"/>
                        </a:defRPr>
                      </a:lvl5pPr>
                      <a:lvl6pPr marL="2286000" algn="l" defTabSz="914400" rtl="0" eaLnBrk="1" latinLnBrk="0" hangingPunct="1">
                        <a:defRPr sz="1800" kern="1200">
                          <a:solidFill>
                            <a:schemeClr val="dk1"/>
                          </a:solidFill>
                          <a:latin typeface="Verdana"/>
                        </a:defRPr>
                      </a:lvl6pPr>
                      <a:lvl7pPr marL="2743200" algn="l" defTabSz="914400" rtl="0" eaLnBrk="1" latinLnBrk="0" hangingPunct="1">
                        <a:defRPr sz="1800" kern="1200">
                          <a:solidFill>
                            <a:schemeClr val="dk1"/>
                          </a:solidFill>
                          <a:latin typeface="Verdana"/>
                        </a:defRPr>
                      </a:lvl7pPr>
                      <a:lvl8pPr marL="3200400" algn="l" defTabSz="914400" rtl="0" eaLnBrk="1" latinLnBrk="0" hangingPunct="1">
                        <a:defRPr sz="1800" kern="1200">
                          <a:solidFill>
                            <a:schemeClr val="dk1"/>
                          </a:solidFill>
                          <a:latin typeface="Verdana"/>
                        </a:defRPr>
                      </a:lvl8pPr>
                      <a:lvl9pPr marL="3657600" algn="l" defTabSz="914400" rtl="0" eaLnBrk="1" latinLnBrk="0" hangingPunct="1">
                        <a:defRPr sz="1800" kern="1200">
                          <a:solidFill>
                            <a:schemeClr val="dk1"/>
                          </a:solidFill>
                          <a:latin typeface="Verdana"/>
                        </a:defRPr>
                      </a:lvl9pPr>
                    </a:lstStyle>
                    <a:p>
                      <a:pPr algn="l" fontAlgn="t"/>
                      <a:r>
                        <a:rPr lang="en-US" sz="1000" dirty="0" err="1">
                          <a:effectLst/>
                        </a:rPr>
                        <a:t>aura:valueDestroy</a:t>
                      </a:r>
                      <a:endParaRPr lang="en-US" sz="1000" dirty="0">
                        <a:effectLst/>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6BC25">
                        <a:tint val="40000"/>
                      </a:srgbClr>
                    </a:solidFill>
                  </a:tcPr>
                </a:tc>
                <a:tc>
                  <a:txBody>
                    <a:bodyPr/>
                    <a:lstStyle>
                      <a:lvl1pPr marL="0" algn="l" defTabSz="914400" rtl="0" eaLnBrk="1" latinLnBrk="0" hangingPunct="1">
                        <a:defRPr sz="1800" kern="1200">
                          <a:solidFill>
                            <a:schemeClr val="dk1"/>
                          </a:solidFill>
                          <a:latin typeface="Verdana"/>
                        </a:defRPr>
                      </a:lvl1pPr>
                      <a:lvl2pPr marL="457200" algn="l" defTabSz="914400" rtl="0" eaLnBrk="1" latinLnBrk="0" hangingPunct="1">
                        <a:defRPr sz="1800" kern="1200">
                          <a:solidFill>
                            <a:schemeClr val="dk1"/>
                          </a:solidFill>
                          <a:latin typeface="Verdana"/>
                        </a:defRPr>
                      </a:lvl2pPr>
                      <a:lvl3pPr marL="914400" algn="l" defTabSz="914400" rtl="0" eaLnBrk="1" latinLnBrk="0" hangingPunct="1">
                        <a:defRPr sz="1800" kern="1200">
                          <a:solidFill>
                            <a:schemeClr val="dk1"/>
                          </a:solidFill>
                          <a:latin typeface="Verdana"/>
                        </a:defRPr>
                      </a:lvl3pPr>
                      <a:lvl4pPr marL="1371600" algn="l" defTabSz="914400" rtl="0" eaLnBrk="1" latinLnBrk="0" hangingPunct="1">
                        <a:defRPr sz="1800" kern="1200">
                          <a:solidFill>
                            <a:schemeClr val="dk1"/>
                          </a:solidFill>
                          <a:latin typeface="Verdana"/>
                        </a:defRPr>
                      </a:lvl4pPr>
                      <a:lvl5pPr marL="1828800" algn="l" defTabSz="914400" rtl="0" eaLnBrk="1" latinLnBrk="0" hangingPunct="1">
                        <a:defRPr sz="1800" kern="1200">
                          <a:solidFill>
                            <a:schemeClr val="dk1"/>
                          </a:solidFill>
                          <a:latin typeface="Verdana"/>
                        </a:defRPr>
                      </a:lvl5pPr>
                      <a:lvl6pPr marL="2286000" algn="l" defTabSz="914400" rtl="0" eaLnBrk="1" latinLnBrk="0" hangingPunct="1">
                        <a:defRPr sz="1800" kern="1200">
                          <a:solidFill>
                            <a:schemeClr val="dk1"/>
                          </a:solidFill>
                          <a:latin typeface="Verdana"/>
                        </a:defRPr>
                      </a:lvl6pPr>
                      <a:lvl7pPr marL="2743200" algn="l" defTabSz="914400" rtl="0" eaLnBrk="1" latinLnBrk="0" hangingPunct="1">
                        <a:defRPr sz="1800" kern="1200">
                          <a:solidFill>
                            <a:schemeClr val="dk1"/>
                          </a:solidFill>
                          <a:latin typeface="Verdana"/>
                        </a:defRPr>
                      </a:lvl7pPr>
                      <a:lvl8pPr marL="3200400" algn="l" defTabSz="914400" rtl="0" eaLnBrk="1" latinLnBrk="0" hangingPunct="1">
                        <a:defRPr sz="1800" kern="1200">
                          <a:solidFill>
                            <a:schemeClr val="dk1"/>
                          </a:solidFill>
                          <a:latin typeface="Verdana"/>
                        </a:defRPr>
                      </a:lvl8pPr>
                      <a:lvl9pPr marL="3657600" algn="l" defTabSz="914400" rtl="0" eaLnBrk="1" latinLnBrk="0" hangingPunct="1">
                        <a:defRPr sz="1800" kern="1200">
                          <a:solidFill>
                            <a:schemeClr val="dk1"/>
                          </a:solidFill>
                          <a:latin typeface="Verdana"/>
                        </a:defRPr>
                      </a:lvl9pPr>
                    </a:lstStyle>
                    <a:p>
                      <a:pPr algn="l" fontAlgn="t"/>
                      <a:r>
                        <a:rPr lang="en-US" sz="1000" dirty="0">
                          <a:effectLst/>
                        </a:rPr>
                        <a:t>Use the </a:t>
                      </a:r>
                      <a:r>
                        <a:rPr lang="en-US" sz="1000" dirty="0" err="1">
                          <a:solidFill>
                            <a:srgbClr val="BE2F7E"/>
                          </a:solidFill>
                          <a:effectLst/>
                        </a:rPr>
                        <a:t>disconnectedCallback</a:t>
                      </a:r>
                      <a:r>
                        <a:rPr lang="en-US" sz="1000" dirty="0">
                          <a:solidFill>
                            <a:srgbClr val="000814"/>
                          </a:solidFill>
                          <a:effectLst/>
                        </a:rPr>
                        <a:t>()</a:t>
                      </a:r>
                      <a:r>
                        <a:rPr lang="en-US" sz="1000" dirty="0">
                          <a:effectLst/>
                        </a:rPr>
                        <a:t>lifecycle hook.</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6BC25">
                        <a:tint val="40000"/>
                      </a:srgbClr>
                    </a:solidFill>
                  </a:tcPr>
                </a:tc>
                <a:tc>
                  <a:txBody>
                    <a:bodyPr/>
                    <a:lstStyle>
                      <a:lvl1pPr marL="0" algn="l" defTabSz="914400" rtl="0" eaLnBrk="1" latinLnBrk="0" hangingPunct="1">
                        <a:defRPr sz="1800" kern="1200">
                          <a:solidFill>
                            <a:schemeClr val="dk1"/>
                          </a:solidFill>
                          <a:latin typeface="Verdana"/>
                        </a:defRPr>
                      </a:lvl1pPr>
                      <a:lvl2pPr marL="457200" algn="l" defTabSz="914400" rtl="0" eaLnBrk="1" latinLnBrk="0" hangingPunct="1">
                        <a:defRPr sz="1800" kern="1200">
                          <a:solidFill>
                            <a:schemeClr val="dk1"/>
                          </a:solidFill>
                          <a:latin typeface="Verdana"/>
                        </a:defRPr>
                      </a:lvl2pPr>
                      <a:lvl3pPr marL="914400" algn="l" defTabSz="914400" rtl="0" eaLnBrk="1" latinLnBrk="0" hangingPunct="1">
                        <a:defRPr sz="1800" kern="1200">
                          <a:solidFill>
                            <a:schemeClr val="dk1"/>
                          </a:solidFill>
                          <a:latin typeface="Verdana"/>
                        </a:defRPr>
                      </a:lvl3pPr>
                      <a:lvl4pPr marL="1371600" algn="l" defTabSz="914400" rtl="0" eaLnBrk="1" latinLnBrk="0" hangingPunct="1">
                        <a:defRPr sz="1800" kern="1200">
                          <a:solidFill>
                            <a:schemeClr val="dk1"/>
                          </a:solidFill>
                          <a:latin typeface="Verdana"/>
                        </a:defRPr>
                      </a:lvl4pPr>
                      <a:lvl5pPr marL="1828800" algn="l" defTabSz="914400" rtl="0" eaLnBrk="1" latinLnBrk="0" hangingPunct="1">
                        <a:defRPr sz="1800" kern="1200">
                          <a:solidFill>
                            <a:schemeClr val="dk1"/>
                          </a:solidFill>
                          <a:latin typeface="Verdana"/>
                        </a:defRPr>
                      </a:lvl5pPr>
                      <a:lvl6pPr marL="2286000" algn="l" defTabSz="914400" rtl="0" eaLnBrk="1" latinLnBrk="0" hangingPunct="1">
                        <a:defRPr sz="1800" kern="1200">
                          <a:solidFill>
                            <a:schemeClr val="dk1"/>
                          </a:solidFill>
                          <a:latin typeface="Verdana"/>
                        </a:defRPr>
                      </a:lvl6pPr>
                      <a:lvl7pPr marL="2743200" algn="l" defTabSz="914400" rtl="0" eaLnBrk="1" latinLnBrk="0" hangingPunct="1">
                        <a:defRPr sz="1800" kern="1200">
                          <a:solidFill>
                            <a:schemeClr val="dk1"/>
                          </a:solidFill>
                          <a:latin typeface="Verdana"/>
                        </a:defRPr>
                      </a:lvl7pPr>
                      <a:lvl8pPr marL="3200400" algn="l" defTabSz="914400" rtl="0" eaLnBrk="1" latinLnBrk="0" hangingPunct="1">
                        <a:defRPr sz="1800" kern="1200">
                          <a:solidFill>
                            <a:schemeClr val="dk1"/>
                          </a:solidFill>
                          <a:latin typeface="Verdana"/>
                        </a:defRPr>
                      </a:lvl8pPr>
                      <a:lvl9pPr marL="3657600" algn="l" defTabSz="914400" rtl="0" eaLnBrk="1" latinLnBrk="0" hangingPunct="1">
                        <a:defRPr sz="1800" kern="1200">
                          <a:solidFill>
                            <a:schemeClr val="dk1"/>
                          </a:solidFill>
                          <a:latin typeface="Verdana"/>
                        </a:defRPr>
                      </a:lvl9pPr>
                    </a:lstStyle>
                    <a:p>
                      <a:pPr algn="l" fontAlgn="t"/>
                      <a:r>
                        <a:rPr lang="en-US" sz="1000">
                          <a:effectLst/>
                        </a:rPr>
                        <a:t>Fired when a component is destroyed.</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6BC25">
                        <a:tint val="40000"/>
                      </a:srgbClr>
                    </a:solidFill>
                  </a:tcPr>
                </a:tc>
                <a:extLst>
                  <a:ext uri="{0D108BD9-81ED-4DB2-BD59-A6C34878D82A}">
                    <a16:rowId xmlns:a16="http://schemas.microsoft.com/office/drawing/2014/main" val="3462242858"/>
                  </a:ext>
                </a:extLst>
              </a:tr>
              <a:tr h="389332">
                <a:tc>
                  <a:txBody>
                    <a:bodyPr/>
                    <a:lstStyle>
                      <a:lvl1pPr marL="0" algn="l" defTabSz="914400" rtl="0" eaLnBrk="1" latinLnBrk="0" hangingPunct="1">
                        <a:defRPr sz="1800" kern="1200">
                          <a:solidFill>
                            <a:schemeClr val="dk1"/>
                          </a:solidFill>
                          <a:latin typeface="Verdana"/>
                        </a:defRPr>
                      </a:lvl1pPr>
                      <a:lvl2pPr marL="457200" algn="l" defTabSz="914400" rtl="0" eaLnBrk="1" latinLnBrk="0" hangingPunct="1">
                        <a:defRPr sz="1800" kern="1200">
                          <a:solidFill>
                            <a:schemeClr val="dk1"/>
                          </a:solidFill>
                          <a:latin typeface="Verdana"/>
                        </a:defRPr>
                      </a:lvl2pPr>
                      <a:lvl3pPr marL="914400" algn="l" defTabSz="914400" rtl="0" eaLnBrk="1" latinLnBrk="0" hangingPunct="1">
                        <a:defRPr sz="1800" kern="1200">
                          <a:solidFill>
                            <a:schemeClr val="dk1"/>
                          </a:solidFill>
                          <a:latin typeface="Verdana"/>
                        </a:defRPr>
                      </a:lvl3pPr>
                      <a:lvl4pPr marL="1371600" algn="l" defTabSz="914400" rtl="0" eaLnBrk="1" latinLnBrk="0" hangingPunct="1">
                        <a:defRPr sz="1800" kern="1200">
                          <a:solidFill>
                            <a:schemeClr val="dk1"/>
                          </a:solidFill>
                          <a:latin typeface="Verdana"/>
                        </a:defRPr>
                      </a:lvl4pPr>
                      <a:lvl5pPr marL="1828800" algn="l" defTabSz="914400" rtl="0" eaLnBrk="1" latinLnBrk="0" hangingPunct="1">
                        <a:defRPr sz="1800" kern="1200">
                          <a:solidFill>
                            <a:schemeClr val="dk1"/>
                          </a:solidFill>
                          <a:latin typeface="Verdana"/>
                        </a:defRPr>
                      </a:lvl5pPr>
                      <a:lvl6pPr marL="2286000" algn="l" defTabSz="914400" rtl="0" eaLnBrk="1" latinLnBrk="0" hangingPunct="1">
                        <a:defRPr sz="1800" kern="1200">
                          <a:solidFill>
                            <a:schemeClr val="dk1"/>
                          </a:solidFill>
                          <a:latin typeface="Verdana"/>
                        </a:defRPr>
                      </a:lvl6pPr>
                      <a:lvl7pPr marL="2743200" algn="l" defTabSz="914400" rtl="0" eaLnBrk="1" latinLnBrk="0" hangingPunct="1">
                        <a:defRPr sz="1800" kern="1200">
                          <a:solidFill>
                            <a:schemeClr val="dk1"/>
                          </a:solidFill>
                          <a:latin typeface="Verdana"/>
                        </a:defRPr>
                      </a:lvl7pPr>
                      <a:lvl8pPr marL="3200400" algn="l" defTabSz="914400" rtl="0" eaLnBrk="1" latinLnBrk="0" hangingPunct="1">
                        <a:defRPr sz="1800" kern="1200">
                          <a:solidFill>
                            <a:schemeClr val="dk1"/>
                          </a:solidFill>
                          <a:latin typeface="Verdana"/>
                        </a:defRPr>
                      </a:lvl8pPr>
                      <a:lvl9pPr marL="3657600" algn="l" defTabSz="914400" rtl="0" eaLnBrk="1" latinLnBrk="0" hangingPunct="1">
                        <a:defRPr sz="1800" kern="1200">
                          <a:solidFill>
                            <a:schemeClr val="dk1"/>
                          </a:solidFill>
                          <a:latin typeface="Verdana"/>
                        </a:defRPr>
                      </a:lvl9pPr>
                    </a:lstStyle>
                    <a:p>
                      <a:pPr algn="l" fontAlgn="t"/>
                      <a:r>
                        <a:rPr lang="en-US" sz="1000">
                          <a:effectLst/>
                        </a:rPr>
                        <a:t>aura:valueInit</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6BC25">
                        <a:tint val="20000"/>
                      </a:srgbClr>
                    </a:solidFill>
                  </a:tcPr>
                </a:tc>
                <a:tc>
                  <a:txBody>
                    <a:bodyPr/>
                    <a:lstStyle>
                      <a:lvl1pPr marL="0" algn="l" defTabSz="914400" rtl="0" eaLnBrk="1" latinLnBrk="0" hangingPunct="1">
                        <a:defRPr sz="1800" kern="1200">
                          <a:solidFill>
                            <a:schemeClr val="dk1"/>
                          </a:solidFill>
                          <a:latin typeface="Verdana"/>
                        </a:defRPr>
                      </a:lvl1pPr>
                      <a:lvl2pPr marL="457200" algn="l" defTabSz="914400" rtl="0" eaLnBrk="1" latinLnBrk="0" hangingPunct="1">
                        <a:defRPr sz="1800" kern="1200">
                          <a:solidFill>
                            <a:schemeClr val="dk1"/>
                          </a:solidFill>
                          <a:latin typeface="Verdana"/>
                        </a:defRPr>
                      </a:lvl2pPr>
                      <a:lvl3pPr marL="914400" algn="l" defTabSz="914400" rtl="0" eaLnBrk="1" latinLnBrk="0" hangingPunct="1">
                        <a:defRPr sz="1800" kern="1200">
                          <a:solidFill>
                            <a:schemeClr val="dk1"/>
                          </a:solidFill>
                          <a:latin typeface="Verdana"/>
                        </a:defRPr>
                      </a:lvl3pPr>
                      <a:lvl4pPr marL="1371600" algn="l" defTabSz="914400" rtl="0" eaLnBrk="1" latinLnBrk="0" hangingPunct="1">
                        <a:defRPr sz="1800" kern="1200">
                          <a:solidFill>
                            <a:schemeClr val="dk1"/>
                          </a:solidFill>
                          <a:latin typeface="Verdana"/>
                        </a:defRPr>
                      </a:lvl4pPr>
                      <a:lvl5pPr marL="1828800" algn="l" defTabSz="914400" rtl="0" eaLnBrk="1" latinLnBrk="0" hangingPunct="1">
                        <a:defRPr sz="1800" kern="1200">
                          <a:solidFill>
                            <a:schemeClr val="dk1"/>
                          </a:solidFill>
                          <a:latin typeface="Verdana"/>
                        </a:defRPr>
                      </a:lvl5pPr>
                      <a:lvl6pPr marL="2286000" algn="l" defTabSz="914400" rtl="0" eaLnBrk="1" latinLnBrk="0" hangingPunct="1">
                        <a:defRPr sz="1800" kern="1200">
                          <a:solidFill>
                            <a:schemeClr val="dk1"/>
                          </a:solidFill>
                          <a:latin typeface="Verdana"/>
                        </a:defRPr>
                      </a:lvl6pPr>
                      <a:lvl7pPr marL="2743200" algn="l" defTabSz="914400" rtl="0" eaLnBrk="1" latinLnBrk="0" hangingPunct="1">
                        <a:defRPr sz="1800" kern="1200">
                          <a:solidFill>
                            <a:schemeClr val="dk1"/>
                          </a:solidFill>
                          <a:latin typeface="Verdana"/>
                        </a:defRPr>
                      </a:lvl7pPr>
                      <a:lvl8pPr marL="3200400" algn="l" defTabSz="914400" rtl="0" eaLnBrk="1" latinLnBrk="0" hangingPunct="1">
                        <a:defRPr sz="1800" kern="1200">
                          <a:solidFill>
                            <a:schemeClr val="dk1"/>
                          </a:solidFill>
                          <a:latin typeface="Verdana"/>
                        </a:defRPr>
                      </a:lvl8pPr>
                      <a:lvl9pPr marL="3657600" algn="l" defTabSz="914400" rtl="0" eaLnBrk="1" latinLnBrk="0" hangingPunct="1">
                        <a:defRPr sz="1800" kern="1200">
                          <a:solidFill>
                            <a:schemeClr val="dk1"/>
                          </a:solidFill>
                          <a:latin typeface="Verdana"/>
                        </a:defRPr>
                      </a:lvl9pPr>
                    </a:lstStyle>
                    <a:p>
                      <a:pPr algn="l" fontAlgn="t"/>
                      <a:r>
                        <a:rPr lang="en-US" sz="1000" dirty="0">
                          <a:effectLst/>
                        </a:rPr>
                        <a:t>To replace the </a:t>
                      </a:r>
                      <a:r>
                        <a:rPr lang="en-US" sz="1000" dirty="0" err="1">
                          <a:effectLst/>
                        </a:rPr>
                        <a:t>init</a:t>
                      </a:r>
                      <a:r>
                        <a:rPr lang="en-US" sz="1000" dirty="0">
                          <a:effectLst/>
                        </a:rPr>
                        <a:t> event handler, use the </a:t>
                      </a:r>
                      <a:r>
                        <a:rPr lang="en-US" sz="1000" dirty="0" err="1">
                          <a:solidFill>
                            <a:srgbClr val="BE2F7E"/>
                          </a:solidFill>
                          <a:effectLst/>
                        </a:rPr>
                        <a:t>connectedCallback</a:t>
                      </a:r>
                      <a:r>
                        <a:rPr lang="en-US" sz="1000" dirty="0">
                          <a:solidFill>
                            <a:srgbClr val="000814"/>
                          </a:solidFill>
                          <a:effectLst/>
                        </a:rPr>
                        <a:t>()</a:t>
                      </a:r>
                      <a:r>
                        <a:rPr lang="en-US" sz="1000" dirty="0">
                          <a:effectLst/>
                        </a:rPr>
                        <a:t>lifecycle hook. </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6BC25">
                        <a:tint val="20000"/>
                      </a:srgbClr>
                    </a:solidFill>
                  </a:tcPr>
                </a:tc>
                <a:tc>
                  <a:txBody>
                    <a:bodyPr/>
                    <a:lstStyle>
                      <a:lvl1pPr marL="0" algn="l" defTabSz="914400" rtl="0" eaLnBrk="1" latinLnBrk="0" hangingPunct="1">
                        <a:defRPr sz="1800" kern="1200">
                          <a:solidFill>
                            <a:schemeClr val="dk1"/>
                          </a:solidFill>
                          <a:latin typeface="Verdana"/>
                        </a:defRPr>
                      </a:lvl1pPr>
                      <a:lvl2pPr marL="457200" algn="l" defTabSz="914400" rtl="0" eaLnBrk="1" latinLnBrk="0" hangingPunct="1">
                        <a:defRPr sz="1800" kern="1200">
                          <a:solidFill>
                            <a:schemeClr val="dk1"/>
                          </a:solidFill>
                          <a:latin typeface="Verdana"/>
                        </a:defRPr>
                      </a:lvl2pPr>
                      <a:lvl3pPr marL="914400" algn="l" defTabSz="914400" rtl="0" eaLnBrk="1" latinLnBrk="0" hangingPunct="1">
                        <a:defRPr sz="1800" kern="1200">
                          <a:solidFill>
                            <a:schemeClr val="dk1"/>
                          </a:solidFill>
                          <a:latin typeface="Verdana"/>
                        </a:defRPr>
                      </a:lvl3pPr>
                      <a:lvl4pPr marL="1371600" algn="l" defTabSz="914400" rtl="0" eaLnBrk="1" latinLnBrk="0" hangingPunct="1">
                        <a:defRPr sz="1800" kern="1200">
                          <a:solidFill>
                            <a:schemeClr val="dk1"/>
                          </a:solidFill>
                          <a:latin typeface="Verdana"/>
                        </a:defRPr>
                      </a:lvl4pPr>
                      <a:lvl5pPr marL="1828800" algn="l" defTabSz="914400" rtl="0" eaLnBrk="1" latinLnBrk="0" hangingPunct="1">
                        <a:defRPr sz="1800" kern="1200">
                          <a:solidFill>
                            <a:schemeClr val="dk1"/>
                          </a:solidFill>
                          <a:latin typeface="Verdana"/>
                        </a:defRPr>
                      </a:lvl5pPr>
                      <a:lvl6pPr marL="2286000" algn="l" defTabSz="914400" rtl="0" eaLnBrk="1" latinLnBrk="0" hangingPunct="1">
                        <a:defRPr sz="1800" kern="1200">
                          <a:solidFill>
                            <a:schemeClr val="dk1"/>
                          </a:solidFill>
                          <a:latin typeface="Verdana"/>
                        </a:defRPr>
                      </a:lvl6pPr>
                      <a:lvl7pPr marL="2743200" algn="l" defTabSz="914400" rtl="0" eaLnBrk="1" latinLnBrk="0" hangingPunct="1">
                        <a:defRPr sz="1800" kern="1200">
                          <a:solidFill>
                            <a:schemeClr val="dk1"/>
                          </a:solidFill>
                          <a:latin typeface="Verdana"/>
                        </a:defRPr>
                      </a:lvl7pPr>
                      <a:lvl8pPr marL="3200400" algn="l" defTabSz="914400" rtl="0" eaLnBrk="1" latinLnBrk="0" hangingPunct="1">
                        <a:defRPr sz="1800" kern="1200">
                          <a:solidFill>
                            <a:schemeClr val="dk1"/>
                          </a:solidFill>
                          <a:latin typeface="Verdana"/>
                        </a:defRPr>
                      </a:lvl8pPr>
                      <a:lvl9pPr marL="3657600" algn="l" defTabSz="914400" rtl="0" eaLnBrk="1" latinLnBrk="0" hangingPunct="1">
                        <a:defRPr sz="1800" kern="1200">
                          <a:solidFill>
                            <a:schemeClr val="dk1"/>
                          </a:solidFill>
                          <a:latin typeface="Verdana"/>
                        </a:defRPr>
                      </a:lvl9pPr>
                    </a:lstStyle>
                    <a:p>
                      <a:pPr algn="l" fontAlgn="t"/>
                      <a:r>
                        <a:rPr lang="en-US" sz="1000">
                          <a:effectLst/>
                        </a:rPr>
                        <a:t>Fired when a component has been initialized.</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6BC25">
                        <a:tint val="20000"/>
                      </a:srgbClr>
                    </a:solidFill>
                  </a:tcPr>
                </a:tc>
                <a:extLst>
                  <a:ext uri="{0D108BD9-81ED-4DB2-BD59-A6C34878D82A}">
                    <a16:rowId xmlns:a16="http://schemas.microsoft.com/office/drawing/2014/main" val="1625927148"/>
                  </a:ext>
                </a:extLst>
              </a:tr>
              <a:tr h="418819">
                <a:tc>
                  <a:txBody>
                    <a:bodyPr/>
                    <a:lstStyle>
                      <a:lvl1pPr marL="0" algn="l" defTabSz="914400" rtl="0" eaLnBrk="1" latinLnBrk="0" hangingPunct="1">
                        <a:defRPr sz="1800" kern="1200">
                          <a:solidFill>
                            <a:schemeClr val="dk1"/>
                          </a:solidFill>
                          <a:latin typeface="Verdana"/>
                        </a:defRPr>
                      </a:lvl1pPr>
                      <a:lvl2pPr marL="457200" algn="l" defTabSz="914400" rtl="0" eaLnBrk="1" latinLnBrk="0" hangingPunct="1">
                        <a:defRPr sz="1800" kern="1200">
                          <a:solidFill>
                            <a:schemeClr val="dk1"/>
                          </a:solidFill>
                          <a:latin typeface="Verdana"/>
                        </a:defRPr>
                      </a:lvl2pPr>
                      <a:lvl3pPr marL="914400" algn="l" defTabSz="914400" rtl="0" eaLnBrk="1" latinLnBrk="0" hangingPunct="1">
                        <a:defRPr sz="1800" kern="1200">
                          <a:solidFill>
                            <a:schemeClr val="dk1"/>
                          </a:solidFill>
                          <a:latin typeface="Verdana"/>
                        </a:defRPr>
                      </a:lvl3pPr>
                      <a:lvl4pPr marL="1371600" algn="l" defTabSz="914400" rtl="0" eaLnBrk="1" latinLnBrk="0" hangingPunct="1">
                        <a:defRPr sz="1800" kern="1200">
                          <a:solidFill>
                            <a:schemeClr val="dk1"/>
                          </a:solidFill>
                          <a:latin typeface="Verdana"/>
                        </a:defRPr>
                      </a:lvl4pPr>
                      <a:lvl5pPr marL="1828800" algn="l" defTabSz="914400" rtl="0" eaLnBrk="1" latinLnBrk="0" hangingPunct="1">
                        <a:defRPr sz="1800" kern="1200">
                          <a:solidFill>
                            <a:schemeClr val="dk1"/>
                          </a:solidFill>
                          <a:latin typeface="Verdana"/>
                        </a:defRPr>
                      </a:lvl5pPr>
                      <a:lvl6pPr marL="2286000" algn="l" defTabSz="914400" rtl="0" eaLnBrk="1" latinLnBrk="0" hangingPunct="1">
                        <a:defRPr sz="1800" kern="1200">
                          <a:solidFill>
                            <a:schemeClr val="dk1"/>
                          </a:solidFill>
                          <a:latin typeface="Verdana"/>
                        </a:defRPr>
                      </a:lvl6pPr>
                      <a:lvl7pPr marL="2743200" algn="l" defTabSz="914400" rtl="0" eaLnBrk="1" latinLnBrk="0" hangingPunct="1">
                        <a:defRPr sz="1800" kern="1200">
                          <a:solidFill>
                            <a:schemeClr val="dk1"/>
                          </a:solidFill>
                          <a:latin typeface="Verdana"/>
                        </a:defRPr>
                      </a:lvl7pPr>
                      <a:lvl8pPr marL="3200400" algn="l" defTabSz="914400" rtl="0" eaLnBrk="1" latinLnBrk="0" hangingPunct="1">
                        <a:defRPr sz="1800" kern="1200">
                          <a:solidFill>
                            <a:schemeClr val="dk1"/>
                          </a:solidFill>
                          <a:latin typeface="Verdana"/>
                        </a:defRPr>
                      </a:lvl8pPr>
                      <a:lvl9pPr marL="3657600" algn="l" defTabSz="914400" rtl="0" eaLnBrk="1" latinLnBrk="0" hangingPunct="1">
                        <a:defRPr sz="1800" kern="1200">
                          <a:solidFill>
                            <a:schemeClr val="dk1"/>
                          </a:solidFill>
                          <a:latin typeface="Verdana"/>
                        </a:defRPr>
                      </a:lvl9pPr>
                    </a:lstStyle>
                    <a:p>
                      <a:pPr algn="l" fontAlgn="t"/>
                      <a:r>
                        <a:rPr lang="en-US" sz="1000">
                          <a:effectLst/>
                        </a:rPr>
                        <a:t>aura:valueRender</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6BC25">
                        <a:tint val="40000"/>
                      </a:srgbClr>
                    </a:solidFill>
                  </a:tcPr>
                </a:tc>
                <a:tc>
                  <a:txBody>
                    <a:bodyPr/>
                    <a:lstStyle>
                      <a:lvl1pPr marL="0" algn="l" defTabSz="914400" rtl="0" eaLnBrk="1" latinLnBrk="0" hangingPunct="1">
                        <a:defRPr sz="1800" kern="1200">
                          <a:solidFill>
                            <a:schemeClr val="dk1"/>
                          </a:solidFill>
                          <a:latin typeface="Verdana"/>
                        </a:defRPr>
                      </a:lvl1pPr>
                      <a:lvl2pPr marL="457200" algn="l" defTabSz="914400" rtl="0" eaLnBrk="1" latinLnBrk="0" hangingPunct="1">
                        <a:defRPr sz="1800" kern="1200">
                          <a:solidFill>
                            <a:schemeClr val="dk1"/>
                          </a:solidFill>
                          <a:latin typeface="Verdana"/>
                        </a:defRPr>
                      </a:lvl2pPr>
                      <a:lvl3pPr marL="914400" algn="l" defTabSz="914400" rtl="0" eaLnBrk="1" latinLnBrk="0" hangingPunct="1">
                        <a:defRPr sz="1800" kern="1200">
                          <a:solidFill>
                            <a:schemeClr val="dk1"/>
                          </a:solidFill>
                          <a:latin typeface="Verdana"/>
                        </a:defRPr>
                      </a:lvl3pPr>
                      <a:lvl4pPr marL="1371600" algn="l" defTabSz="914400" rtl="0" eaLnBrk="1" latinLnBrk="0" hangingPunct="1">
                        <a:defRPr sz="1800" kern="1200">
                          <a:solidFill>
                            <a:schemeClr val="dk1"/>
                          </a:solidFill>
                          <a:latin typeface="Verdana"/>
                        </a:defRPr>
                      </a:lvl4pPr>
                      <a:lvl5pPr marL="1828800" algn="l" defTabSz="914400" rtl="0" eaLnBrk="1" latinLnBrk="0" hangingPunct="1">
                        <a:defRPr sz="1800" kern="1200">
                          <a:solidFill>
                            <a:schemeClr val="dk1"/>
                          </a:solidFill>
                          <a:latin typeface="Verdana"/>
                        </a:defRPr>
                      </a:lvl5pPr>
                      <a:lvl6pPr marL="2286000" algn="l" defTabSz="914400" rtl="0" eaLnBrk="1" latinLnBrk="0" hangingPunct="1">
                        <a:defRPr sz="1800" kern="1200">
                          <a:solidFill>
                            <a:schemeClr val="dk1"/>
                          </a:solidFill>
                          <a:latin typeface="Verdana"/>
                        </a:defRPr>
                      </a:lvl6pPr>
                      <a:lvl7pPr marL="2743200" algn="l" defTabSz="914400" rtl="0" eaLnBrk="1" latinLnBrk="0" hangingPunct="1">
                        <a:defRPr sz="1800" kern="1200">
                          <a:solidFill>
                            <a:schemeClr val="dk1"/>
                          </a:solidFill>
                          <a:latin typeface="Verdana"/>
                        </a:defRPr>
                      </a:lvl7pPr>
                      <a:lvl8pPr marL="3200400" algn="l" defTabSz="914400" rtl="0" eaLnBrk="1" latinLnBrk="0" hangingPunct="1">
                        <a:defRPr sz="1800" kern="1200">
                          <a:solidFill>
                            <a:schemeClr val="dk1"/>
                          </a:solidFill>
                          <a:latin typeface="Verdana"/>
                        </a:defRPr>
                      </a:lvl8pPr>
                      <a:lvl9pPr marL="3657600" algn="l" defTabSz="914400" rtl="0" eaLnBrk="1" latinLnBrk="0" hangingPunct="1">
                        <a:defRPr sz="1800" kern="1200">
                          <a:solidFill>
                            <a:schemeClr val="dk1"/>
                          </a:solidFill>
                          <a:latin typeface="Verdana"/>
                        </a:defRPr>
                      </a:lvl9pPr>
                    </a:lstStyle>
                    <a:p>
                      <a:pPr algn="l" fontAlgn="t"/>
                      <a:r>
                        <a:rPr lang="en-US" sz="1000" dirty="0">
                          <a:effectLst/>
                        </a:rPr>
                        <a:t>Use the </a:t>
                      </a:r>
                      <a:r>
                        <a:rPr lang="en-US" sz="1000" dirty="0" err="1">
                          <a:solidFill>
                            <a:srgbClr val="BE2F7E"/>
                          </a:solidFill>
                          <a:effectLst/>
                        </a:rPr>
                        <a:t>renderedCallback</a:t>
                      </a:r>
                      <a:r>
                        <a:rPr lang="en-US" sz="1000" dirty="0">
                          <a:solidFill>
                            <a:srgbClr val="000814"/>
                          </a:solidFill>
                          <a:effectLst/>
                        </a:rPr>
                        <a:t>()</a:t>
                      </a:r>
                      <a:r>
                        <a:rPr lang="en-US" sz="1000" dirty="0">
                          <a:effectLst/>
                        </a:rPr>
                        <a:t> or </a:t>
                      </a:r>
                      <a:r>
                        <a:rPr lang="en-US" sz="1000" dirty="0">
                          <a:solidFill>
                            <a:srgbClr val="BE2F7E"/>
                          </a:solidFill>
                          <a:effectLst/>
                        </a:rPr>
                        <a:t>render</a:t>
                      </a:r>
                      <a:r>
                        <a:rPr lang="en-US" sz="1000" dirty="0">
                          <a:solidFill>
                            <a:srgbClr val="000814"/>
                          </a:solidFill>
                          <a:effectLst/>
                        </a:rPr>
                        <a:t>()</a:t>
                      </a:r>
                      <a:r>
                        <a:rPr lang="en-US" sz="1000" dirty="0">
                          <a:effectLst/>
                        </a:rPr>
                        <a:t> lifecycle hook. </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6BC25">
                        <a:tint val="40000"/>
                      </a:srgbClr>
                    </a:solidFill>
                  </a:tcPr>
                </a:tc>
                <a:tc>
                  <a:txBody>
                    <a:bodyPr/>
                    <a:lstStyle>
                      <a:lvl1pPr marL="0" algn="l" defTabSz="914400" rtl="0" eaLnBrk="1" latinLnBrk="0" hangingPunct="1">
                        <a:defRPr sz="1800" kern="1200">
                          <a:solidFill>
                            <a:schemeClr val="dk1"/>
                          </a:solidFill>
                          <a:latin typeface="Verdana"/>
                        </a:defRPr>
                      </a:lvl1pPr>
                      <a:lvl2pPr marL="457200" algn="l" defTabSz="914400" rtl="0" eaLnBrk="1" latinLnBrk="0" hangingPunct="1">
                        <a:defRPr sz="1800" kern="1200">
                          <a:solidFill>
                            <a:schemeClr val="dk1"/>
                          </a:solidFill>
                          <a:latin typeface="Verdana"/>
                        </a:defRPr>
                      </a:lvl2pPr>
                      <a:lvl3pPr marL="914400" algn="l" defTabSz="914400" rtl="0" eaLnBrk="1" latinLnBrk="0" hangingPunct="1">
                        <a:defRPr sz="1800" kern="1200">
                          <a:solidFill>
                            <a:schemeClr val="dk1"/>
                          </a:solidFill>
                          <a:latin typeface="Verdana"/>
                        </a:defRPr>
                      </a:lvl3pPr>
                      <a:lvl4pPr marL="1371600" algn="l" defTabSz="914400" rtl="0" eaLnBrk="1" latinLnBrk="0" hangingPunct="1">
                        <a:defRPr sz="1800" kern="1200">
                          <a:solidFill>
                            <a:schemeClr val="dk1"/>
                          </a:solidFill>
                          <a:latin typeface="Verdana"/>
                        </a:defRPr>
                      </a:lvl4pPr>
                      <a:lvl5pPr marL="1828800" algn="l" defTabSz="914400" rtl="0" eaLnBrk="1" latinLnBrk="0" hangingPunct="1">
                        <a:defRPr sz="1800" kern="1200">
                          <a:solidFill>
                            <a:schemeClr val="dk1"/>
                          </a:solidFill>
                          <a:latin typeface="Verdana"/>
                        </a:defRPr>
                      </a:lvl5pPr>
                      <a:lvl6pPr marL="2286000" algn="l" defTabSz="914400" rtl="0" eaLnBrk="1" latinLnBrk="0" hangingPunct="1">
                        <a:defRPr sz="1800" kern="1200">
                          <a:solidFill>
                            <a:schemeClr val="dk1"/>
                          </a:solidFill>
                          <a:latin typeface="Verdana"/>
                        </a:defRPr>
                      </a:lvl6pPr>
                      <a:lvl7pPr marL="2743200" algn="l" defTabSz="914400" rtl="0" eaLnBrk="1" latinLnBrk="0" hangingPunct="1">
                        <a:defRPr sz="1800" kern="1200">
                          <a:solidFill>
                            <a:schemeClr val="dk1"/>
                          </a:solidFill>
                          <a:latin typeface="Verdana"/>
                        </a:defRPr>
                      </a:lvl7pPr>
                      <a:lvl8pPr marL="3200400" algn="l" defTabSz="914400" rtl="0" eaLnBrk="1" latinLnBrk="0" hangingPunct="1">
                        <a:defRPr sz="1800" kern="1200">
                          <a:solidFill>
                            <a:schemeClr val="dk1"/>
                          </a:solidFill>
                          <a:latin typeface="Verdana"/>
                        </a:defRPr>
                      </a:lvl8pPr>
                      <a:lvl9pPr marL="3657600" algn="l" defTabSz="914400" rtl="0" eaLnBrk="1" latinLnBrk="0" hangingPunct="1">
                        <a:defRPr sz="1800" kern="1200">
                          <a:solidFill>
                            <a:schemeClr val="dk1"/>
                          </a:solidFill>
                          <a:latin typeface="Verdana"/>
                        </a:defRPr>
                      </a:lvl9pPr>
                    </a:lstStyle>
                    <a:p>
                      <a:pPr algn="l" fontAlgn="t"/>
                      <a:r>
                        <a:rPr lang="en-US" sz="1000">
                          <a:effectLst/>
                        </a:rPr>
                        <a:t>Fired when a component has been rendered.</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6BC25">
                        <a:tint val="40000"/>
                      </a:srgbClr>
                    </a:solidFill>
                  </a:tcPr>
                </a:tc>
                <a:extLst>
                  <a:ext uri="{0D108BD9-81ED-4DB2-BD59-A6C34878D82A}">
                    <a16:rowId xmlns:a16="http://schemas.microsoft.com/office/drawing/2014/main" val="940970052"/>
                  </a:ext>
                </a:extLst>
              </a:tr>
              <a:tr h="239589">
                <a:tc>
                  <a:txBody>
                    <a:bodyPr/>
                    <a:lstStyle>
                      <a:lvl1pPr marL="0" algn="l" defTabSz="914400" rtl="0" eaLnBrk="1" latinLnBrk="0" hangingPunct="1">
                        <a:defRPr sz="1800" kern="1200">
                          <a:solidFill>
                            <a:schemeClr val="dk1"/>
                          </a:solidFill>
                          <a:latin typeface="Verdana"/>
                        </a:defRPr>
                      </a:lvl1pPr>
                      <a:lvl2pPr marL="457200" algn="l" defTabSz="914400" rtl="0" eaLnBrk="1" latinLnBrk="0" hangingPunct="1">
                        <a:defRPr sz="1800" kern="1200">
                          <a:solidFill>
                            <a:schemeClr val="dk1"/>
                          </a:solidFill>
                          <a:latin typeface="Verdana"/>
                        </a:defRPr>
                      </a:lvl2pPr>
                      <a:lvl3pPr marL="914400" algn="l" defTabSz="914400" rtl="0" eaLnBrk="1" latinLnBrk="0" hangingPunct="1">
                        <a:defRPr sz="1800" kern="1200">
                          <a:solidFill>
                            <a:schemeClr val="dk1"/>
                          </a:solidFill>
                          <a:latin typeface="Verdana"/>
                        </a:defRPr>
                      </a:lvl3pPr>
                      <a:lvl4pPr marL="1371600" algn="l" defTabSz="914400" rtl="0" eaLnBrk="1" latinLnBrk="0" hangingPunct="1">
                        <a:defRPr sz="1800" kern="1200">
                          <a:solidFill>
                            <a:schemeClr val="dk1"/>
                          </a:solidFill>
                          <a:latin typeface="Verdana"/>
                        </a:defRPr>
                      </a:lvl4pPr>
                      <a:lvl5pPr marL="1828800" algn="l" defTabSz="914400" rtl="0" eaLnBrk="1" latinLnBrk="0" hangingPunct="1">
                        <a:defRPr sz="1800" kern="1200">
                          <a:solidFill>
                            <a:schemeClr val="dk1"/>
                          </a:solidFill>
                          <a:latin typeface="Verdana"/>
                        </a:defRPr>
                      </a:lvl5pPr>
                      <a:lvl6pPr marL="2286000" algn="l" defTabSz="914400" rtl="0" eaLnBrk="1" latinLnBrk="0" hangingPunct="1">
                        <a:defRPr sz="1800" kern="1200">
                          <a:solidFill>
                            <a:schemeClr val="dk1"/>
                          </a:solidFill>
                          <a:latin typeface="Verdana"/>
                        </a:defRPr>
                      </a:lvl6pPr>
                      <a:lvl7pPr marL="2743200" algn="l" defTabSz="914400" rtl="0" eaLnBrk="1" latinLnBrk="0" hangingPunct="1">
                        <a:defRPr sz="1800" kern="1200">
                          <a:solidFill>
                            <a:schemeClr val="dk1"/>
                          </a:solidFill>
                          <a:latin typeface="Verdana"/>
                        </a:defRPr>
                      </a:lvl7pPr>
                      <a:lvl8pPr marL="3200400" algn="l" defTabSz="914400" rtl="0" eaLnBrk="1" latinLnBrk="0" hangingPunct="1">
                        <a:defRPr sz="1800" kern="1200">
                          <a:solidFill>
                            <a:schemeClr val="dk1"/>
                          </a:solidFill>
                          <a:latin typeface="Verdana"/>
                        </a:defRPr>
                      </a:lvl8pPr>
                      <a:lvl9pPr marL="3657600" algn="l" defTabSz="914400" rtl="0" eaLnBrk="1" latinLnBrk="0" hangingPunct="1">
                        <a:defRPr sz="1800" kern="1200">
                          <a:solidFill>
                            <a:schemeClr val="dk1"/>
                          </a:solidFill>
                          <a:latin typeface="Verdana"/>
                        </a:defRPr>
                      </a:lvl9pPr>
                    </a:lstStyle>
                    <a:p>
                      <a:pPr algn="l" fontAlgn="t"/>
                      <a:r>
                        <a:rPr lang="en-US" sz="1000">
                          <a:effectLst/>
                        </a:rPr>
                        <a:t>force:createRecord</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6BC25">
                        <a:tint val="20000"/>
                      </a:srgbClr>
                    </a:solidFill>
                  </a:tcPr>
                </a:tc>
                <a:tc rowSpan="10">
                  <a:txBody>
                    <a:bodyPr/>
                    <a:lstStyle>
                      <a:lvl1pPr marL="0" algn="l" defTabSz="914400" rtl="0" eaLnBrk="1" latinLnBrk="0" hangingPunct="1">
                        <a:defRPr sz="1800" kern="1200">
                          <a:solidFill>
                            <a:schemeClr val="dk1"/>
                          </a:solidFill>
                          <a:latin typeface="Verdana"/>
                        </a:defRPr>
                      </a:lvl1pPr>
                      <a:lvl2pPr marL="457200" algn="l" defTabSz="914400" rtl="0" eaLnBrk="1" latinLnBrk="0" hangingPunct="1">
                        <a:defRPr sz="1800" kern="1200">
                          <a:solidFill>
                            <a:schemeClr val="dk1"/>
                          </a:solidFill>
                          <a:latin typeface="Verdana"/>
                        </a:defRPr>
                      </a:lvl2pPr>
                      <a:lvl3pPr marL="914400" algn="l" defTabSz="914400" rtl="0" eaLnBrk="1" latinLnBrk="0" hangingPunct="1">
                        <a:defRPr sz="1800" kern="1200">
                          <a:solidFill>
                            <a:schemeClr val="dk1"/>
                          </a:solidFill>
                          <a:latin typeface="Verdana"/>
                        </a:defRPr>
                      </a:lvl3pPr>
                      <a:lvl4pPr marL="1371600" algn="l" defTabSz="914400" rtl="0" eaLnBrk="1" latinLnBrk="0" hangingPunct="1">
                        <a:defRPr sz="1800" kern="1200">
                          <a:solidFill>
                            <a:schemeClr val="dk1"/>
                          </a:solidFill>
                          <a:latin typeface="Verdana"/>
                        </a:defRPr>
                      </a:lvl4pPr>
                      <a:lvl5pPr marL="1828800" algn="l" defTabSz="914400" rtl="0" eaLnBrk="1" latinLnBrk="0" hangingPunct="1">
                        <a:defRPr sz="1800" kern="1200">
                          <a:solidFill>
                            <a:schemeClr val="dk1"/>
                          </a:solidFill>
                          <a:latin typeface="Verdana"/>
                        </a:defRPr>
                      </a:lvl5pPr>
                      <a:lvl6pPr marL="2286000" algn="l" defTabSz="914400" rtl="0" eaLnBrk="1" latinLnBrk="0" hangingPunct="1">
                        <a:defRPr sz="1800" kern="1200">
                          <a:solidFill>
                            <a:schemeClr val="dk1"/>
                          </a:solidFill>
                          <a:latin typeface="Verdana"/>
                        </a:defRPr>
                      </a:lvl6pPr>
                      <a:lvl7pPr marL="2743200" algn="l" defTabSz="914400" rtl="0" eaLnBrk="1" latinLnBrk="0" hangingPunct="1">
                        <a:defRPr sz="1800" kern="1200">
                          <a:solidFill>
                            <a:schemeClr val="dk1"/>
                          </a:solidFill>
                          <a:latin typeface="Verdana"/>
                        </a:defRPr>
                      </a:lvl7pPr>
                      <a:lvl8pPr marL="3200400" algn="l" defTabSz="914400" rtl="0" eaLnBrk="1" latinLnBrk="0" hangingPunct="1">
                        <a:defRPr sz="1800" kern="1200">
                          <a:solidFill>
                            <a:schemeClr val="dk1"/>
                          </a:solidFill>
                          <a:latin typeface="Verdana"/>
                        </a:defRPr>
                      </a:lvl8pPr>
                      <a:lvl9pPr marL="3657600" algn="l" defTabSz="914400" rtl="0" eaLnBrk="1" latinLnBrk="0" hangingPunct="1">
                        <a:defRPr sz="1800" kern="1200">
                          <a:solidFill>
                            <a:schemeClr val="dk1"/>
                          </a:solidFill>
                          <a:latin typeface="Verdana"/>
                        </a:defRPr>
                      </a:lvl9pPr>
                    </a:lstStyle>
                    <a:p>
                      <a:pPr algn="l" fontAlgn="t"/>
                      <a:endParaRPr lang="en-US" sz="1000" dirty="0">
                        <a:effectLst/>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6BC25">
                        <a:tint val="20000"/>
                      </a:srgbClr>
                    </a:solidFill>
                  </a:tcPr>
                </a:tc>
                <a:tc>
                  <a:txBody>
                    <a:bodyPr/>
                    <a:lstStyle>
                      <a:lvl1pPr marL="0" algn="l" defTabSz="914400" rtl="0" eaLnBrk="1" latinLnBrk="0" hangingPunct="1">
                        <a:defRPr sz="1800" kern="1200">
                          <a:solidFill>
                            <a:schemeClr val="dk1"/>
                          </a:solidFill>
                          <a:latin typeface="Verdana"/>
                        </a:defRPr>
                      </a:lvl1pPr>
                      <a:lvl2pPr marL="457200" algn="l" defTabSz="914400" rtl="0" eaLnBrk="1" latinLnBrk="0" hangingPunct="1">
                        <a:defRPr sz="1800" kern="1200">
                          <a:solidFill>
                            <a:schemeClr val="dk1"/>
                          </a:solidFill>
                          <a:latin typeface="Verdana"/>
                        </a:defRPr>
                      </a:lvl2pPr>
                      <a:lvl3pPr marL="914400" algn="l" defTabSz="914400" rtl="0" eaLnBrk="1" latinLnBrk="0" hangingPunct="1">
                        <a:defRPr sz="1800" kern="1200">
                          <a:solidFill>
                            <a:schemeClr val="dk1"/>
                          </a:solidFill>
                          <a:latin typeface="Verdana"/>
                        </a:defRPr>
                      </a:lvl3pPr>
                      <a:lvl4pPr marL="1371600" algn="l" defTabSz="914400" rtl="0" eaLnBrk="1" latinLnBrk="0" hangingPunct="1">
                        <a:defRPr sz="1800" kern="1200">
                          <a:solidFill>
                            <a:schemeClr val="dk1"/>
                          </a:solidFill>
                          <a:latin typeface="Verdana"/>
                        </a:defRPr>
                      </a:lvl4pPr>
                      <a:lvl5pPr marL="1828800" algn="l" defTabSz="914400" rtl="0" eaLnBrk="1" latinLnBrk="0" hangingPunct="1">
                        <a:defRPr sz="1800" kern="1200">
                          <a:solidFill>
                            <a:schemeClr val="dk1"/>
                          </a:solidFill>
                          <a:latin typeface="Verdana"/>
                        </a:defRPr>
                      </a:lvl5pPr>
                      <a:lvl6pPr marL="2286000" algn="l" defTabSz="914400" rtl="0" eaLnBrk="1" latinLnBrk="0" hangingPunct="1">
                        <a:defRPr sz="1800" kern="1200">
                          <a:solidFill>
                            <a:schemeClr val="dk1"/>
                          </a:solidFill>
                          <a:latin typeface="Verdana"/>
                        </a:defRPr>
                      </a:lvl6pPr>
                      <a:lvl7pPr marL="2743200" algn="l" defTabSz="914400" rtl="0" eaLnBrk="1" latinLnBrk="0" hangingPunct="1">
                        <a:defRPr sz="1800" kern="1200">
                          <a:solidFill>
                            <a:schemeClr val="dk1"/>
                          </a:solidFill>
                          <a:latin typeface="Verdana"/>
                        </a:defRPr>
                      </a:lvl7pPr>
                      <a:lvl8pPr marL="3200400" algn="l" defTabSz="914400" rtl="0" eaLnBrk="1" latinLnBrk="0" hangingPunct="1">
                        <a:defRPr sz="1800" kern="1200">
                          <a:solidFill>
                            <a:schemeClr val="dk1"/>
                          </a:solidFill>
                          <a:latin typeface="Verdana"/>
                        </a:defRPr>
                      </a:lvl8pPr>
                      <a:lvl9pPr marL="3657600" algn="l" defTabSz="914400" rtl="0" eaLnBrk="1" latinLnBrk="0" hangingPunct="1">
                        <a:defRPr sz="1800" kern="1200">
                          <a:solidFill>
                            <a:schemeClr val="dk1"/>
                          </a:solidFill>
                          <a:latin typeface="Verdana"/>
                        </a:defRPr>
                      </a:lvl9pPr>
                    </a:lstStyle>
                    <a:p>
                      <a:pPr algn="l" fontAlgn="t"/>
                      <a:r>
                        <a:rPr lang="en-US" sz="1000">
                          <a:effectLst/>
                        </a:rPr>
                        <a:t>Displays the record create panel.</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6BC25">
                        <a:tint val="20000"/>
                      </a:srgbClr>
                    </a:solidFill>
                  </a:tcPr>
                </a:tc>
                <a:extLst>
                  <a:ext uri="{0D108BD9-81ED-4DB2-BD59-A6C34878D82A}">
                    <a16:rowId xmlns:a16="http://schemas.microsoft.com/office/drawing/2014/main" val="744464575"/>
                  </a:ext>
                </a:extLst>
              </a:tr>
              <a:tr h="239589">
                <a:tc>
                  <a:txBody>
                    <a:bodyPr/>
                    <a:lstStyle>
                      <a:lvl1pPr marL="0" algn="l" defTabSz="914400" rtl="0" eaLnBrk="1" latinLnBrk="0" hangingPunct="1">
                        <a:defRPr sz="1800" kern="1200">
                          <a:solidFill>
                            <a:schemeClr val="dk1"/>
                          </a:solidFill>
                          <a:latin typeface="Verdana"/>
                        </a:defRPr>
                      </a:lvl1pPr>
                      <a:lvl2pPr marL="457200" algn="l" defTabSz="914400" rtl="0" eaLnBrk="1" latinLnBrk="0" hangingPunct="1">
                        <a:defRPr sz="1800" kern="1200">
                          <a:solidFill>
                            <a:schemeClr val="dk1"/>
                          </a:solidFill>
                          <a:latin typeface="Verdana"/>
                        </a:defRPr>
                      </a:lvl2pPr>
                      <a:lvl3pPr marL="914400" algn="l" defTabSz="914400" rtl="0" eaLnBrk="1" latinLnBrk="0" hangingPunct="1">
                        <a:defRPr sz="1800" kern="1200">
                          <a:solidFill>
                            <a:schemeClr val="dk1"/>
                          </a:solidFill>
                          <a:latin typeface="Verdana"/>
                        </a:defRPr>
                      </a:lvl3pPr>
                      <a:lvl4pPr marL="1371600" algn="l" defTabSz="914400" rtl="0" eaLnBrk="1" latinLnBrk="0" hangingPunct="1">
                        <a:defRPr sz="1800" kern="1200">
                          <a:solidFill>
                            <a:schemeClr val="dk1"/>
                          </a:solidFill>
                          <a:latin typeface="Verdana"/>
                        </a:defRPr>
                      </a:lvl4pPr>
                      <a:lvl5pPr marL="1828800" algn="l" defTabSz="914400" rtl="0" eaLnBrk="1" latinLnBrk="0" hangingPunct="1">
                        <a:defRPr sz="1800" kern="1200">
                          <a:solidFill>
                            <a:schemeClr val="dk1"/>
                          </a:solidFill>
                          <a:latin typeface="Verdana"/>
                        </a:defRPr>
                      </a:lvl5pPr>
                      <a:lvl6pPr marL="2286000" algn="l" defTabSz="914400" rtl="0" eaLnBrk="1" latinLnBrk="0" hangingPunct="1">
                        <a:defRPr sz="1800" kern="1200">
                          <a:solidFill>
                            <a:schemeClr val="dk1"/>
                          </a:solidFill>
                          <a:latin typeface="Verdana"/>
                        </a:defRPr>
                      </a:lvl6pPr>
                      <a:lvl7pPr marL="2743200" algn="l" defTabSz="914400" rtl="0" eaLnBrk="1" latinLnBrk="0" hangingPunct="1">
                        <a:defRPr sz="1800" kern="1200">
                          <a:solidFill>
                            <a:schemeClr val="dk1"/>
                          </a:solidFill>
                          <a:latin typeface="Verdana"/>
                        </a:defRPr>
                      </a:lvl7pPr>
                      <a:lvl8pPr marL="3200400" algn="l" defTabSz="914400" rtl="0" eaLnBrk="1" latinLnBrk="0" hangingPunct="1">
                        <a:defRPr sz="1800" kern="1200">
                          <a:solidFill>
                            <a:schemeClr val="dk1"/>
                          </a:solidFill>
                          <a:latin typeface="Verdana"/>
                        </a:defRPr>
                      </a:lvl8pPr>
                      <a:lvl9pPr marL="3657600" algn="l" defTabSz="914400" rtl="0" eaLnBrk="1" latinLnBrk="0" hangingPunct="1">
                        <a:defRPr sz="1800" kern="1200">
                          <a:solidFill>
                            <a:schemeClr val="dk1"/>
                          </a:solidFill>
                          <a:latin typeface="Verdana"/>
                        </a:defRPr>
                      </a:lvl9pPr>
                    </a:lstStyle>
                    <a:p>
                      <a:pPr algn="l" fontAlgn="t"/>
                      <a:r>
                        <a:rPr lang="en-US" sz="1000" dirty="0" err="1">
                          <a:effectLst/>
                        </a:rPr>
                        <a:t>force:editRecord</a:t>
                      </a:r>
                      <a:endParaRPr lang="en-US" sz="1000" dirty="0">
                        <a:effectLst/>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6BC25">
                        <a:tint val="40000"/>
                      </a:srgbClr>
                    </a:solidFill>
                  </a:tcPr>
                </a:tc>
                <a:tc vMerge="1">
                  <a:txBody>
                    <a:bodyPr/>
                    <a:lstStyle/>
                    <a:p>
                      <a:endParaRPr lang="en-US"/>
                    </a:p>
                  </a:txBody>
                  <a:tcPr/>
                </a:tc>
                <a:tc>
                  <a:txBody>
                    <a:bodyPr/>
                    <a:lstStyle>
                      <a:lvl1pPr marL="0" algn="l" defTabSz="914400" rtl="0" eaLnBrk="1" latinLnBrk="0" hangingPunct="1">
                        <a:defRPr sz="1800" kern="1200">
                          <a:solidFill>
                            <a:schemeClr val="dk1"/>
                          </a:solidFill>
                          <a:latin typeface="Verdana"/>
                        </a:defRPr>
                      </a:lvl1pPr>
                      <a:lvl2pPr marL="457200" algn="l" defTabSz="914400" rtl="0" eaLnBrk="1" latinLnBrk="0" hangingPunct="1">
                        <a:defRPr sz="1800" kern="1200">
                          <a:solidFill>
                            <a:schemeClr val="dk1"/>
                          </a:solidFill>
                          <a:latin typeface="Verdana"/>
                        </a:defRPr>
                      </a:lvl2pPr>
                      <a:lvl3pPr marL="914400" algn="l" defTabSz="914400" rtl="0" eaLnBrk="1" latinLnBrk="0" hangingPunct="1">
                        <a:defRPr sz="1800" kern="1200">
                          <a:solidFill>
                            <a:schemeClr val="dk1"/>
                          </a:solidFill>
                          <a:latin typeface="Verdana"/>
                        </a:defRPr>
                      </a:lvl3pPr>
                      <a:lvl4pPr marL="1371600" algn="l" defTabSz="914400" rtl="0" eaLnBrk="1" latinLnBrk="0" hangingPunct="1">
                        <a:defRPr sz="1800" kern="1200">
                          <a:solidFill>
                            <a:schemeClr val="dk1"/>
                          </a:solidFill>
                          <a:latin typeface="Verdana"/>
                        </a:defRPr>
                      </a:lvl4pPr>
                      <a:lvl5pPr marL="1828800" algn="l" defTabSz="914400" rtl="0" eaLnBrk="1" latinLnBrk="0" hangingPunct="1">
                        <a:defRPr sz="1800" kern="1200">
                          <a:solidFill>
                            <a:schemeClr val="dk1"/>
                          </a:solidFill>
                          <a:latin typeface="Verdana"/>
                        </a:defRPr>
                      </a:lvl5pPr>
                      <a:lvl6pPr marL="2286000" algn="l" defTabSz="914400" rtl="0" eaLnBrk="1" latinLnBrk="0" hangingPunct="1">
                        <a:defRPr sz="1800" kern="1200">
                          <a:solidFill>
                            <a:schemeClr val="dk1"/>
                          </a:solidFill>
                          <a:latin typeface="Verdana"/>
                        </a:defRPr>
                      </a:lvl6pPr>
                      <a:lvl7pPr marL="2743200" algn="l" defTabSz="914400" rtl="0" eaLnBrk="1" latinLnBrk="0" hangingPunct="1">
                        <a:defRPr sz="1800" kern="1200">
                          <a:solidFill>
                            <a:schemeClr val="dk1"/>
                          </a:solidFill>
                          <a:latin typeface="Verdana"/>
                        </a:defRPr>
                      </a:lvl7pPr>
                      <a:lvl8pPr marL="3200400" algn="l" defTabSz="914400" rtl="0" eaLnBrk="1" latinLnBrk="0" hangingPunct="1">
                        <a:defRPr sz="1800" kern="1200">
                          <a:solidFill>
                            <a:schemeClr val="dk1"/>
                          </a:solidFill>
                          <a:latin typeface="Verdana"/>
                        </a:defRPr>
                      </a:lvl8pPr>
                      <a:lvl9pPr marL="3657600" algn="l" defTabSz="914400" rtl="0" eaLnBrk="1" latinLnBrk="0" hangingPunct="1">
                        <a:defRPr sz="1800" kern="1200">
                          <a:solidFill>
                            <a:schemeClr val="dk1"/>
                          </a:solidFill>
                          <a:latin typeface="Verdana"/>
                        </a:defRPr>
                      </a:lvl9pPr>
                    </a:lstStyle>
                    <a:p>
                      <a:pPr algn="l" fontAlgn="t"/>
                      <a:r>
                        <a:rPr lang="en-US" sz="1000" dirty="0">
                          <a:effectLst/>
                        </a:rPr>
                        <a:t>Displays the record edit panel.</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6BC25">
                        <a:tint val="40000"/>
                      </a:srgbClr>
                    </a:solidFill>
                  </a:tcPr>
                </a:tc>
                <a:extLst>
                  <a:ext uri="{0D108BD9-81ED-4DB2-BD59-A6C34878D82A}">
                    <a16:rowId xmlns:a16="http://schemas.microsoft.com/office/drawing/2014/main" val="2240772376"/>
                  </a:ext>
                </a:extLst>
              </a:tr>
              <a:tr h="239589">
                <a:tc>
                  <a:txBody>
                    <a:bodyPr/>
                    <a:lstStyle>
                      <a:lvl1pPr marL="0" algn="l" defTabSz="914400" rtl="0" eaLnBrk="1" latinLnBrk="0" hangingPunct="1">
                        <a:defRPr sz="1800" kern="1200">
                          <a:solidFill>
                            <a:schemeClr val="dk1"/>
                          </a:solidFill>
                          <a:latin typeface="Verdana"/>
                        </a:defRPr>
                      </a:lvl1pPr>
                      <a:lvl2pPr marL="457200" algn="l" defTabSz="914400" rtl="0" eaLnBrk="1" latinLnBrk="0" hangingPunct="1">
                        <a:defRPr sz="1800" kern="1200">
                          <a:solidFill>
                            <a:schemeClr val="dk1"/>
                          </a:solidFill>
                          <a:latin typeface="Verdana"/>
                        </a:defRPr>
                      </a:lvl2pPr>
                      <a:lvl3pPr marL="914400" algn="l" defTabSz="914400" rtl="0" eaLnBrk="1" latinLnBrk="0" hangingPunct="1">
                        <a:defRPr sz="1800" kern="1200">
                          <a:solidFill>
                            <a:schemeClr val="dk1"/>
                          </a:solidFill>
                          <a:latin typeface="Verdana"/>
                        </a:defRPr>
                      </a:lvl3pPr>
                      <a:lvl4pPr marL="1371600" algn="l" defTabSz="914400" rtl="0" eaLnBrk="1" latinLnBrk="0" hangingPunct="1">
                        <a:defRPr sz="1800" kern="1200">
                          <a:solidFill>
                            <a:schemeClr val="dk1"/>
                          </a:solidFill>
                          <a:latin typeface="Verdana"/>
                        </a:defRPr>
                      </a:lvl4pPr>
                      <a:lvl5pPr marL="1828800" algn="l" defTabSz="914400" rtl="0" eaLnBrk="1" latinLnBrk="0" hangingPunct="1">
                        <a:defRPr sz="1800" kern="1200">
                          <a:solidFill>
                            <a:schemeClr val="dk1"/>
                          </a:solidFill>
                          <a:latin typeface="Verdana"/>
                        </a:defRPr>
                      </a:lvl5pPr>
                      <a:lvl6pPr marL="2286000" algn="l" defTabSz="914400" rtl="0" eaLnBrk="1" latinLnBrk="0" hangingPunct="1">
                        <a:defRPr sz="1800" kern="1200">
                          <a:solidFill>
                            <a:schemeClr val="dk1"/>
                          </a:solidFill>
                          <a:latin typeface="Verdana"/>
                        </a:defRPr>
                      </a:lvl6pPr>
                      <a:lvl7pPr marL="2743200" algn="l" defTabSz="914400" rtl="0" eaLnBrk="1" latinLnBrk="0" hangingPunct="1">
                        <a:defRPr sz="1800" kern="1200">
                          <a:solidFill>
                            <a:schemeClr val="dk1"/>
                          </a:solidFill>
                          <a:latin typeface="Verdana"/>
                        </a:defRPr>
                      </a:lvl7pPr>
                      <a:lvl8pPr marL="3200400" algn="l" defTabSz="914400" rtl="0" eaLnBrk="1" latinLnBrk="0" hangingPunct="1">
                        <a:defRPr sz="1800" kern="1200">
                          <a:solidFill>
                            <a:schemeClr val="dk1"/>
                          </a:solidFill>
                          <a:latin typeface="Verdana"/>
                        </a:defRPr>
                      </a:lvl8pPr>
                      <a:lvl9pPr marL="3657600" algn="l" defTabSz="914400" rtl="0" eaLnBrk="1" latinLnBrk="0" hangingPunct="1">
                        <a:defRPr sz="1800" kern="1200">
                          <a:solidFill>
                            <a:schemeClr val="dk1"/>
                          </a:solidFill>
                          <a:latin typeface="Verdana"/>
                        </a:defRPr>
                      </a:lvl9pPr>
                    </a:lstStyle>
                    <a:p>
                      <a:pPr algn="l" fontAlgn="t"/>
                      <a:r>
                        <a:rPr lang="en-US" sz="1000">
                          <a:effectLst/>
                        </a:rPr>
                        <a:t>force:navigateHome (deprecated)</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6BC25">
                        <a:tint val="20000"/>
                      </a:srgbClr>
                    </a:solidFill>
                  </a:tcPr>
                </a:tc>
                <a:tc vMerge="1">
                  <a:txBody>
                    <a:bodyPr/>
                    <a:lstStyle/>
                    <a:p>
                      <a:endParaRPr lang="en-US"/>
                    </a:p>
                  </a:txBody>
                  <a:tcPr/>
                </a:tc>
                <a:tc>
                  <a:txBody>
                    <a:bodyPr/>
                    <a:lstStyle>
                      <a:lvl1pPr marL="0" algn="l" defTabSz="914400" rtl="0" eaLnBrk="1" latinLnBrk="0" hangingPunct="1">
                        <a:defRPr sz="1800" kern="1200">
                          <a:solidFill>
                            <a:schemeClr val="dk1"/>
                          </a:solidFill>
                          <a:latin typeface="Verdana"/>
                        </a:defRPr>
                      </a:lvl1pPr>
                      <a:lvl2pPr marL="457200" algn="l" defTabSz="914400" rtl="0" eaLnBrk="1" latinLnBrk="0" hangingPunct="1">
                        <a:defRPr sz="1800" kern="1200">
                          <a:solidFill>
                            <a:schemeClr val="dk1"/>
                          </a:solidFill>
                          <a:latin typeface="Verdana"/>
                        </a:defRPr>
                      </a:lvl2pPr>
                      <a:lvl3pPr marL="914400" algn="l" defTabSz="914400" rtl="0" eaLnBrk="1" latinLnBrk="0" hangingPunct="1">
                        <a:defRPr sz="1800" kern="1200">
                          <a:solidFill>
                            <a:schemeClr val="dk1"/>
                          </a:solidFill>
                          <a:latin typeface="Verdana"/>
                        </a:defRPr>
                      </a:lvl3pPr>
                      <a:lvl4pPr marL="1371600" algn="l" defTabSz="914400" rtl="0" eaLnBrk="1" latinLnBrk="0" hangingPunct="1">
                        <a:defRPr sz="1800" kern="1200">
                          <a:solidFill>
                            <a:schemeClr val="dk1"/>
                          </a:solidFill>
                          <a:latin typeface="Verdana"/>
                        </a:defRPr>
                      </a:lvl4pPr>
                      <a:lvl5pPr marL="1828800" algn="l" defTabSz="914400" rtl="0" eaLnBrk="1" latinLnBrk="0" hangingPunct="1">
                        <a:defRPr sz="1800" kern="1200">
                          <a:solidFill>
                            <a:schemeClr val="dk1"/>
                          </a:solidFill>
                          <a:latin typeface="Verdana"/>
                        </a:defRPr>
                      </a:lvl5pPr>
                      <a:lvl6pPr marL="2286000" algn="l" defTabSz="914400" rtl="0" eaLnBrk="1" latinLnBrk="0" hangingPunct="1">
                        <a:defRPr sz="1800" kern="1200">
                          <a:solidFill>
                            <a:schemeClr val="dk1"/>
                          </a:solidFill>
                          <a:latin typeface="Verdana"/>
                        </a:defRPr>
                      </a:lvl6pPr>
                      <a:lvl7pPr marL="2743200" algn="l" defTabSz="914400" rtl="0" eaLnBrk="1" latinLnBrk="0" hangingPunct="1">
                        <a:defRPr sz="1800" kern="1200">
                          <a:solidFill>
                            <a:schemeClr val="dk1"/>
                          </a:solidFill>
                          <a:latin typeface="Verdana"/>
                        </a:defRPr>
                      </a:lvl7pPr>
                      <a:lvl8pPr marL="3200400" algn="l" defTabSz="914400" rtl="0" eaLnBrk="1" latinLnBrk="0" hangingPunct="1">
                        <a:defRPr sz="1800" kern="1200">
                          <a:solidFill>
                            <a:schemeClr val="dk1"/>
                          </a:solidFill>
                          <a:latin typeface="Verdana"/>
                        </a:defRPr>
                      </a:lvl8pPr>
                      <a:lvl9pPr marL="3657600" algn="l" defTabSz="914400" rtl="0" eaLnBrk="1" latinLnBrk="0" hangingPunct="1">
                        <a:defRPr sz="1800" kern="1200">
                          <a:solidFill>
                            <a:schemeClr val="dk1"/>
                          </a:solidFill>
                          <a:latin typeface="Verdana"/>
                        </a:defRPr>
                      </a:lvl9pPr>
                    </a:lstStyle>
                    <a:p>
                      <a:pPr algn="l" fontAlgn="t"/>
                      <a:r>
                        <a:rPr lang="en-US" sz="1000" dirty="0">
                          <a:effectLst/>
                        </a:rPr>
                        <a:t>Navigates to a record home page.</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6BC25">
                        <a:tint val="20000"/>
                      </a:srgbClr>
                    </a:solidFill>
                  </a:tcPr>
                </a:tc>
                <a:extLst>
                  <a:ext uri="{0D108BD9-81ED-4DB2-BD59-A6C34878D82A}">
                    <a16:rowId xmlns:a16="http://schemas.microsoft.com/office/drawing/2014/main" val="3035839327"/>
                  </a:ext>
                </a:extLst>
              </a:tr>
              <a:tr h="239589">
                <a:tc>
                  <a:txBody>
                    <a:bodyPr/>
                    <a:lstStyle>
                      <a:lvl1pPr marL="0" algn="l" defTabSz="914400" rtl="0" eaLnBrk="1" latinLnBrk="0" hangingPunct="1">
                        <a:defRPr sz="1800" kern="1200">
                          <a:solidFill>
                            <a:schemeClr val="dk1"/>
                          </a:solidFill>
                          <a:latin typeface="Verdana"/>
                        </a:defRPr>
                      </a:lvl1pPr>
                      <a:lvl2pPr marL="457200" algn="l" defTabSz="914400" rtl="0" eaLnBrk="1" latinLnBrk="0" hangingPunct="1">
                        <a:defRPr sz="1800" kern="1200">
                          <a:solidFill>
                            <a:schemeClr val="dk1"/>
                          </a:solidFill>
                          <a:latin typeface="Verdana"/>
                        </a:defRPr>
                      </a:lvl2pPr>
                      <a:lvl3pPr marL="914400" algn="l" defTabSz="914400" rtl="0" eaLnBrk="1" latinLnBrk="0" hangingPunct="1">
                        <a:defRPr sz="1800" kern="1200">
                          <a:solidFill>
                            <a:schemeClr val="dk1"/>
                          </a:solidFill>
                          <a:latin typeface="Verdana"/>
                        </a:defRPr>
                      </a:lvl3pPr>
                      <a:lvl4pPr marL="1371600" algn="l" defTabSz="914400" rtl="0" eaLnBrk="1" latinLnBrk="0" hangingPunct="1">
                        <a:defRPr sz="1800" kern="1200">
                          <a:solidFill>
                            <a:schemeClr val="dk1"/>
                          </a:solidFill>
                          <a:latin typeface="Verdana"/>
                        </a:defRPr>
                      </a:lvl4pPr>
                      <a:lvl5pPr marL="1828800" algn="l" defTabSz="914400" rtl="0" eaLnBrk="1" latinLnBrk="0" hangingPunct="1">
                        <a:defRPr sz="1800" kern="1200">
                          <a:solidFill>
                            <a:schemeClr val="dk1"/>
                          </a:solidFill>
                          <a:latin typeface="Verdana"/>
                        </a:defRPr>
                      </a:lvl5pPr>
                      <a:lvl6pPr marL="2286000" algn="l" defTabSz="914400" rtl="0" eaLnBrk="1" latinLnBrk="0" hangingPunct="1">
                        <a:defRPr sz="1800" kern="1200">
                          <a:solidFill>
                            <a:schemeClr val="dk1"/>
                          </a:solidFill>
                          <a:latin typeface="Verdana"/>
                        </a:defRPr>
                      </a:lvl6pPr>
                      <a:lvl7pPr marL="2743200" algn="l" defTabSz="914400" rtl="0" eaLnBrk="1" latinLnBrk="0" hangingPunct="1">
                        <a:defRPr sz="1800" kern="1200">
                          <a:solidFill>
                            <a:schemeClr val="dk1"/>
                          </a:solidFill>
                          <a:latin typeface="Verdana"/>
                        </a:defRPr>
                      </a:lvl7pPr>
                      <a:lvl8pPr marL="3200400" algn="l" defTabSz="914400" rtl="0" eaLnBrk="1" latinLnBrk="0" hangingPunct="1">
                        <a:defRPr sz="1800" kern="1200">
                          <a:solidFill>
                            <a:schemeClr val="dk1"/>
                          </a:solidFill>
                          <a:latin typeface="Verdana"/>
                        </a:defRPr>
                      </a:lvl8pPr>
                      <a:lvl9pPr marL="3657600" algn="l" defTabSz="914400" rtl="0" eaLnBrk="1" latinLnBrk="0" hangingPunct="1">
                        <a:defRPr sz="1800" kern="1200">
                          <a:solidFill>
                            <a:schemeClr val="dk1"/>
                          </a:solidFill>
                          <a:latin typeface="Verdana"/>
                        </a:defRPr>
                      </a:lvl9pPr>
                    </a:lstStyle>
                    <a:p>
                      <a:pPr algn="l" fontAlgn="t"/>
                      <a:r>
                        <a:rPr lang="en-US" sz="1000">
                          <a:effectLst/>
                        </a:rPr>
                        <a:t>force:navigateToComponent(deprecated)</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6BC25">
                        <a:tint val="40000"/>
                      </a:srgbClr>
                    </a:solidFill>
                  </a:tcPr>
                </a:tc>
                <a:tc vMerge="1">
                  <a:txBody>
                    <a:bodyPr/>
                    <a:lstStyle/>
                    <a:p>
                      <a:endParaRPr lang="en-US"/>
                    </a:p>
                  </a:txBody>
                  <a:tcPr/>
                </a:tc>
                <a:tc>
                  <a:txBody>
                    <a:bodyPr/>
                    <a:lstStyle>
                      <a:lvl1pPr marL="0" algn="l" defTabSz="914400" rtl="0" eaLnBrk="1" latinLnBrk="0" hangingPunct="1">
                        <a:defRPr sz="1800" kern="1200">
                          <a:solidFill>
                            <a:schemeClr val="dk1"/>
                          </a:solidFill>
                          <a:latin typeface="Verdana"/>
                        </a:defRPr>
                      </a:lvl1pPr>
                      <a:lvl2pPr marL="457200" algn="l" defTabSz="914400" rtl="0" eaLnBrk="1" latinLnBrk="0" hangingPunct="1">
                        <a:defRPr sz="1800" kern="1200">
                          <a:solidFill>
                            <a:schemeClr val="dk1"/>
                          </a:solidFill>
                          <a:latin typeface="Verdana"/>
                        </a:defRPr>
                      </a:lvl2pPr>
                      <a:lvl3pPr marL="914400" algn="l" defTabSz="914400" rtl="0" eaLnBrk="1" latinLnBrk="0" hangingPunct="1">
                        <a:defRPr sz="1800" kern="1200">
                          <a:solidFill>
                            <a:schemeClr val="dk1"/>
                          </a:solidFill>
                          <a:latin typeface="Verdana"/>
                        </a:defRPr>
                      </a:lvl3pPr>
                      <a:lvl4pPr marL="1371600" algn="l" defTabSz="914400" rtl="0" eaLnBrk="1" latinLnBrk="0" hangingPunct="1">
                        <a:defRPr sz="1800" kern="1200">
                          <a:solidFill>
                            <a:schemeClr val="dk1"/>
                          </a:solidFill>
                          <a:latin typeface="Verdana"/>
                        </a:defRPr>
                      </a:lvl4pPr>
                      <a:lvl5pPr marL="1828800" algn="l" defTabSz="914400" rtl="0" eaLnBrk="1" latinLnBrk="0" hangingPunct="1">
                        <a:defRPr sz="1800" kern="1200">
                          <a:solidFill>
                            <a:schemeClr val="dk1"/>
                          </a:solidFill>
                          <a:latin typeface="Verdana"/>
                        </a:defRPr>
                      </a:lvl5pPr>
                      <a:lvl6pPr marL="2286000" algn="l" defTabSz="914400" rtl="0" eaLnBrk="1" latinLnBrk="0" hangingPunct="1">
                        <a:defRPr sz="1800" kern="1200">
                          <a:solidFill>
                            <a:schemeClr val="dk1"/>
                          </a:solidFill>
                          <a:latin typeface="Verdana"/>
                        </a:defRPr>
                      </a:lvl6pPr>
                      <a:lvl7pPr marL="2743200" algn="l" defTabSz="914400" rtl="0" eaLnBrk="1" latinLnBrk="0" hangingPunct="1">
                        <a:defRPr sz="1800" kern="1200">
                          <a:solidFill>
                            <a:schemeClr val="dk1"/>
                          </a:solidFill>
                          <a:latin typeface="Verdana"/>
                        </a:defRPr>
                      </a:lvl7pPr>
                      <a:lvl8pPr marL="3200400" algn="l" defTabSz="914400" rtl="0" eaLnBrk="1" latinLnBrk="0" hangingPunct="1">
                        <a:defRPr sz="1800" kern="1200">
                          <a:solidFill>
                            <a:schemeClr val="dk1"/>
                          </a:solidFill>
                          <a:latin typeface="Verdana"/>
                        </a:defRPr>
                      </a:lvl8pPr>
                      <a:lvl9pPr marL="3657600" algn="l" defTabSz="914400" rtl="0" eaLnBrk="1" latinLnBrk="0" hangingPunct="1">
                        <a:defRPr sz="1800" kern="1200">
                          <a:solidFill>
                            <a:schemeClr val="dk1"/>
                          </a:solidFill>
                          <a:latin typeface="Verdana"/>
                        </a:defRPr>
                      </a:lvl9pPr>
                    </a:lstStyle>
                    <a:p>
                      <a:pPr algn="l" fontAlgn="t"/>
                      <a:r>
                        <a:rPr lang="en-US" sz="1000" dirty="0">
                          <a:effectLst/>
                        </a:rPr>
                        <a:t>Navigates to a component.</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6BC25">
                        <a:tint val="40000"/>
                      </a:srgbClr>
                    </a:solidFill>
                  </a:tcPr>
                </a:tc>
                <a:extLst>
                  <a:ext uri="{0D108BD9-81ED-4DB2-BD59-A6C34878D82A}">
                    <a16:rowId xmlns:a16="http://schemas.microsoft.com/office/drawing/2014/main" val="1787224065"/>
                  </a:ext>
                </a:extLst>
              </a:tr>
              <a:tr h="239589">
                <a:tc>
                  <a:txBody>
                    <a:bodyPr/>
                    <a:lstStyle>
                      <a:lvl1pPr marL="0" algn="l" defTabSz="914400" rtl="0" eaLnBrk="1" latinLnBrk="0" hangingPunct="1">
                        <a:defRPr sz="1800" kern="1200">
                          <a:solidFill>
                            <a:schemeClr val="dk1"/>
                          </a:solidFill>
                          <a:latin typeface="Verdana"/>
                        </a:defRPr>
                      </a:lvl1pPr>
                      <a:lvl2pPr marL="457200" algn="l" defTabSz="914400" rtl="0" eaLnBrk="1" latinLnBrk="0" hangingPunct="1">
                        <a:defRPr sz="1800" kern="1200">
                          <a:solidFill>
                            <a:schemeClr val="dk1"/>
                          </a:solidFill>
                          <a:latin typeface="Verdana"/>
                        </a:defRPr>
                      </a:lvl2pPr>
                      <a:lvl3pPr marL="914400" algn="l" defTabSz="914400" rtl="0" eaLnBrk="1" latinLnBrk="0" hangingPunct="1">
                        <a:defRPr sz="1800" kern="1200">
                          <a:solidFill>
                            <a:schemeClr val="dk1"/>
                          </a:solidFill>
                          <a:latin typeface="Verdana"/>
                        </a:defRPr>
                      </a:lvl3pPr>
                      <a:lvl4pPr marL="1371600" algn="l" defTabSz="914400" rtl="0" eaLnBrk="1" latinLnBrk="0" hangingPunct="1">
                        <a:defRPr sz="1800" kern="1200">
                          <a:solidFill>
                            <a:schemeClr val="dk1"/>
                          </a:solidFill>
                          <a:latin typeface="Verdana"/>
                        </a:defRPr>
                      </a:lvl4pPr>
                      <a:lvl5pPr marL="1828800" algn="l" defTabSz="914400" rtl="0" eaLnBrk="1" latinLnBrk="0" hangingPunct="1">
                        <a:defRPr sz="1800" kern="1200">
                          <a:solidFill>
                            <a:schemeClr val="dk1"/>
                          </a:solidFill>
                          <a:latin typeface="Verdana"/>
                        </a:defRPr>
                      </a:lvl5pPr>
                      <a:lvl6pPr marL="2286000" algn="l" defTabSz="914400" rtl="0" eaLnBrk="1" latinLnBrk="0" hangingPunct="1">
                        <a:defRPr sz="1800" kern="1200">
                          <a:solidFill>
                            <a:schemeClr val="dk1"/>
                          </a:solidFill>
                          <a:latin typeface="Verdana"/>
                        </a:defRPr>
                      </a:lvl6pPr>
                      <a:lvl7pPr marL="2743200" algn="l" defTabSz="914400" rtl="0" eaLnBrk="1" latinLnBrk="0" hangingPunct="1">
                        <a:defRPr sz="1800" kern="1200">
                          <a:solidFill>
                            <a:schemeClr val="dk1"/>
                          </a:solidFill>
                          <a:latin typeface="Verdana"/>
                        </a:defRPr>
                      </a:lvl7pPr>
                      <a:lvl8pPr marL="3200400" algn="l" defTabSz="914400" rtl="0" eaLnBrk="1" latinLnBrk="0" hangingPunct="1">
                        <a:defRPr sz="1800" kern="1200">
                          <a:solidFill>
                            <a:schemeClr val="dk1"/>
                          </a:solidFill>
                          <a:latin typeface="Verdana"/>
                        </a:defRPr>
                      </a:lvl8pPr>
                      <a:lvl9pPr marL="3657600" algn="l" defTabSz="914400" rtl="0" eaLnBrk="1" latinLnBrk="0" hangingPunct="1">
                        <a:defRPr sz="1800" kern="1200">
                          <a:solidFill>
                            <a:schemeClr val="dk1"/>
                          </a:solidFill>
                          <a:latin typeface="Verdana"/>
                        </a:defRPr>
                      </a:lvl9pPr>
                    </a:lstStyle>
                    <a:p>
                      <a:pPr algn="l" fontAlgn="t"/>
                      <a:r>
                        <a:rPr lang="en-US" sz="1000">
                          <a:effectLst/>
                        </a:rPr>
                        <a:t>force:navigateToList</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6BC25">
                        <a:tint val="20000"/>
                      </a:srgbClr>
                    </a:solidFill>
                  </a:tcPr>
                </a:tc>
                <a:tc vMerge="1">
                  <a:txBody>
                    <a:bodyPr/>
                    <a:lstStyle/>
                    <a:p>
                      <a:endParaRPr lang="en-US"/>
                    </a:p>
                  </a:txBody>
                  <a:tcPr/>
                </a:tc>
                <a:tc>
                  <a:txBody>
                    <a:bodyPr/>
                    <a:lstStyle>
                      <a:lvl1pPr marL="0" algn="l" defTabSz="914400" rtl="0" eaLnBrk="1" latinLnBrk="0" hangingPunct="1">
                        <a:defRPr sz="1800" kern="1200">
                          <a:solidFill>
                            <a:schemeClr val="dk1"/>
                          </a:solidFill>
                          <a:latin typeface="Verdana"/>
                        </a:defRPr>
                      </a:lvl1pPr>
                      <a:lvl2pPr marL="457200" algn="l" defTabSz="914400" rtl="0" eaLnBrk="1" latinLnBrk="0" hangingPunct="1">
                        <a:defRPr sz="1800" kern="1200">
                          <a:solidFill>
                            <a:schemeClr val="dk1"/>
                          </a:solidFill>
                          <a:latin typeface="Verdana"/>
                        </a:defRPr>
                      </a:lvl2pPr>
                      <a:lvl3pPr marL="914400" algn="l" defTabSz="914400" rtl="0" eaLnBrk="1" latinLnBrk="0" hangingPunct="1">
                        <a:defRPr sz="1800" kern="1200">
                          <a:solidFill>
                            <a:schemeClr val="dk1"/>
                          </a:solidFill>
                          <a:latin typeface="Verdana"/>
                        </a:defRPr>
                      </a:lvl3pPr>
                      <a:lvl4pPr marL="1371600" algn="l" defTabSz="914400" rtl="0" eaLnBrk="1" latinLnBrk="0" hangingPunct="1">
                        <a:defRPr sz="1800" kern="1200">
                          <a:solidFill>
                            <a:schemeClr val="dk1"/>
                          </a:solidFill>
                          <a:latin typeface="Verdana"/>
                        </a:defRPr>
                      </a:lvl4pPr>
                      <a:lvl5pPr marL="1828800" algn="l" defTabSz="914400" rtl="0" eaLnBrk="1" latinLnBrk="0" hangingPunct="1">
                        <a:defRPr sz="1800" kern="1200">
                          <a:solidFill>
                            <a:schemeClr val="dk1"/>
                          </a:solidFill>
                          <a:latin typeface="Verdana"/>
                        </a:defRPr>
                      </a:lvl5pPr>
                      <a:lvl6pPr marL="2286000" algn="l" defTabSz="914400" rtl="0" eaLnBrk="1" latinLnBrk="0" hangingPunct="1">
                        <a:defRPr sz="1800" kern="1200">
                          <a:solidFill>
                            <a:schemeClr val="dk1"/>
                          </a:solidFill>
                          <a:latin typeface="Verdana"/>
                        </a:defRPr>
                      </a:lvl6pPr>
                      <a:lvl7pPr marL="2743200" algn="l" defTabSz="914400" rtl="0" eaLnBrk="1" latinLnBrk="0" hangingPunct="1">
                        <a:defRPr sz="1800" kern="1200">
                          <a:solidFill>
                            <a:schemeClr val="dk1"/>
                          </a:solidFill>
                          <a:latin typeface="Verdana"/>
                        </a:defRPr>
                      </a:lvl7pPr>
                      <a:lvl8pPr marL="3200400" algn="l" defTabSz="914400" rtl="0" eaLnBrk="1" latinLnBrk="0" hangingPunct="1">
                        <a:defRPr sz="1800" kern="1200">
                          <a:solidFill>
                            <a:schemeClr val="dk1"/>
                          </a:solidFill>
                          <a:latin typeface="Verdana"/>
                        </a:defRPr>
                      </a:lvl8pPr>
                      <a:lvl9pPr marL="3657600" algn="l" defTabSz="914400" rtl="0" eaLnBrk="1" latinLnBrk="0" hangingPunct="1">
                        <a:defRPr sz="1800" kern="1200">
                          <a:solidFill>
                            <a:schemeClr val="dk1"/>
                          </a:solidFill>
                          <a:latin typeface="Verdana"/>
                        </a:defRPr>
                      </a:lvl9pPr>
                    </a:lstStyle>
                    <a:p>
                      <a:pPr algn="l" fontAlgn="t"/>
                      <a:r>
                        <a:rPr lang="en-US" sz="1000" dirty="0">
                          <a:effectLst/>
                        </a:rPr>
                        <a:t>Navigates to a list view.</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6BC25">
                        <a:tint val="20000"/>
                      </a:srgbClr>
                    </a:solidFill>
                  </a:tcPr>
                </a:tc>
                <a:extLst>
                  <a:ext uri="{0D108BD9-81ED-4DB2-BD59-A6C34878D82A}">
                    <a16:rowId xmlns:a16="http://schemas.microsoft.com/office/drawing/2014/main" val="3043698261"/>
                  </a:ext>
                </a:extLst>
              </a:tr>
              <a:tr h="239589">
                <a:tc>
                  <a:txBody>
                    <a:bodyPr/>
                    <a:lstStyle>
                      <a:lvl1pPr marL="0" algn="l" defTabSz="914400" rtl="0" eaLnBrk="1" latinLnBrk="0" hangingPunct="1">
                        <a:defRPr sz="1800" kern="1200">
                          <a:solidFill>
                            <a:schemeClr val="dk1"/>
                          </a:solidFill>
                          <a:latin typeface="Verdana"/>
                        </a:defRPr>
                      </a:lvl1pPr>
                      <a:lvl2pPr marL="457200" algn="l" defTabSz="914400" rtl="0" eaLnBrk="1" latinLnBrk="0" hangingPunct="1">
                        <a:defRPr sz="1800" kern="1200">
                          <a:solidFill>
                            <a:schemeClr val="dk1"/>
                          </a:solidFill>
                          <a:latin typeface="Verdana"/>
                        </a:defRPr>
                      </a:lvl2pPr>
                      <a:lvl3pPr marL="914400" algn="l" defTabSz="914400" rtl="0" eaLnBrk="1" latinLnBrk="0" hangingPunct="1">
                        <a:defRPr sz="1800" kern="1200">
                          <a:solidFill>
                            <a:schemeClr val="dk1"/>
                          </a:solidFill>
                          <a:latin typeface="Verdana"/>
                        </a:defRPr>
                      </a:lvl3pPr>
                      <a:lvl4pPr marL="1371600" algn="l" defTabSz="914400" rtl="0" eaLnBrk="1" latinLnBrk="0" hangingPunct="1">
                        <a:defRPr sz="1800" kern="1200">
                          <a:solidFill>
                            <a:schemeClr val="dk1"/>
                          </a:solidFill>
                          <a:latin typeface="Verdana"/>
                        </a:defRPr>
                      </a:lvl4pPr>
                      <a:lvl5pPr marL="1828800" algn="l" defTabSz="914400" rtl="0" eaLnBrk="1" latinLnBrk="0" hangingPunct="1">
                        <a:defRPr sz="1800" kern="1200">
                          <a:solidFill>
                            <a:schemeClr val="dk1"/>
                          </a:solidFill>
                          <a:latin typeface="Verdana"/>
                        </a:defRPr>
                      </a:lvl5pPr>
                      <a:lvl6pPr marL="2286000" algn="l" defTabSz="914400" rtl="0" eaLnBrk="1" latinLnBrk="0" hangingPunct="1">
                        <a:defRPr sz="1800" kern="1200">
                          <a:solidFill>
                            <a:schemeClr val="dk1"/>
                          </a:solidFill>
                          <a:latin typeface="Verdana"/>
                        </a:defRPr>
                      </a:lvl6pPr>
                      <a:lvl7pPr marL="2743200" algn="l" defTabSz="914400" rtl="0" eaLnBrk="1" latinLnBrk="0" hangingPunct="1">
                        <a:defRPr sz="1800" kern="1200">
                          <a:solidFill>
                            <a:schemeClr val="dk1"/>
                          </a:solidFill>
                          <a:latin typeface="Verdana"/>
                        </a:defRPr>
                      </a:lvl7pPr>
                      <a:lvl8pPr marL="3200400" algn="l" defTabSz="914400" rtl="0" eaLnBrk="1" latinLnBrk="0" hangingPunct="1">
                        <a:defRPr sz="1800" kern="1200">
                          <a:solidFill>
                            <a:schemeClr val="dk1"/>
                          </a:solidFill>
                          <a:latin typeface="Verdana"/>
                        </a:defRPr>
                      </a:lvl8pPr>
                      <a:lvl9pPr marL="3657600" algn="l" defTabSz="914400" rtl="0" eaLnBrk="1" latinLnBrk="0" hangingPunct="1">
                        <a:defRPr sz="1800" kern="1200">
                          <a:solidFill>
                            <a:schemeClr val="dk1"/>
                          </a:solidFill>
                          <a:latin typeface="Verdana"/>
                        </a:defRPr>
                      </a:lvl9pPr>
                    </a:lstStyle>
                    <a:p>
                      <a:pPr algn="l" fontAlgn="t"/>
                      <a:r>
                        <a:rPr lang="en-US" sz="1000">
                          <a:effectLst/>
                        </a:rPr>
                        <a:t>force:navigateToObjectHome</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6BC25">
                        <a:tint val="40000"/>
                      </a:srgbClr>
                    </a:solidFill>
                  </a:tcPr>
                </a:tc>
                <a:tc vMerge="1">
                  <a:txBody>
                    <a:bodyPr/>
                    <a:lstStyle/>
                    <a:p>
                      <a:endParaRPr lang="en-US"/>
                    </a:p>
                  </a:txBody>
                  <a:tcPr/>
                </a:tc>
                <a:tc>
                  <a:txBody>
                    <a:bodyPr/>
                    <a:lstStyle>
                      <a:lvl1pPr marL="0" algn="l" defTabSz="914400" rtl="0" eaLnBrk="1" latinLnBrk="0" hangingPunct="1">
                        <a:defRPr sz="1800" kern="1200">
                          <a:solidFill>
                            <a:schemeClr val="dk1"/>
                          </a:solidFill>
                          <a:latin typeface="Verdana"/>
                        </a:defRPr>
                      </a:lvl1pPr>
                      <a:lvl2pPr marL="457200" algn="l" defTabSz="914400" rtl="0" eaLnBrk="1" latinLnBrk="0" hangingPunct="1">
                        <a:defRPr sz="1800" kern="1200">
                          <a:solidFill>
                            <a:schemeClr val="dk1"/>
                          </a:solidFill>
                          <a:latin typeface="Verdana"/>
                        </a:defRPr>
                      </a:lvl2pPr>
                      <a:lvl3pPr marL="914400" algn="l" defTabSz="914400" rtl="0" eaLnBrk="1" latinLnBrk="0" hangingPunct="1">
                        <a:defRPr sz="1800" kern="1200">
                          <a:solidFill>
                            <a:schemeClr val="dk1"/>
                          </a:solidFill>
                          <a:latin typeface="Verdana"/>
                        </a:defRPr>
                      </a:lvl3pPr>
                      <a:lvl4pPr marL="1371600" algn="l" defTabSz="914400" rtl="0" eaLnBrk="1" latinLnBrk="0" hangingPunct="1">
                        <a:defRPr sz="1800" kern="1200">
                          <a:solidFill>
                            <a:schemeClr val="dk1"/>
                          </a:solidFill>
                          <a:latin typeface="Verdana"/>
                        </a:defRPr>
                      </a:lvl4pPr>
                      <a:lvl5pPr marL="1828800" algn="l" defTabSz="914400" rtl="0" eaLnBrk="1" latinLnBrk="0" hangingPunct="1">
                        <a:defRPr sz="1800" kern="1200">
                          <a:solidFill>
                            <a:schemeClr val="dk1"/>
                          </a:solidFill>
                          <a:latin typeface="Verdana"/>
                        </a:defRPr>
                      </a:lvl5pPr>
                      <a:lvl6pPr marL="2286000" algn="l" defTabSz="914400" rtl="0" eaLnBrk="1" latinLnBrk="0" hangingPunct="1">
                        <a:defRPr sz="1800" kern="1200">
                          <a:solidFill>
                            <a:schemeClr val="dk1"/>
                          </a:solidFill>
                          <a:latin typeface="Verdana"/>
                        </a:defRPr>
                      </a:lvl6pPr>
                      <a:lvl7pPr marL="2743200" algn="l" defTabSz="914400" rtl="0" eaLnBrk="1" latinLnBrk="0" hangingPunct="1">
                        <a:defRPr sz="1800" kern="1200">
                          <a:solidFill>
                            <a:schemeClr val="dk1"/>
                          </a:solidFill>
                          <a:latin typeface="Verdana"/>
                        </a:defRPr>
                      </a:lvl7pPr>
                      <a:lvl8pPr marL="3200400" algn="l" defTabSz="914400" rtl="0" eaLnBrk="1" latinLnBrk="0" hangingPunct="1">
                        <a:defRPr sz="1800" kern="1200">
                          <a:solidFill>
                            <a:schemeClr val="dk1"/>
                          </a:solidFill>
                          <a:latin typeface="Verdana"/>
                        </a:defRPr>
                      </a:lvl8pPr>
                      <a:lvl9pPr marL="3657600" algn="l" defTabSz="914400" rtl="0" eaLnBrk="1" latinLnBrk="0" hangingPunct="1">
                        <a:defRPr sz="1800" kern="1200">
                          <a:solidFill>
                            <a:schemeClr val="dk1"/>
                          </a:solidFill>
                          <a:latin typeface="Verdana"/>
                        </a:defRPr>
                      </a:lvl9pPr>
                    </a:lstStyle>
                    <a:p>
                      <a:pPr algn="l" fontAlgn="t"/>
                      <a:r>
                        <a:rPr lang="en-US" sz="1000" dirty="0">
                          <a:effectLst/>
                        </a:rPr>
                        <a:t>Navigates to an object home page.</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6BC25">
                        <a:tint val="40000"/>
                      </a:srgbClr>
                    </a:solidFill>
                  </a:tcPr>
                </a:tc>
                <a:extLst>
                  <a:ext uri="{0D108BD9-81ED-4DB2-BD59-A6C34878D82A}">
                    <a16:rowId xmlns:a16="http://schemas.microsoft.com/office/drawing/2014/main" val="1275157710"/>
                  </a:ext>
                </a:extLst>
              </a:tr>
              <a:tr h="239589">
                <a:tc>
                  <a:txBody>
                    <a:bodyPr/>
                    <a:lstStyle>
                      <a:lvl1pPr marL="0" algn="l" defTabSz="914400" rtl="0" eaLnBrk="1" latinLnBrk="0" hangingPunct="1">
                        <a:defRPr sz="1800" kern="1200">
                          <a:solidFill>
                            <a:schemeClr val="dk1"/>
                          </a:solidFill>
                          <a:latin typeface="Verdana"/>
                        </a:defRPr>
                      </a:lvl1pPr>
                      <a:lvl2pPr marL="457200" algn="l" defTabSz="914400" rtl="0" eaLnBrk="1" latinLnBrk="0" hangingPunct="1">
                        <a:defRPr sz="1800" kern="1200">
                          <a:solidFill>
                            <a:schemeClr val="dk1"/>
                          </a:solidFill>
                          <a:latin typeface="Verdana"/>
                        </a:defRPr>
                      </a:lvl2pPr>
                      <a:lvl3pPr marL="914400" algn="l" defTabSz="914400" rtl="0" eaLnBrk="1" latinLnBrk="0" hangingPunct="1">
                        <a:defRPr sz="1800" kern="1200">
                          <a:solidFill>
                            <a:schemeClr val="dk1"/>
                          </a:solidFill>
                          <a:latin typeface="Verdana"/>
                        </a:defRPr>
                      </a:lvl3pPr>
                      <a:lvl4pPr marL="1371600" algn="l" defTabSz="914400" rtl="0" eaLnBrk="1" latinLnBrk="0" hangingPunct="1">
                        <a:defRPr sz="1800" kern="1200">
                          <a:solidFill>
                            <a:schemeClr val="dk1"/>
                          </a:solidFill>
                          <a:latin typeface="Verdana"/>
                        </a:defRPr>
                      </a:lvl4pPr>
                      <a:lvl5pPr marL="1828800" algn="l" defTabSz="914400" rtl="0" eaLnBrk="1" latinLnBrk="0" hangingPunct="1">
                        <a:defRPr sz="1800" kern="1200">
                          <a:solidFill>
                            <a:schemeClr val="dk1"/>
                          </a:solidFill>
                          <a:latin typeface="Verdana"/>
                        </a:defRPr>
                      </a:lvl5pPr>
                      <a:lvl6pPr marL="2286000" algn="l" defTabSz="914400" rtl="0" eaLnBrk="1" latinLnBrk="0" hangingPunct="1">
                        <a:defRPr sz="1800" kern="1200">
                          <a:solidFill>
                            <a:schemeClr val="dk1"/>
                          </a:solidFill>
                          <a:latin typeface="Verdana"/>
                        </a:defRPr>
                      </a:lvl6pPr>
                      <a:lvl7pPr marL="2743200" algn="l" defTabSz="914400" rtl="0" eaLnBrk="1" latinLnBrk="0" hangingPunct="1">
                        <a:defRPr sz="1800" kern="1200">
                          <a:solidFill>
                            <a:schemeClr val="dk1"/>
                          </a:solidFill>
                          <a:latin typeface="Verdana"/>
                        </a:defRPr>
                      </a:lvl7pPr>
                      <a:lvl8pPr marL="3200400" algn="l" defTabSz="914400" rtl="0" eaLnBrk="1" latinLnBrk="0" hangingPunct="1">
                        <a:defRPr sz="1800" kern="1200">
                          <a:solidFill>
                            <a:schemeClr val="dk1"/>
                          </a:solidFill>
                          <a:latin typeface="Verdana"/>
                        </a:defRPr>
                      </a:lvl8pPr>
                      <a:lvl9pPr marL="3657600" algn="l" defTabSz="914400" rtl="0" eaLnBrk="1" latinLnBrk="0" hangingPunct="1">
                        <a:defRPr sz="1800" kern="1200">
                          <a:solidFill>
                            <a:schemeClr val="dk1"/>
                          </a:solidFill>
                          <a:latin typeface="Verdana"/>
                        </a:defRPr>
                      </a:lvl9pPr>
                    </a:lstStyle>
                    <a:p>
                      <a:pPr algn="l" fontAlgn="t"/>
                      <a:r>
                        <a:rPr lang="en-US" sz="1000">
                          <a:effectLst/>
                        </a:rPr>
                        <a:t>force:navigateToRelatedList</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6BC25">
                        <a:tint val="20000"/>
                      </a:srgbClr>
                    </a:solidFill>
                  </a:tcPr>
                </a:tc>
                <a:tc vMerge="1">
                  <a:txBody>
                    <a:bodyPr/>
                    <a:lstStyle/>
                    <a:p>
                      <a:endParaRPr lang="en-US"/>
                    </a:p>
                  </a:txBody>
                  <a:tcPr/>
                </a:tc>
                <a:tc>
                  <a:txBody>
                    <a:bodyPr/>
                    <a:lstStyle>
                      <a:lvl1pPr marL="0" algn="l" defTabSz="914400" rtl="0" eaLnBrk="1" latinLnBrk="0" hangingPunct="1">
                        <a:defRPr sz="1800" kern="1200">
                          <a:solidFill>
                            <a:schemeClr val="dk1"/>
                          </a:solidFill>
                          <a:latin typeface="Verdana"/>
                        </a:defRPr>
                      </a:lvl1pPr>
                      <a:lvl2pPr marL="457200" algn="l" defTabSz="914400" rtl="0" eaLnBrk="1" latinLnBrk="0" hangingPunct="1">
                        <a:defRPr sz="1800" kern="1200">
                          <a:solidFill>
                            <a:schemeClr val="dk1"/>
                          </a:solidFill>
                          <a:latin typeface="Verdana"/>
                        </a:defRPr>
                      </a:lvl2pPr>
                      <a:lvl3pPr marL="914400" algn="l" defTabSz="914400" rtl="0" eaLnBrk="1" latinLnBrk="0" hangingPunct="1">
                        <a:defRPr sz="1800" kern="1200">
                          <a:solidFill>
                            <a:schemeClr val="dk1"/>
                          </a:solidFill>
                          <a:latin typeface="Verdana"/>
                        </a:defRPr>
                      </a:lvl3pPr>
                      <a:lvl4pPr marL="1371600" algn="l" defTabSz="914400" rtl="0" eaLnBrk="1" latinLnBrk="0" hangingPunct="1">
                        <a:defRPr sz="1800" kern="1200">
                          <a:solidFill>
                            <a:schemeClr val="dk1"/>
                          </a:solidFill>
                          <a:latin typeface="Verdana"/>
                        </a:defRPr>
                      </a:lvl4pPr>
                      <a:lvl5pPr marL="1828800" algn="l" defTabSz="914400" rtl="0" eaLnBrk="1" latinLnBrk="0" hangingPunct="1">
                        <a:defRPr sz="1800" kern="1200">
                          <a:solidFill>
                            <a:schemeClr val="dk1"/>
                          </a:solidFill>
                          <a:latin typeface="Verdana"/>
                        </a:defRPr>
                      </a:lvl5pPr>
                      <a:lvl6pPr marL="2286000" algn="l" defTabSz="914400" rtl="0" eaLnBrk="1" latinLnBrk="0" hangingPunct="1">
                        <a:defRPr sz="1800" kern="1200">
                          <a:solidFill>
                            <a:schemeClr val="dk1"/>
                          </a:solidFill>
                          <a:latin typeface="Verdana"/>
                        </a:defRPr>
                      </a:lvl6pPr>
                      <a:lvl7pPr marL="2743200" algn="l" defTabSz="914400" rtl="0" eaLnBrk="1" latinLnBrk="0" hangingPunct="1">
                        <a:defRPr sz="1800" kern="1200">
                          <a:solidFill>
                            <a:schemeClr val="dk1"/>
                          </a:solidFill>
                          <a:latin typeface="Verdana"/>
                        </a:defRPr>
                      </a:lvl7pPr>
                      <a:lvl8pPr marL="3200400" algn="l" defTabSz="914400" rtl="0" eaLnBrk="1" latinLnBrk="0" hangingPunct="1">
                        <a:defRPr sz="1800" kern="1200">
                          <a:solidFill>
                            <a:schemeClr val="dk1"/>
                          </a:solidFill>
                          <a:latin typeface="Verdana"/>
                        </a:defRPr>
                      </a:lvl8pPr>
                      <a:lvl9pPr marL="3657600" algn="l" defTabSz="914400" rtl="0" eaLnBrk="1" latinLnBrk="0" hangingPunct="1">
                        <a:defRPr sz="1800" kern="1200">
                          <a:solidFill>
                            <a:schemeClr val="dk1"/>
                          </a:solidFill>
                          <a:latin typeface="Verdana"/>
                        </a:defRPr>
                      </a:lvl9pPr>
                    </a:lstStyle>
                    <a:p>
                      <a:pPr algn="l" fontAlgn="t"/>
                      <a:r>
                        <a:rPr lang="en-US" sz="1000" dirty="0">
                          <a:effectLst/>
                        </a:rPr>
                        <a:t>Navigates to a related list.</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6BC25">
                        <a:tint val="20000"/>
                      </a:srgbClr>
                    </a:solidFill>
                  </a:tcPr>
                </a:tc>
                <a:extLst>
                  <a:ext uri="{0D108BD9-81ED-4DB2-BD59-A6C34878D82A}">
                    <a16:rowId xmlns:a16="http://schemas.microsoft.com/office/drawing/2014/main" val="2905361666"/>
                  </a:ext>
                </a:extLst>
              </a:tr>
              <a:tr h="239589">
                <a:tc>
                  <a:txBody>
                    <a:bodyPr/>
                    <a:lstStyle>
                      <a:lvl1pPr marL="0" algn="l" defTabSz="914400" rtl="0" eaLnBrk="1" latinLnBrk="0" hangingPunct="1">
                        <a:defRPr sz="1800" kern="1200">
                          <a:solidFill>
                            <a:schemeClr val="dk1"/>
                          </a:solidFill>
                          <a:latin typeface="Verdana"/>
                        </a:defRPr>
                      </a:lvl1pPr>
                      <a:lvl2pPr marL="457200" algn="l" defTabSz="914400" rtl="0" eaLnBrk="1" latinLnBrk="0" hangingPunct="1">
                        <a:defRPr sz="1800" kern="1200">
                          <a:solidFill>
                            <a:schemeClr val="dk1"/>
                          </a:solidFill>
                          <a:latin typeface="Verdana"/>
                        </a:defRPr>
                      </a:lvl2pPr>
                      <a:lvl3pPr marL="914400" algn="l" defTabSz="914400" rtl="0" eaLnBrk="1" latinLnBrk="0" hangingPunct="1">
                        <a:defRPr sz="1800" kern="1200">
                          <a:solidFill>
                            <a:schemeClr val="dk1"/>
                          </a:solidFill>
                          <a:latin typeface="Verdana"/>
                        </a:defRPr>
                      </a:lvl3pPr>
                      <a:lvl4pPr marL="1371600" algn="l" defTabSz="914400" rtl="0" eaLnBrk="1" latinLnBrk="0" hangingPunct="1">
                        <a:defRPr sz="1800" kern="1200">
                          <a:solidFill>
                            <a:schemeClr val="dk1"/>
                          </a:solidFill>
                          <a:latin typeface="Verdana"/>
                        </a:defRPr>
                      </a:lvl4pPr>
                      <a:lvl5pPr marL="1828800" algn="l" defTabSz="914400" rtl="0" eaLnBrk="1" latinLnBrk="0" hangingPunct="1">
                        <a:defRPr sz="1800" kern="1200">
                          <a:solidFill>
                            <a:schemeClr val="dk1"/>
                          </a:solidFill>
                          <a:latin typeface="Verdana"/>
                        </a:defRPr>
                      </a:lvl5pPr>
                      <a:lvl6pPr marL="2286000" algn="l" defTabSz="914400" rtl="0" eaLnBrk="1" latinLnBrk="0" hangingPunct="1">
                        <a:defRPr sz="1800" kern="1200">
                          <a:solidFill>
                            <a:schemeClr val="dk1"/>
                          </a:solidFill>
                          <a:latin typeface="Verdana"/>
                        </a:defRPr>
                      </a:lvl6pPr>
                      <a:lvl7pPr marL="2743200" algn="l" defTabSz="914400" rtl="0" eaLnBrk="1" latinLnBrk="0" hangingPunct="1">
                        <a:defRPr sz="1800" kern="1200">
                          <a:solidFill>
                            <a:schemeClr val="dk1"/>
                          </a:solidFill>
                          <a:latin typeface="Verdana"/>
                        </a:defRPr>
                      </a:lvl7pPr>
                      <a:lvl8pPr marL="3200400" algn="l" defTabSz="914400" rtl="0" eaLnBrk="1" latinLnBrk="0" hangingPunct="1">
                        <a:defRPr sz="1800" kern="1200">
                          <a:solidFill>
                            <a:schemeClr val="dk1"/>
                          </a:solidFill>
                          <a:latin typeface="Verdana"/>
                        </a:defRPr>
                      </a:lvl8pPr>
                      <a:lvl9pPr marL="3657600" algn="l" defTabSz="914400" rtl="0" eaLnBrk="1" latinLnBrk="0" hangingPunct="1">
                        <a:defRPr sz="1800" kern="1200">
                          <a:solidFill>
                            <a:schemeClr val="dk1"/>
                          </a:solidFill>
                          <a:latin typeface="Verdana"/>
                        </a:defRPr>
                      </a:lvl9pPr>
                    </a:lstStyle>
                    <a:p>
                      <a:pPr algn="l" fontAlgn="t"/>
                      <a:r>
                        <a:rPr lang="en-US" sz="1000">
                          <a:effectLst/>
                        </a:rPr>
                        <a:t>force:navigateToSObject</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6BC25">
                        <a:tint val="40000"/>
                      </a:srgbClr>
                    </a:solidFill>
                  </a:tcPr>
                </a:tc>
                <a:tc vMerge="1">
                  <a:txBody>
                    <a:bodyPr/>
                    <a:lstStyle/>
                    <a:p>
                      <a:endParaRPr lang="en-US"/>
                    </a:p>
                  </a:txBody>
                  <a:tcPr/>
                </a:tc>
                <a:tc>
                  <a:txBody>
                    <a:bodyPr/>
                    <a:lstStyle>
                      <a:lvl1pPr marL="0" algn="l" defTabSz="914400" rtl="0" eaLnBrk="1" latinLnBrk="0" hangingPunct="1">
                        <a:defRPr sz="1800" kern="1200">
                          <a:solidFill>
                            <a:schemeClr val="dk1"/>
                          </a:solidFill>
                          <a:latin typeface="Verdana"/>
                        </a:defRPr>
                      </a:lvl1pPr>
                      <a:lvl2pPr marL="457200" algn="l" defTabSz="914400" rtl="0" eaLnBrk="1" latinLnBrk="0" hangingPunct="1">
                        <a:defRPr sz="1800" kern="1200">
                          <a:solidFill>
                            <a:schemeClr val="dk1"/>
                          </a:solidFill>
                          <a:latin typeface="Verdana"/>
                        </a:defRPr>
                      </a:lvl2pPr>
                      <a:lvl3pPr marL="914400" algn="l" defTabSz="914400" rtl="0" eaLnBrk="1" latinLnBrk="0" hangingPunct="1">
                        <a:defRPr sz="1800" kern="1200">
                          <a:solidFill>
                            <a:schemeClr val="dk1"/>
                          </a:solidFill>
                          <a:latin typeface="Verdana"/>
                        </a:defRPr>
                      </a:lvl3pPr>
                      <a:lvl4pPr marL="1371600" algn="l" defTabSz="914400" rtl="0" eaLnBrk="1" latinLnBrk="0" hangingPunct="1">
                        <a:defRPr sz="1800" kern="1200">
                          <a:solidFill>
                            <a:schemeClr val="dk1"/>
                          </a:solidFill>
                          <a:latin typeface="Verdana"/>
                        </a:defRPr>
                      </a:lvl4pPr>
                      <a:lvl5pPr marL="1828800" algn="l" defTabSz="914400" rtl="0" eaLnBrk="1" latinLnBrk="0" hangingPunct="1">
                        <a:defRPr sz="1800" kern="1200">
                          <a:solidFill>
                            <a:schemeClr val="dk1"/>
                          </a:solidFill>
                          <a:latin typeface="Verdana"/>
                        </a:defRPr>
                      </a:lvl5pPr>
                      <a:lvl6pPr marL="2286000" algn="l" defTabSz="914400" rtl="0" eaLnBrk="1" latinLnBrk="0" hangingPunct="1">
                        <a:defRPr sz="1800" kern="1200">
                          <a:solidFill>
                            <a:schemeClr val="dk1"/>
                          </a:solidFill>
                          <a:latin typeface="Verdana"/>
                        </a:defRPr>
                      </a:lvl6pPr>
                      <a:lvl7pPr marL="2743200" algn="l" defTabSz="914400" rtl="0" eaLnBrk="1" latinLnBrk="0" hangingPunct="1">
                        <a:defRPr sz="1800" kern="1200">
                          <a:solidFill>
                            <a:schemeClr val="dk1"/>
                          </a:solidFill>
                          <a:latin typeface="Verdana"/>
                        </a:defRPr>
                      </a:lvl7pPr>
                      <a:lvl8pPr marL="3200400" algn="l" defTabSz="914400" rtl="0" eaLnBrk="1" latinLnBrk="0" hangingPunct="1">
                        <a:defRPr sz="1800" kern="1200">
                          <a:solidFill>
                            <a:schemeClr val="dk1"/>
                          </a:solidFill>
                          <a:latin typeface="Verdana"/>
                        </a:defRPr>
                      </a:lvl8pPr>
                      <a:lvl9pPr marL="3657600" algn="l" defTabSz="914400" rtl="0" eaLnBrk="1" latinLnBrk="0" hangingPunct="1">
                        <a:defRPr sz="1800" kern="1200">
                          <a:solidFill>
                            <a:schemeClr val="dk1"/>
                          </a:solidFill>
                          <a:latin typeface="Verdana"/>
                        </a:defRPr>
                      </a:lvl9pPr>
                    </a:lstStyle>
                    <a:p>
                      <a:pPr algn="l" fontAlgn="t"/>
                      <a:r>
                        <a:rPr lang="en-US" sz="1000" dirty="0">
                          <a:effectLst/>
                        </a:rPr>
                        <a:t>Navigates to a record.</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6BC25">
                        <a:tint val="40000"/>
                      </a:srgbClr>
                    </a:solidFill>
                  </a:tcPr>
                </a:tc>
                <a:extLst>
                  <a:ext uri="{0D108BD9-81ED-4DB2-BD59-A6C34878D82A}">
                    <a16:rowId xmlns:a16="http://schemas.microsoft.com/office/drawing/2014/main" val="2559561737"/>
                  </a:ext>
                </a:extLst>
              </a:tr>
              <a:tr h="239589">
                <a:tc>
                  <a:txBody>
                    <a:bodyPr/>
                    <a:lstStyle>
                      <a:lvl1pPr marL="0" algn="l" defTabSz="914400" rtl="0" eaLnBrk="1" latinLnBrk="0" hangingPunct="1">
                        <a:defRPr sz="1800" kern="1200">
                          <a:solidFill>
                            <a:schemeClr val="dk1"/>
                          </a:solidFill>
                          <a:latin typeface="Verdana"/>
                        </a:defRPr>
                      </a:lvl1pPr>
                      <a:lvl2pPr marL="457200" algn="l" defTabSz="914400" rtl="0" eaLnBrk="1" latinLnBrk="0" hangingPunct="1">
                        <a:defRPr sz="1800" kern="1200">
                          <a:solidFill>
                            <a:schemeClr val="dk1"/>
                          </a:solidFill>
                          <a:latin typeface="Verdana"/>
                        </a:defRPr>
                      </a:lvl2pPr>
                      <a:lvl3pPr marL="914400" algn="l" defTabSz="914400" rtl="0" eaLnBrk="1" latinLnBrk="0" hangingPunct="1">
                        <a:defRPr sz="1800" kern="1200">
                          <a:solidFill>
                            <a:schemeClr val="dk1"/>
                          </a:solidFill>
                          <a:latin typeface="Verdana"/>
                        </a:defRPr>
                      </a:lvl3pPr>
                      <a:lvl4pPr marL="1371600" algn="l" defTabSz="914400" rtl="0" eaLnBrk="1" latinLnBrk="0" hangingPunct="1">
                        <a:defRPr sz="1800" kern="1200">
                          <a:solidFill>
                            <a:schemeClr val="dk1"/>
                          </a:solidFill>
                          <a:latin typeface="Verdana"/>
                        </a:defRPr>
                      </a:lvl4pPr>
                      <a:lvl5pPr marL="1828800" algn="l" defTabSz="914400" rtl="0" eaLnBrk="1" latinLnBrk="0" hangingPunct="1">
                        <a:defRPr sz="1800" kern="1200">
                          <a:solidFill>
                            <a:schemeClr val="dk1"/>
                          </a:solidFill>
                          <a:latin typeface="Verdana"/>
                        </a:defRPr>
                      </a:lvl5pPr>
                      <a:lvl6pPr marL="2286000" algn="l" defTabSz="914400" rtl="0" eaLnBrk="1" latinLnBrk="0" hangingPunct="1">
                        <a:defRPr sz="1800" kern="1200">
                          <a:solidFill>
                            <a:schemeClr val="dk1"/>
                          </a:solidFill>
                          <a:latin typeface="Verdana"/>
                        </a:defRPr>
                      </a:lvl6pPr>
                      <a:lvl7pPr marL="2743200" algn="l" defTabSz="914400" rtl="0" eaLnBrk="1" latinLnBrk="0" hangingPunct="1">
                        <a:defRPr sz="1800" kern="1200">
                          <a:solidFill>
                            <a:schemeClr val="dk1"/>
                          </a:solidFill>
                          <a:latin typeface="Verdana"/>
                        </a:defRPr>
                      </a:lvl7pPr>
                      <a:lvl8pPr marL="3200400" algn="l" defTabSz="914400" rtl="0" eaLnBrk="1" latinLnBrk="0" hangingPunct="1">
                        <a:defRPr sz="1800" kern="1200">
                          <a:solidFill>
                            <a:schemeClr val="dk1"/>
                          </a:solidFill>
                          <a:latin typeface="Verdana"/>
                        </a:defRPr>
                      </a:lvl8pPr>
                      <a:lvl9pPr marL="3657600" algn="l" defTabSz="914400" rtl="0" eaLnBrk="1" latinLnBrk="0" hangingPunct="1">
                        <a:defRPr sz="1800" kern="1200">
                          <a:solidFill>
                            <a:schemeClr val="dk1"/>
                          </a:solidFill>
                          <a:latin typeface="Verdana"/>
                        </a:defRPr>
                      </a:lvl9pPr>
                    </a:lstStyle>
                    <a:p>
                      <a:pPr algn="l" fontAlgn="t"/>
                      <a:r>
                        <a:rPr lang="en-US" sz="1000">
                          <a:effectLst/>
                        </a:rPr>
                        <a:t>force:navigateToURL</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6BC25">
                        <a:tint val="20000"/>
                      </a:srgbClr>
                    </a:solidFill>
                  </a:tcPr>
                </a:tc>
                <a:tc vMerge="1">
                  <a:txBody>
                    <a:bodyPr/>
                    <a:lstStyle/>
                    <a:p>
                      <a:endParaRPr lang="en-US"/>
                    </a:p>
                  </a:txBody>
                  <a:tcPr/>
                </a:tc>
                <a:tc>
                  <a:txBody>
                    <a:bodyPr/>
                    <a:lstStyle>
                      <a:lvl1pPr marL="0" algn="l" defTabSz="914400" rtl="0" eaLnBrk="1" latinLnBrk="0" hangingPunct="1">
                        <a:defRPr sz="1800" kern="1200">
                          <a:solidFill>
                            <a:schemeClr val="dk1"/>
                          </a:solidFill>
                          <a:latin typeface="Verdana"/>
                        </a:defRPr>
                      </a:lvl1pPr>
                      <a:lvl2pPr marL="457200" algn="l" defTabSz="914400" rtl="0" eaLnBrk="1" latinLnBrk="0" hangingPunct="1">
                        <a:defRPr sz="1800" kern="1200">
                          <a:solidFill>
                            <a:schemeClr val="dk1"/>
                          </a:solidFill>
                          <a:latin typeface="Verdana"/>
                        </a:defRPr>
                      </a:lvl2pPr>
                      <a:lvl3pPr marL="914400" algn="l" defTabSz="914400" rtl="0" eaLnBrk="1" latinLnBrk="0" hangingPunct="1">
                        <a:defRPr sz="1800" kern="1200">
                          <a:solidFill>
                            <a:schemeClr val="dk1"/>
                          </a:solidFill>
                          <a:latin typeface="Verdana"/>
                        </a:defRPr>
                      </a:lvl3pPr>
                      <a:lvl4pPr marL="1371600" algn="l" defTabSz="914400" rtl="0" eaLnBrk="1" latinLnBrk="0" hangingPunct="1">
                        <a:defRPr sz="1800" kern="1200">
                          <a:solidFill>
                            <a:schemeClr val="dk1"/>
                          </a:solidFill>
                          <a:latin typeface="Verdana"/>
                        </a:defRPr>
                      </a:lvl4pPr>
                      <a:lvl5pPr marL="1828800" algn="l" defTabSz="914400" rtl="0" eaLnBrk="1" latinLnBrk="0" hangingPunct="1">
                        <a:defRPr sz="1800" kern="1200">
                          <a:solidFill>
                            <a:schemeClr val="dk1"/>
                          </a:solidFill>
                          <a:latin typeface="Verdana"/>
                        </a:defRPr>
                      </a:lvl5pPr>
                      <a:lvl6pPr marL="2286000" algn="l" defTabSz="914400" rtl="0" eaLnBrk="1" latinLnBrk="0" hangingPunct="1">
                        <a:defRPr sz="1800" kern="1200">
                          <a:solidFill>
                            <a:schemeClr val="dk1"/>
                          </a:solidFill>
                          <a:latin typeface="Verdana"/>
                        </a:defRPr>
                      </a:lvl6pPr>
                      <a:lvl7pPr marL="2743200" algn="l" defTabSz="914400" rtl="0" eaLnBrk="1" latinLnBrk="0" hangingPunct="1">
                        <a:defRPr sz="1800" kern="1200">
                          <a:solidFill>
                            <a:schemeClr val="dk1"/>
                          </a:solidFill>
                          <a:latin typeface="Verdana"/>
                        </a:defRPr>
                      </a:lvl7pPr>
                      <a:lvl8pPr marL="3200400" algn="l" defTabSz="914400" rtl="0" eaLnBrk="1" latinLnBrk="0" hangingPunct="1">
                        <a:defRPr sz="1800" kern="1200">
                          <a:solidFill>
                            <a:schemeClr val="dk1"/>
                          </a:solidFill>
                          <a:latin typeface="Verdana"/>
                        </a:defRPr>
                      </a:lvl8pPr>
                      <a:lvl9pPr marL="3657600" algn="l" defTabSz="914400" rtl="0" eaLnBrk="1" latinLnBrk="0" hangingPunct="1">
                        <a:defRPr sz="1800" kern="1200">
                          <a:solidFill>
                            <a:schemeClr val="dk1"/>
                          </a:solidFill>
                          <a:latin typeface="Verdana"/>
                        </a:defRPr>
                      </a:lvl9pPr>
                    </a:lstStyle>
                    <a:p>
                      <a:pPr algn="l" fontAlgn="t"/>
                      <a:r>
                        <a:rPr lang="en-US" sz="1000" dirty="0">
                          <a:effectLst/>
                        </a:rPr>
                        <a:t>Navigates to a URL.</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6BC25">
                        <a:tint val="20000"/>
                      </a:srgbClr>
                    </a:solidFill>
                  </a:tcPr>
                </a:tc>
                <a:extLst>
                  <a:ext uri="{0D108BD9-81ED-4DB2-BD59-A6C34878D82A}">
                    <a16:rowId xmlns:a16="http://schemas.microsoft.com/office/drawing/2014/main" val="2328855618"/>
                  </a:ext>
                </a:extLst>
              </a:tr>
              <a:tr h="239589">
                <a:tc>
                  <a:txBody>
                    <a:bodyPr/>
                    <a:lstStyle>
                      <a:lvl1pPr marL="0" algn="l" defTabSz="914400" rtl="0" eaLnBrk="1" latinLnBrk="0" hangingPunct="1">
                        <a:defRPr sz="1800" kern="1200">
                          <a:solidFill>
                            <a:schemeClr val="dk1"/>
                          </a:solidFill>
                          <a:latin typeface="Verdana"/>
                        </a:defRPr>
                      </a:lvl1pPr>
                      <a:lvl2pPr marL="457200" algn="l" defTabSz="914400" rtl="0" eaLnBrk="1" latinLnBrk="0" hangingPunct="1">
                        <a:defRPr sz="1800" kern="1200">
                          <a:solidFill>
                            <a:schemeClr val="dk1"/>
                          </a:solidFill>
                          <a:latin typeface="Verdana"/>
                        </a:defRPr>
                      </a:lvl2pPr>
                      <a:lvl3pPr marL="914400" algn="l" defTabSz="914400" rtl="0" eaLnBrk="1" latinLnBrk="0" hangingPunct="1">
                        <a:defRPr sz="1800" kern="1200">
                          <a:solidFill>
                            <a:schemeClr val="dk1"/>
                          </a:solidFill>
                          <a:latin typeface="Verdana"/>
                        </a:defRPr>
                      </a:lvl3pPr>
                      <a:lvl4pPr marL="1371600" algn="l" defTabSz="914400" rtl="0" eaLnBrk="1" latinLnBrk="0" hangingPunct="1">
                        <a:defRPr sz="1800" kern="1200">
                          <a:solidFill>
                            <a:schemeClr val="dk1"/>
                          </a:solidFill>
                          <a:latin typeface="Verdana"/>
                        </a:defRPr>
                      </a:lvl4pPr>
                      <a:lvl5pPr marL="1828800" algn="l" defTabSz="914400" rtl="0" eaLnBrk="1" latinLnBrk="0" hangingPunct="1">
                        <a:defRPr sz="1800" kern="1200">
                          <a:solidFill>
                            <a:schemeClr val="dk1"/>
                          </a:solidFill>
                          <a:latin typeface="Verdana"/>
                        </a:defRPr>
                      </a:lvl5pPr>
                      <a:lvl6pPr marL="2286000" algn="l" defTabSz="914400" rtl="0" eaLnBrk="1" latinLnBrk="0" hangingPunct="1">
                        <a:defRPr sz="1800" kern="1200">
                          <a:solidFill>
                            <a:schemeClr val="dk1"/>
                          </a:solidFill>
                          <a:latin typeface="Verdana"/>
                        </a:defRPr>
                      </a:lvl6pPr>
                      <a:lvl7pPr marL="2743200" algn="l" defTabSz="914400" rtl="0" eaLnBrk="1" latinLnBrk="0" hangingPunct="1">
                        <a:defRPr sz="1800" kern="1200">
                          <a:solidFill>
                            <a:schemeClr val="dk1"/>
                          </a:solidFill>
                          <a:latin typeface="Verdana"/>
                        </a:defRPr>
                      </a:lvl7pPr>
                      <a:lvl8pPr marL="3200400" algn="l" defTabSz="914400" rtl="0" eaLnBrk="1" latinLnBrk="0" hangingPunct="1">
                        <a:defRPr sz="1800" kern="1200">
                          <a:solidFill>
                            <a:schemeClr val="dk1"/>
                          </a:solidFill>
                          <a:latin typeface="Verdana"/>
                        </a:defRPr>
                      </a:lvl8pPr>
                      <a:lvl9pPr marL="3657600" algn="l" defTabSz="914400" rtl="0" eaLnBrk="1" latinLnBrk="0" hangingPunct="1">
                        <a:defRPr sz="1800" kern="1200">
                          <a:solidFill>
                            <a:schemeClr val="dk1"/>
                          </a:solidFill>
                          <a:latin typeface="Verdana"/>
                        </a:defRPr>
                      </a:lvl9pPr>
                    </a:lstStyle>
                    <a:p>
                      <a:pPr algn="l" fontAlgn="t"/>
                      <a:r>
                        <a:rPr lang="en-US" sz="1000">
                          <a:effectLst/>
                        </a:rPr>
                        <a:t>lightning:openFiles</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6BC25">
                        <a:tint val="40000"/>
                      </a:srgbClr>
                    </a:solidFill>
                  </a:tcPr>
                </a:tc>
                <a:tc vMerge="1">
                  <a:txBody>
                    <a:bodyPr/>
                    <a:lstStyle/>
                    <a:p>
                      <a:endParaRPr lang="en-US"/>
                    </a:p>
                  </a:txBody>
                  <a:tcPr/>
                </a:tc>
                <a:tc>
                  <a:txBody>
                    <a:bodyPr/>
                    <a:lstStyle>
                      <a:lvl1pPr marL="0" algn="l" defTabSz="914400" rtl="0" eaLnBrk="1" latinLnBrk="0" hangingPunct="1">
                        <a:defRPr sz="1800" kern="1200">
                          <a:solidFill>
                            <a:schemeClr val="dk1"/>
                          </a:solidFill>
                          <a:latin typeface="Verdana"/>
                        </a:defRPr>
                      </a:lvl1pPr>
                      <a:lvl2pPr marL="457200" algn="l" defTabSz="914400" rtl="0" eaLnBrk="1" latinLnBrk="0" hangingPunct="1">
                        <a:defRPr sz="1800" kern="1200">
                          <a:solidFill>
                            <a:schemeClr val="dk1"/>
                          </a:solidFill>
                          <a:latin typeface="Verdana"/>
                        </a:defRPr>
                      </a:lvl2pPr>
                      <a:lvl3pPr marL="914400" algn="l" defTabSz="914400" rtl="0" eaLnBrk="1" latinLnBrk="0" hangingPunct="1">
                        <a:defRPr sz="1800" kern="1200">
                          <a:solidFill>
                            <a:schemeClr val="dk1"/>
                          </a:solidFill>
                          <a:latin typeface="Verdana"/>
                        </a:defRPr>
                      </a:lvl3pPr>
                      <a:lvl4pPr marL="1371600" algn="l" defTabSz="914400" rtl="0" eaLnBrk="1" latinLnBrk="0" hangingPunct="1">
                        <a:defRPr sz="1800" kern="1200">
                          <a:solidFill>
                            <a:schemeClr val="dk1"/>
                          </a:solidFill>
                          <a:latin typeface="Verdana"/>
                        </a:defRPr>
                      </a:lvl4pPr>
                      <a:lvl5pPr marL="1828800" algn="l" defTabSz="914400" rtl="0" eaLnBrk="1" latinLnBrk="0" hangingPunct="1">
                        <a:defRPr sz="1800" kern="1200">
                          <a:solidFill>
                            <a:schemeClr val="dk1"/>
                          </a:solidFill>
                          <a:latin typeface="Verdana"/>
                        </a:defRPr>
                      </a:lvl5pPr>
                      <a:lvl6pPr marL="2286000" algn="l" defTabSz="914400" rtl="0" eaLnBrk="1" latinLnBrk="0" hangingPunct="1">
                        <a:defRPr sz="1800" kern="1200">
                          <a:solidFill>
                            <a:schemeClr val="dk1"/>
                          </a:solidFill>
                          <a:latin typeface="Verdana"/>
                        </a:defRPr>
                      </a:lvl6pPr>
                      <a:lvl7pPr marL="2743200" algn="l" defTabSz="914400" rtl="0" eaLnBrk="1" latinLnBrk="0" hangingPunct="1">
                        <a:defRPr sz="1800" kern="1200">
                          <a:solidFill>
                            <a:schemeClr val="dk1"/>
                          </a:solidFill>
                          <a:latin typeface="Verdana"/>
                        </a:defRPr>
                      </a:lvl7pPr>
                      <a:lvl8pPr marL="3200400" algn="l" defTabSz="914400" rtl="0" eaLnBrk="1" latinLnBrk="0" hangingPunct="1">
                        <a:defRPr sz="1800" kern="1200">
                          <a:solidFill>
                            <a:schemeClr val="dk1"/>
                          </a:solidFill>
                          <a:latin typeface="Verdana"/>
                        </a:defRPr>
                      </a:lvl8pPr>
                      <a:lvl9pPr marL="3657600" algn="l" defTabSz="914400" rtl="0" eaLnBrk="1" latinLnBrk="0" hangingPunct="1">
                        <a:defRPr sz="1800" kern="1200">
                          <a:solidFill>
                            <a:schemeClr val="dk1"/>
                          </a:solidFill>
                          <a:latin typeface="Verdana"/>
                        </a:defRPr>
                      </a:lvl9pPr>
                    </a:lstStyle>
                    <a:p>
                      <a:pPr algn="l" fontAlgn="t"/>
                      <a:r>
                        <a:rPr lang="en-US" sz="1000" dirty="0">
                          <a:effectLst/>
                        </a:rPr>
                        <a:t>Opens one or more file records.</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6BC25">
                        <a:tint val="40000"/>
                      </a:srgbClr>
                    </a:solidFill>
                  </a:tcPr>
                </a:tc>
                <a:extLst>
                  <a:ext uri="{0D108BD9-81ED-4DB2-BD59-A6C34878D82A}">
                    <a16:rowId xmlns:a16="http://schemas.microsoft.com/office/drawing/2014/main" val="170248617"/>
                  </a:ext>
                </a:extLst>
              </a:tr>
              <a:tr h="418819">
                <a:tc>
                  <a:txBody>
                    <a:bodyPr/>
                    <a:lstStyle>
                      <a:lvl1pPr marL="0" algn="l" defTabSz="914400" rtl="0" eaLnBrk="1" latinLnBrk="0" hangingPunct="1">
                        <a:defRPr sz="1800" kern="1200">
                          <a:solidFill>
                            <a:schemeClr val="dk1"/>
                          </a:solidFill>
                          <a:latin typeface="Verdana"/>
                        </a:defRPr>
                      </a:lvl1pPr>
                      <a:lvl2pPr marL="457200" algn="l" defTabSz="914400" rtl="0" eaLnBrk="1" latinLnBrk="0" hangingPunct="1">
                        <a:defRPr sz="1800" kern="1200">
                          <a:solidFill>
                            <a:schemeClr val="dk1"/>
                          </a:solidFill>
                          <a:latin typeface="Verdana"/>
                        </a:defRPr>
                      </a:lvl2pPr>
                      <a:lvl3pPr marL="914400" algn="l" defTabSz="914400" rtl="0" eaLnBrk="1" latinLnBrk="0" hangingPunct="1">
                        <a:defRPr sz="1800" kern="1200">
                          <a:solidFill>
                            <a:schemeClr val="dk1"/>
                          </a:solidFill>
                          <a:latin typeface="Verdana"/>
                        </a:defRPr>
                      </a:lvl3pPr>
                      <a:lvl4pPr marL="1371600" algn="l" defTabSz="914400" rtl="0" eaLnBrk="1" latinLnBrk="0" hangingPunct="1">
                        <a:defRPr sz="1800" kern="1200">
                          <a:solidFill>
                            <a:schemeClr val="dk1"/>
                          </a:solidFill>
                          <a:latin typeface="Verdana"/>
                        </a:defRPr>
                      </a:lvl4pPr>
                      <a:lvl5pPr marL="1828800" algn="l" defTabSz="914400" rtl="0" eaLnBrk="1" latinLnBrk="0" hangingPunct="1">
                        <a:defRPr sz="1800" kern="1200">
                          <a:solidFill>
                            <a:schemeClr val="dk1"/>
                          </a:solidFill>
                          <a:latin typeface="Verdana"/>
                        </a:defRPr>
                      </a:lvl5pPr>
                      <a:lvl6pPr marL="2286000" algn="l" defTabSz="914400" rtl="0" eaLnBrk="1" latinLnBrk="0" hangingPunct="1">
                        <a:defRPr sz="1800" kern="1200">
                          <a:solidFill>
                            <a:schemeClr val="dk1"/>
                          </a:solidFill>
                          <a:latin typeface="Verdana"/>
                        </a:defRPr>
                      </a:lvl6pPr>
                      <a:lvl7pPr marL="2743200" algn="l" defTabSz="914400" rtl="0" eaLnBrk="1" latinLnBrk="0" hangingPunct="1">
                        <a:defRPr sz="1800" kern="1200">
                          <a:solidFill>
                            <a:schemeClr val="dk1"/>
                          </a:solidFill>
                          <a:latin typeface="Verdana"/>
                        </a:defRPr>
                      </a:lvl7pPr>
                      <a:lvl8pPr marL="3200400" algn="l" defTabSz="914400" rtl="0" eaLnBrk="1" latinLnBrk="0" hangingPunct="1">
                        <a:defRPr sz="1800" kern="1200">
                          <a:solidFill>
                            <a:schemeClr val="dk1"/>
                          </a:solidFill>
                          <a:latin typeface="Verdana"/>
                        </a:defRPr>
                      </a:lvl8pPr>
                      <a:lvl9pPr marL="3657600" algn="l" defTabSz="914400" rtl="0" eaLnBrk="1" latinLnBrk="0" hangingPunct="1">
                        <a:defRPr sz="1800" kern="1200">
                          <a:solidFill>
                            <a:schemeClr val="dk1"/>
                          </a:solidFill>
                          <a:latin typeface="Verdana"/>
                        </a:defRPr>
                      </a:lvl9pPr>
                    </a:lstStyle>
                    <a:p>
                      <a:pPr algn="l" fontAlgn="t"/>
                      <a:r>
                        <a:rPr lang="en-US" sz="1000">
                          <a:effectLst/>
                        </a:rPr>
                        <a:t>force:showToast</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6BC25">
                        <a:tint val="20000"/>
                      </a:srgbClr>
                    </a:solidFill>
                  </a:tcPr>
                </a:tc>
                <a:tc>
                  <a:txBody>
                    <a:bodyPr/>
                    <a:lstStyle>
                      <a:lvl1pPr marL="0" algn="l" defTabSz="914400" rtl="0" eaLnBrk="1" latinLnBrk="0" hangingPunct="1">
                        <a:defRPr sz="1800" kern="1200">
                          <a:solidFill>
                            <a:schemeClr val="dk1"/>
                          </a:solidFill>
                          <a:latin typeface="Verdana"/>
                        </a:defRPr>
                      </a:lvl1pPr>
                      <a:lvl2pPr marL="457200" algn="l" defTabSz="914400" rtl="0" eaLnBrk="1" latinLnBrk="0" hangingPunct="1">
                        <a:defRPr sz="1800" kern="1200">
                          <a:solidFill>
                            <a:schemeClr val="dk1"/>
                          </a:solidFill>
                          <a:latin typeface="Verdana"/>
                        </a:defRPr>
                      </a:lvl2pPr>
                      <a:lvl3pPr marL="914400" algn="l" defTabSz="914400" rtl="0" eaLnBrk="1" latinLnBrk="0" hangingPunct="1">
                        <a:defRPr sz="1800" kern="1200">
                          <a:solidFill>
                            <a:schemeClr val="dk1"/>
                          </a:solidFill>
                          <a:latin typeface="Verdana"/>
                        </a:defRPr>
                      </a:lvl3pPr>
                      <a:lvl4pPr marL="1371600" algn="l" defTabSz="914400" rtl="0" eaLnBrk="1" latinLnBrk="0" hangingPunct="1">
                        <a:defRPr sz="1800" kern="1200">
                          <a:solidFill>
                            <a:schemeClr val="dk1"/>
                          </a:solidFill>
                          <a:latin typeface="Verdana"/>
                        </a:defRPr>
                      </a:lvl4pPr>
                      <a:lvl5pPr marL="1828800" algn="l" defTabSz="914400" rtl="0" eaLnBrk="1" latinLnBrk="0" hangingPunct="1">
                        <a:defRPr sz="1800" kern="1200">
                          <a:solidFill>
                            <a:schemeClr val="dk1"/>
                          </a:solidFill>
                          <a:latin typeface="Verdana"/>
                        </a:defRPr>
                      </a:lvl5pPr>
                      <a:lvl6pPr marL="2286000" algn="l" defTabSz="914400" rtl="0" eaLnBrk="1" latinLnBrk="0" hangingPunct="1">
                        <a:defRPr sz="1800" kern="1200">
                          <a:solidFill>
                            <a:schemeClr val="dk1"/>
                          </a:solidFill>
                          <a:latin typeface="Verdana"/>
                        </a:defRPr>
                      </a:lvl6pPr>
                      <a:lvl7pPr marL="2743200" algn="l" defTabSz="914400" rtl="0" eaLnBrk="1" latinLnBrk="0" hangingPunct="1">
                        <a:defRPr sz="1800" kern="1200">
                          <a:solidFill>
                            <a:schemeClr val="dk1"/>
                          </a:solidFill>
                          <a:latin typeface="Verdana"/>
                        </a:defRPr>
                      </a:lvl7pPr>
                      <a:lvl8pPr marL="3200400" algn="l" defTabSz="914400" rtl="0" eaLnBrk="1" latinLnBrk="0" hangingPunct="1">
                        <a:defRPr sz="1800" kern="1200">
                          <a:solidFill>
                            <a:schemeClr val="dk1"/>
                          </a:solidFill>
                          <a:latin typeface="Verdana"/>
                        </a:defRPr>
                      </a:lvl8pPr>
                      <a:lvl9pPr marL="3657600" algn="l" defTabSz="914400" rtl="0" eaLnBrk="1" latinLnBrk="0" hangingPunct="1">
                        <a:defRPr sz="1800" kern="1200">
                          <a:solidFill>
                            <a:schemeClr val="dk1"/>
                          </a:solidFill>
                          <a:latin typeface="Verdana"/>
                        </a:defRPr>
                      </a:lvl9pPr>
                    </a:lstStyle>
                    <a:p>
                      <a:pPr algn="l" fontAlgn="t"/>
                      <a:r>
                        <a:rPr lang="en-US" sz="1000" dirty="0">
                          <a:effectLst/>
                        </a:rPr>
                        <a:t>Import the lightning</a:t>
                      </a:r>
                      <a:r>
                        <a:rPr lang="en-US" sz="1000" dirty="0">
                          <a:solidFill>
                            <a:srgbClr val="000814"/>
                          </a:solidFill>
                          <a:effectLst/>
                        </a:rPr>
                        <a:t>/</a:t>
                      </a:r>
                      <a:r>
                        <a:rPr lang="en-US" sz="1000" dirty="0" err="1">
                          <a:effectLst/>
                        </a:rPr>
                        <a:t>platformShowToastEventmodule</a:t>
                      </a:r>
                      <a:r>
                        <a:rPr lang="en-US" sz="1000" dirty="0">
                          <a:effectLst/>
                        </a:rPr>
                        <a:t>. </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6BC25">
                        <a:tint val="20000"/>
                      </a:srgbClr>
                    </a:solidFill>
                  </a:tcPr>
                </a:tc>
                <a:tc>
                  <a:txBody>
                    <a:bodyPr/>
                    <a:lstStyle>
                      <a:lvl1pPr marL="0" algn="l" defTabSz="914400" rtl="0" eaLnBrk="1" latinLnBrk="0" hangingPunct="1">
                        <a:defRPr sz="1800" kern="1200">
                          <a:solidFill>
                            <a:schemeClr val="dk1"/>
                          </a:solidFill>
                          <a:latin typeface="Verdana"/>
                        </a:defRPr>
                      </a:lvl1pPr>
                      <a:lvl2pPr marL="457200" algn="l" defTabSz="914400" rtl="0" eaLnBrk="1" latinLnBrk="0" hangingPunct="1">
                        <a:defRPr sz="1800" kern="1200">
                          <a:solidFill>
                            <a:schemeClr val="dk1"/>
                          </a:solidFill>
                          <a:latin typeface="Verdana"/>
                        </a:defRPr>
                      </a:lvl2pPr>
                      <a:lvl3pPr marL="914400" algn="l" defTabSz="914400" rtl="0" eaLnBrk="1" latinLnBrk="0" hangingPunct="1">
                        <a:defRPr sz="1800" kern="1200">
                          <a:solidFill>
                            <a:schemeClr val="dk1"/>
                          </a:solidFill>
                          <a:latin typeface="Verdana"/>
                        </a:defRPr>
                      </a:lvl3pPr>
                      <a:lvl4pPr marL="1371600" algn="l" defTabSz="914400" rtl="0" eaLnBrk="1" latinLnBrk="0" hangingPunct="1">
                        <a:defRPr sz="1800" kern="1200">
                          <a:solidFill>
                            <a:schemeClr val="dk1"/>
                          </a:solidFill>
                          <a:latin typeface="Verdana"/>
                        </a:defRPr>
                      </a:lvl4pPr>
                      <a:lvl5pPr marL="1828800" algn="l" defTabSz="914400" rtl="0" eaLnBrk="1" latinLnBrk="0" hangingPunct="1">
                        <a:defRPr sz="1800" kern="1200">
                          <a:solidFill>
                            <a:schemeClr val="dk1"/>
                          </a:solidFill>
                          <a:latin typeface="Verdana"/>
                        </a:defRPr>
                      </a:lvl5pPr>
                      <a:lvl6pPr marL="2286000" algn="l" defTabSz="914400" rtl="0" eaLnBrk="1" latinLnBrk="0" hangingPunct="1">
                        <a:defRPr sz="1800" kern="1200">
                          <a:solidFill>
                            <a:schemeClr val="dk1"/>
                          </a:solidFill>
                          <a:latin typeface="Verdana"/>
                        </a:defRPr>
                      </a:lvl6pPr>
                      <a:lvl7pPr marL="2743200" algn="l" defTabSz="914400" rtl="0" eaLnBrk="1" latinLnBrk="0" hangingPunct="1">
                        <a:defRPr sz="1800" kern="1200">
                          <a:solidFill>
                            <a:schemeClr val="dk1"/>
                          </a:solidFill>
                          <a:latin typeface="Verdana"/>
                        </a:defRPr>
                      </a:lvl7pPr>
                      <a:lvl8pPr marL="3200400" algn="l" defTabSz="914400" rtl="0" eaLnBrk="1" latinLnBrk="0" hangingPunct="1">
                        <a:defRPr sz="1800" kern="1200">
                          <a:solidFill>
                            <a:schemeClr val="dk1"/>
                          </a:solidFill>
                          <a:latin typeface="Verdana"/>
                        </a:defRPr>
                      </a:lvl8pPr>
                      <a:lvl9pPr marL="3657600" algn="l" defTabSz="914400" rtl="0" eaLnBrk="1" latinLnBrk="0" hangingPunct="1">
                        <a:defRPr sz="1800" kern="1200">
                          <a:solidFill>
                            <a:schemeClr val="dk1"/>
                          </a:solidFill>
                          <a:latin typeface="Verdana"/>
                        </a:defRPr>
                      </a:lvl9pPr>
                    </a:lstStyle>
                    <a:p>
                      <a:pPr algn="l" fontAlgn="t"/>
                      <a:r>
                        <a:rPr lang="en-US" sz="1000" dirty="0">
                          <a:effectLst/>
                        </a:rPr>
                        <a:t>Displays a toast message to alert users of a success, error, or warning..</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6BC25">
                        <a:tint val="20000"/>
                      </a:srgbClr>
                    </a:solidFill>
                  </a:tcPr>
                </a:tc>
                <a:extLst>
                  <a:ext uri="{0D108BD9-81ED-4DB2-BD59-A6C34878D82A}">
                    <a16:rowId xmlns:a16="http://schemas.microsoft.com/office/drawing/2014/main" val="1533325449"/>
                  </a:ext>
                </a:extLst>
              </a:tr>
              <a:tr h="539076">
                <a:tc>
                  <a:txBody>
                    <a:bodyPr/>
                    <a:lstStyle>
                      <a:lvl1pPr marL="0" algn="l" defTabSz="914400" rtl="0" eaLnBrk="1" latinLnBrk="0" hangingPunct="1">
                        <a:defRPr sz="1800" kern="1200">
                          <a:solidFill>
                            <a:schemeClr val="dk1"/>
                          </a:solidFill>
                          <a:latin typeface="Verdana"/>
                        </a:defRPr>
                      </a:lvl1pPr>
                      <a:lvl2pPr marL="457200" algn="l" defTabSz="914400" rtl="0" eaLnBrk="1" latinLnBrk="0" hangingPunct="1">
                        <a:defRPr sz="1800" kern="1200">
                          <a:solidFill>
                            <a:schemeClr val="dk1"/>
                          </a:solidFill>
                          <a:latin typeface="Verdana"/>
                        </a:defRPr>
                      </a:lvl2pPr>
                      <a:lvl3pPr marL="914400" algn="l" defTabSz="914400" rtl="0" eaLnBrk="1" latinLnBrk="0" hangingPunct="1">
                        <a:defRPr sz="1800" kern="1200">
                          <a:solidFill>
                            <a:schemeClr val="dk1"/>
                          </a:solidFill>
                          <a:latin typeface="Verdana"/>
                        </a:defRPr>
                      </a:lvl3pPr>
                      <a:lvl4pPr marL="1371600" algn="l" defTabSz="914400" rtl="0" eaLnBrk="1" latinLnBrk="0" hangingPunct="1">
                        <a:defRPr sz="1800" kern="1200">
                          <a:solidFill>
                            <a:schemeClr val="dk1"/>
                          </a:solidFill>
                          <a:latin typeface="Verdana"/>
                        </a:defRPr>
                      </a:lvl4pPr>
                      <a:lvl5pPr marL="1828800" algn="l" defTabSz="914400" rtl="0" eaLnBrk="1" latinLnBrk="0" hangingPunct="1">
                        <a:defRPr sz="1800" kern="1200">
                          <a:solidFill>
                            <a:schemeClr val="dk1"/>
                          </a:solidFill>
                          <a:latin typeface="Verdana"/>
                        </a:defRPr>
                      </a:lvl5pPr>
                      <a:lvl6pPr marL="2286000" algn="l" defTabSz="914400" rtl="0" eaLnBrk="1" latinLnBrk="0" hangingPunct="1">
                        <a:defRPr sz="1800" kern="1200">
                          <a:solidFill>
                            <a:schemeClr val="dk1"/>
                          </a:solidFill>
                          <a:latin typeface="Verdana"/>
                        </a:defRPr>
                      </a:lvl6pPr>
                      <a:lvl7pPr marL="2743200" algn="l" defTabSz="914400" rtl="0" eaLnBrk="1" latinLnBrk="0" hangingPunct="1">
                        <a:defRPr sz="1800" kern="1200">
                          <a:solidFill>
                            <a:schemeClr val="dk1"/>
                          </a:solidFill>
                          <a:latin typeface="Verdana"/>
                        </a:defRPr>
                      </a:lvl7pPr>
                      <a:lvl8pPr marL="3200400" algn="l" defTabSz="914400" rtl="0" eaLnBrk="1" latinLnBrk="0" hangingPunct="1">
                        <a:defRPr sz="1800" kern="1200">
                          <a:solidFill>
                            <a:schemeClr val="dk1"/>
                          </a:solidFill>
                          <a:latin typeface="Verdana"/>
                        </a:defRPr>
                      </a:lvl8pPr>
                      <a:lvl9pPr marL="3657600" algn="l" defTabSz="914400" rtl="0" eaLnBrk="1" latinLnBrk="0" hangingPunct="1">
                        <a:defRPr sz="1800" kern="1200">
                          <a:solidFill>
                            <a:schemeClr val="dk1"/>
                          </a:solidFill>
                          <a:latin typeface="Verdana"/>
                        </a:defRPr>
                      </a:lvl9pPr>
                    </a:lstStyle>
                    <a:p>
                      <a:pPr algn="l" fontAlgn="t"/>
                      <a:r>
                        <a:rPr lang="en-US" sz="1000">
                          <a:effectLst/>
                        </a:rPr>
                        <a:t>ltng:afterScriptsLoaded</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6BC25">
                        <a:tint val="40000"/>
                      </a:srgbClr>
                    </a:solidFill>
                  </a:tcPr>
                </a:tc>
                <a:tc>
                  <a:txBody>
                    <a:bodyPr/>
                    <a:lstStyle>
                      <a:lvl1pPr marL="0" algn="l" defTabSz="914400" rtl="0" eaLnBrk="1" latinLnBrk="0" hangingPunct="1">
                        <a:defRPr sz="1800" kern="1200">
                          <a:solidFill>
                            <a:schemeClr val="dk1"/>
                          </a:solidFill>
                          <a:latin typeface="Verdana"/>
                        </a:defRPr>
                      </a:lvl1pPr>
                      <a:lvl2pPr marL="457200" algn="l" defTabSz="914400" rtl="0" eaLnBrk="1" latinLnBrk="0" hangingPunct="1">
                        <a:defRPr sz="1800" kern="1200">
                          <a:solidFill>
                            <a:schemeClr val="dk1"/>
                          </a:solidFill>
                          <a:latin typeface="Verdana"/>
                        </a:defRPr>
                      </a:lvl2pPr>
                      <a:lvl3pPr marL="914400" algn="l" defTabSz="914400" rtl="0" eaLnBrk="1" latinLnBrk="0" hangingPunct="1">
                        <a:defRPr sz="1800" kern="1200">
                          <a:solidFill>
                            <a:schemeClr val="dk1"/>
                          </a:solidFill>
                          <a:latin typeface="Verdana"/>
                        </a:defRPr>
                      </a:lvl3pPr>
                      <a:lvl4pPr marL="1371600" algn="l" defTabSz="914400" rtl="0" eaLnBrk="1" latinLnBrk="0" hangingPunct="1">
                        <a:defRPr sz="1800" kern="1200">
                          <a:solidFill>
                            <a:schemeClr val="dk1"/>
                          </a:solidFill>
                          <a:latin typeface="Verdana"/>
                        </a:defRPr>
                      </a:lvl4pPr>
                      <a:lvl5pPr marL="1828800" algn="l" defTabSz="914400" rtl="0" eaLnBrk="1" latinLnBrk="0" hangingPunct="1">
                        <a:defRPr sz="1800" kern="1200">
                          <a:solidFill>
                            <a:schemeClr val="dk1"/>
                          </a:solidFill>
                          <a:latin typeface="Verdana"/>
                        </a:defRPr>
                      </a:lvl5pPr>
                      <a:lvl6pPr marL="2286000" algn="l" defTabSz="914400" rtl="0" eaLnBrk="1" latinLnBrk="0" hangingPunct="1">
                        <a:defRPr sz="1800" kern="1200">
                          <a:solidFill>
                            <a:schemeClr val="dk1"/>
                          </a:solidFill>
                          <a:latin typeface="Verdana"/>
                        </a:defRPr>
                      </a:lvl6pPr>
                      <a:lvl7pPr marL="2743200" algn="l" defTabSz="914400" rtl="0" eaLnBrk="1" latinLnBrk="0" hangingPunct="1">
                        <a:defRPr sz="1800" kern="1200">
                          <a:solidFill>
                            <a:schemeClr val="dk1"/>
                          </a:solidFill>
                          <a:latin typeface="Verdana"/>
                        </a:defRPr>
                      </a:lvl7pPr>
                      <a:lvl8pPr marL="3200400" algn="l" defTabSz="914400" rtl="0" eaLnBrk="1" latinLnBrk="0" hangingPunct="1">
                        <a:defRPr sz="1800" kern="1200">
                          <a:solidFill>
                            <a:schemeClr val="dk1"/>
                          </a:solidFill>
                          <a:latin typeface="Verdana"/>
                        </a:defRPr>
                      </a:lvl8pPr>
                      <a:lvl9pPr marL="3657600" algn="l" defTabSz="914400" rtl="0" eaLnBrk="1" latinLnBrk="0" hangingPunct="1">
                        <a:defRPr sz="1800" kern="1200">
                          <a:solidFill>
                            <a:schemeClr val="dk1"/>
                          </a:solidFill>
                          <a:latin typeface="Verdana"/>
                        </a:defRPr>
                      </a:lvl9pPr>
                    </a:lstStyle>
                    <a:p>
                      <a:pPr algn="l" fontAlgn="t"/>
                      <a:r>
                        <a:rPr lang="en-US" sz="1000" dirty="0">
                          <a:effectLst/>
                        </a:rPr>
                        <a:t>Import the static resource and import methods from the lightning</a:t>
                      </a:r>
                      <a:r>
                        <a:rPr lang="en-US" sz="1000" dirty="0">
                          <a:solidFill>
                            <a:srgbClr val="000814"/>
                          </a:solidFill>
                          <a:effectLst/>
                        </a:rPr>
                        <a:t>/</a:t>
                      </a:r>
                      <a:r>
                        <a:rPr lang="en-US" sz="1000" dirty="0" err="1">
                          <a:effectLst/>
                        </a:rPr>
                        <a:t>platformResourceLoadermodule</a:t>
                      </a:r>
                      <a:r>
                        <a:rPr lang="en-US" sz="1000" dirty="0">
                          <a:effectLst/>
                        </a:rPr>
                        <a:t>.</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6BC25">
                        <a:tint val="40000"/>
                      </a:srgbClr>
                    </a:solidFill>
                  </a:tcPr>
                </a:tc>
                <a:tc>
                  <a:txBody>
                    <a:bodyPr/>
                    <a:lstStyle>
                      <a:lvl1pPr marL="0" algn="l" defTabSz="914400" rtl="0" eaLnBrk="1" latinLnBrk="0" hangingPunct="1">
                        <a:defRPr sz="1800" kern="1200">
                          <a:solidFill>
                            <a:schemeClr val="dk1"/>
                          </a:solidFill>
                          <a:latin typeface="Verdana"/>
                        </a:defRPr>
                      </a:lvl1pPr>
                      <a:lvl2pPr marL="457200" algn="l" defTabSz="914400" rtl="0" eaLnBrk="1" latinLnBrk="0" hangingPunct="1">
                        <a:defRPr sz="1800" kern="1200">
                          <a:solidFill>
                            <a:schemeClr val="dk1"/>
                          </a:solidFill>
                          <a:latin typeface="Verdana"/>
                        </a:defRPr>
                      </a:lvl2pPr>
                      <a:lvl3pPr marL="914400" algn="l" defTabSz="914400" rtl="0" eaLnBrk="1" latinLnBrk="0" hangingPunct="1">
                        <a:defRPr sz="1800" kern="1200">
                          <a:solidFill>
                            <a:schemeClr val="dk1"/>
                          </a:solidFill>
                          <a:latin typeface="Verdana"/>
                        </a:defRPr>
                      </a:lvl3pPr>
                      <a:lvl4pPr marL="1371600" algn="l" defTabSz="914400" rtl="0" eaLnBrk="1" latinLnBrk="0" hangingPunct="1">
                        <a:defRPr sz="1800" kern="1200">
                          <a:solidFill>
                            <a:schemeClr val="dk1"/>
                          </a:solidFill>
                          <a:latin typeface="Verdana"/>
                        </a:defRPr>
                      </a:lvl4pPr>
                      <a:lvl5pPr marL="1828800" algn="l" defTabSz="914400" rtl="0" eaLnBrk="1" latinLnBrk="0" hangingPunct="1">
                        <a:defRPr sz="1800" kern="1200">
                          <a:solidFill>
                            <a:schemeClr val="dk1"/>
                          </a:solidFill>
                          <a:latin typeface="Verdana"/>
                        </a:defRPr>
                      </a:lvl5pPr>
                      <a:lvl6pPr marL="2286000" algn="l" defTabSz="914400" rtl="0" eaLnBrk="1" latinLnBrk="0" hangingPunct="1">
                        <a:defRPr sz="1800" kern="1200">
                          <a:solidFill>
                            <a:schemeClr val="dk1"/>
                          </a:solidFill>
                          <a:latin typeface="Verdana"/>
                        </a:defRPr>
                      </a:lvl6pPr>
                      <a:lvl7pPr marL="2743200" algn="l" defTabSz="914400" rtl="0" eaLnBrk="1" latinLnBrk="0" hangingPunct="1">
                        <a:defRPr sz="1800" kern="1200">
                          <a:solidFill>
                            <a:schemeClr val="dk1"/>
                          </a:solidFill>
                          <a:latin typeface="Verdana"/>
                        </a:defRPr>
                      </a:lvl7pPr>
                      <a:lvl8pPr marL="3200400" algn="l" defTabSz="914400" rtl="0" eaLnBrk="1" latinLnBrk="0" hangingPunct="1">
                        <a:defRPr sz="1800" kern="1200">
                          <a:solidFill>
                            <a:schemeClr val="dk1"/>
                          </a:solidFill>
                          <a:latin typeface="Verdana"/>
                        </a:defRPr>
                      </a:lvl8pPr>
                      <a:lvl9pPr marL="3657600" algn="l" defTabSz="914400" rtl="0" eaLnBrk="1" latinLnBrk="0" hangingPunct="1">
                        <a:defRPr sz="1800" kern="1200">
                          <a:solidFill>
                            <a:schemeClr val="dk1"/>
                          </a:solidFill>
                          <a:latin typeface="Verdana"/>
                        </a:defRPr>
                      </a:lvl9pPr>
                    </a:lstStyle>
                    <a:p>
                      <a:pPr algn="l" fontAlgn="t"/>
                      <a:r>
                        <a:rPr lang="en-US" sz="1000" dirty="0">
                          <a:effectLst/>
                        </a:rPr>
                        <a:t>Fired when </a:t>
                      </a:r>
                      <a:r>
                        <a:rPr lang="en-US" sz="1000" dirty="0" err="1">
                          <a:effectLst/>
                        </a:rPr>
                        <a:t>ltng:require</a:t>
                      </a:r>
                      <a:r>
                        <a:rPr lang="en-US" sz="1000" dirty="0">
                          <a:effectLst/>
                        </a:rPr>
                        <a:t> has loaded all scripts listed in </a:t>
                      </a:r>
                      <a:r>
                        <a:rPr lang="en-US" sz="1000" dirty="0" err="1">
                          <a:effectLst/>
                        </a:rPr>
                        <a:t>ltng:require.scripts</a:t>
                      </a:r>
                      <a:endParaRPr lang="en-US" sz="1000" dirty="0">
                        <a:effectLst/>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6BC25">
                        <a:tint val="40000"/>
                      </a:srgbClr>
                    </a:solidFill>
                  </a:tcPr>
                </a:tc>
                <a:extLst>
                  <a:ext uri="{0D108BD9-81ED-4DB2-BD59-A6C34878D82A}">
                    <a16:rowId xmlns:a16="http://schemas.microsoft.com/office/drawing/2014/main" val="4253207489"/>
                  </a:ext>
                </a:extLst>
              </a:tr>
            </a:tbl>
          </a:graphicData>
        </a:graphic>
      </p:graphicFrame>
    </p:spTree>
    <p:extLst>
      <p:ext uri="{BB962C8B-B14F-4D97-AF65-F5344CB8AC3E}">
        <p14:creationId xmlns:p14="http://schemas.microsoft.com/office/powerpoint/2010/main" val="32933403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3C2FF-8C6E-425C-9D99-D845C9EFCB8D}"/>
              </a:ext>
            </a:extLst>
          </p:cNvPr>
          <p:cNvSpPr>
            <a:spLocks noGrp="1"/>
          </p:cNvSpPr>
          <p:nvPr>
            <p:ph type="title"/>
          </p:nvPr>
        </p:nvSpPr>
        <p:spPr>
          <a:xfrm>
            <a:off x="914400" y="731242"/>
            <a:ext cx="10723418" cy="496548"/>
          </a:xfrm>
        </p:spPr>
        <p:txBody>
          <a:bodyPr/>
          <a:lstStyle/>
          <a:p>
            <a:r>
              <a:rPr lang="en-US" sz="3200" dirty="0"/>
              <a:t>Migrate JavaScript and Syntax Changes</a:t>
            </a:r>
          </a:p>
        </p:txBody>
      </p:sp>
      <p:sp>
        <p:nvSpPr>
          <p:cNvPr id="4" name="Text Placeholder 3">
            <a:extLst>
              <a:ext uri="{FF2B5EF4-FFF2-40B4-BE49-F238E27FC236}">
                <a16:creationId xmlns:a16="http://schemas.microsoft.com/office/drawing/2014/main" id="{F6B8D694-6232-4D67-8B32-51E5C45B654E}"/>
              </a:ext>
            </a:extLst>
          </p:cNvPr>
          <p:cNvSpPr>
            <a:spLocks noGrp="1"/>
          </p:cNvSpPr>
          <p:nvPr>
            <p:ph type="body" sz="quarter" idx="15"/>
          </p:nvPr>
        </p:nvSpPr>
        <p:spPr/>
        <p:txBody>
          <a:bodyPr/>
          <a:lstStyle/>
          <a:p>
            <a:r>
              <a:rPr lang="en-US" dirty="0"/>
              <a:t>Migrate events</a:t>
            </a:r>
          </a:p>
        </p:txBody>
      </p:sp>
      <p:sp>
        <p:nvSpPr>
          <p:cNvPr id="6" name="TextBox 5">
            <a:extLst>
              <a:ext uri="{FF2B5EF4-FFF2-40B4-BE49-F238E27FC236}">
                <a16:creationId xmlns:a16="http://schemas.microsoft.com/office/drawing/2014/main" id="{4FD5CA37-E55B-4F3F-9CED-122610528C1D}"/>
              </a:ext>
            </a:extLst>
          </p:cNvPr>
          <p:cNvSpPr txBox="1"/>
          <p:nvPr/>
        </p:nvSpPr>
        <p:spPr>
          <a:xfrm>
            <a:off x="914400" y="1425522"/>
            <a:ext cx="10549380" cy="4262705"/>
          </a:xfrm>
          <a:prstGeom prst="rect">
            <a:avLst/>
          </a:prstGeom>
          <a:noFill/>
        </p:spPr>
        <p:txBody>
          <a:bodyPr wrap="square" rtlCol="0">
            <a:spAutoFit/>
          </a:bodyPr>
          <a:lstStyle/>
          <a:p>
            <a:pPr marL="342900" lvl="0" indent="-342900" defTabSz="990564" fontAlgn="ctr">
              <a:spcAft>
                <a:spcPts val="1083"/>
              </a:spcAft>
              <a:buSzPct val="100000"/>
              <a:buFont typeface="Arial" panose="020B0604020202020204" pitchFamily="34" charset="0"/>
              <a:buChar char="•"/>
            </a:pPr>
            <a:r>
              <a:rPr lang="en-US" dirty="0">
                <a:solidFill>
                  <a:prstClr val="black"/>
                </a:solidFill>
                <a:latin typeface="Verdana"/>
              </a:rPr>
              <a:t>Move JavaScript code from your client-side controller, helper, and renderer to the single JavaScript file in a Lightning web component.</a:t>
            </a:r>
          </a:p>
          <a:p>
            <a:pPr marL="342900" lvl="0" indent="-342900" defTabSz="990564" fontAlgn="ctr">
              <a:spcAft>
                <a:spcPts val="1083"/>
              </a:spcAft>
              <a:buSzPct val="100000"/>
              <a:buFont typeface="Arial" panose="020B0604020202020204" pitchFamily="34" charset="0"/>
              <a:buChar char="•"/>
            </a:pPr>
            <a:r>
              <a:rPr lang="en-US" dirty="0">
                <a:solidFill>
                  <a:prstClr val="black"/>
                </a:solidFill>
                <a:latin typeface="Verdana"/>
              </a:rPr>
              <a:t>This is not a line-by-line conversion, and it's a good opportunity to revisit your component's design.</a:t>
            </a:r>
          </a:p>
          <a:p>
            <a:pPr marL="342900" lvl="0" indent="-342900" defTabSz="990564" fontAlgn="ctr">
              <a:spcAft>
                <a:spcPts val="1083"/>
              </a:spcAft>
              <a:buSzPct val="100000"/>
              <a:buFont typeface="Arial" panose="020B0604020202020204" pitchFamily="34" charset="0"/>
              <a:buChar char="•"/>
            </a:pPr>
            <a:r>
              <a:rPr lang="en-US" dirty="0">
                <a:solidFill>
                  <a:prstClr val="black"/>
                </a:solidFill>
                <a:latin typeface="Verdana"/>
              </a:rPr>
              <a:t>Change the colon that separates the namespace and component name to a dash.</a:t>
            </a:r>
          </a:p>
          <a:p>
            <a:pPr marL="342900" lvl="0" indent="-342900" defTabSz="990564" fontAlgn="ctr">
              <a:spcAft>
                <a:spcPts val="1083"/>
              </a:spcAft>
              <a:buSzPct val="100000"/>
              <a:buFont typeface="Arial" panose="020B0604020202020204" pitchFamily="34" charset="0"/>
              <a:buChar char="•"/>
            </a:pPr>
            <a:r>
              <a:rPr lang="en-US" dirty="0">
                <a:solidFill>
                  <a:prstClr val="black"/>
                </a:solidFill>
                <a:latin typeface="Verdana"/>
              </a:rPr>
              <a:t>Change the camel case component name (</a:t>
            </a:r>
            <a:r>
              <a:rPr lang="en-US" dirty="0" err="1">
                <a:solidFill>
                  <a:prstClr val="black"/>
                </a:solidFill>
                <a:latin typeface="Verdana"/>
              </a:rPr>
              <a:t>formattedText</a:t>
            </a:r>
            <a:r>
              <a:rPr lang="en-US" dirty="0">
                <a:solidFill>
                  <a:prstClr val="black"/>
                </a:solidFill>
                <a:latin typeface="Verdana"/>
              </a:rPr>
              <a:t>) to a dash-separated name (formatted-text). </a:t>
            </a:r>
          </a:p>
          <a:p>
            <a:pPr marL="342900" lvl="0" indent="-342900" defTabSz="990564" fontAlgn="ctr">
              <a:spcAft>
                <a:spcPts val="1083"/>
              </a:spcAft>
              <a:buSzPct val="100000"/>
              <a:buFont typeface="Arial" panose="020B0604020202020204" pitchFamily="34" charset="0"/>
              <a:buChar char="•"/>
            </a:pPr>
            <a:r>
              <a:rPr lang="en-US" dirty="0">
                <a:solidFill>
                  <a:prstClr val="black"/>
                </a:solidFill>
                <a:latin typeface="Verdana"/>
              </a:rPr>
              <a:t>Remove the true or false value on the </a:t>
            </a:r>
            <a:r>
              <a:rPr lang="en-US" dirty="0" err="1">
                <a:solidFill>
                  <a:prstClr val="black"/>
                </a:solidFill>
                <a:latin typeface="Verdana"/>
              </a:rPr>
              <a:t>boolean</a:t>
            </a:r>
            <a:r>
              <a:rPr lang="en-US" dirty="0">
                <a:solidFill>
                  <a:prstClr val="black"/>
                </a:solidFill>
                <a:latin typeface="Verdana"/>
              </a:rPr>
              <a:t> attribute. If present, a </a:t>
            </a:r>
            <a:r>
              <a:rPr lang="en-US" dirty="0" err="1">
                <a:solidFill>
                  <a:prstClr val="black"/>
                </a:solidFill>
                <a:latin typeface="Verdana"/>
              </a:rPr>
              <a:t>boolean</a:t>
            </a:r>
            <a:r>
              <a:rPr lang="en-US" dirty="0">
                <a:solidFill>
                  <a:prstClr val="black"/>
                </a:solidFill>
                <a:latin typeface="Verdana"/>
              </a:rPr>
              <a:t> attribute denotes that its value is true.</a:t>
            </a:r>
          </a:p>
          <a:p>
            <a:pPr marL="342900" lvl="0" indent="-342900" defTabSz="990564" fontAlgn="ctr">
              <a:spcAft>
                <a:spcPts val="1083"/>
              </a:spcAft>
              <a:buSzPct val="100000"/>
              <a:buFont typeface="Arial" panose="020B0604020202020204" pitchFamily="34" charset="0"/>
              <a:buChar char="•"/>
            </a:pPr>
            <a:r>
              <a:rPr lang="en-US" dirty="0">
                <a:solidFill>
                  <a:prstClr val="black"/>
                </a:solidFill>
                <a:latin typeface="Verdana"/>
              </a:rPr>
              <a:t>Change the self-closing tag to a full closing tag (&lt;/lightning-formatted-text&gt;).</a:t>
            </a:r>
          </a:p>
          <a:p>
            <a:pPr marL="342900" lvl="0" indent="-342900" defTabSz="990564" fontAlgn="ctr">
              <a:spcAft>
                <a:spcPts val="1083"/>
              </a:spcAft>
              <a:buSzPct val="100000"/>
              <a:buFont typeface="Arial" panose="020B0604020202020204" pitchFamily="34" charset="0"/>
              <a:buChar char="•"/>
            </a:pPr>
            <a:r>
              <a:rPr lang="en-US" dirty="0">
                <a:solidFill>
                  <a:prstClr val="black"/>
                </a:solidFill>
                <a:latin typeface="Verdana"/>
                <a:hlinkClick r:id="rId3"/>
              </a:rPr>
              <a:t>Base Components</a:t>
            </a:r>
            <a:r>
              <a:rPr lang="en-US" dirty="0">
                <a:solidFill>
                  <a:prstClr val="black"/>
                </a:solidFill>
                <a:latin typeface="Verdana"/>
              </a:rPr>
              <a:t> : </a:t>
            </a:r>
            <a:r>
              <a:rPr lang="en-US" dirty="0">
                <a:solidFill>
                  <a:prstClr val="black"/>
                </a:solidFill>
                <a:latin typeface="Verdana"/>
                <a:hlinkClick r:id="rId3"/>
              </a:rPr>
              <a:t>https://developer.salesforce.com/docs/component-library/documentation/lwc/lwc.migrate_map_aura_lwc_components</a:t>
            </a:r>
            <a:endParaRPr lang="en-US" dirty="0">
              <a:solidFill>
                <a:prstClr val="black"/>
              </a:solidFill>
              <a:latin typeface="Verdana"/>
            </a:endParaRPr>
          </a:p>
        </p:txBody>
      </p:sp>
    </p:spTree>
    <p:extLst>
      <p:ext uri="{BB962C8B-B14F-4D97-AF65-F5344CB8AC3E}">
        <p14:creationId xmlns:p14="http://schemas.microsoft.com/office/powerpoint/2010/main" val="397312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3C2FF-8C6E-425C-9D99-D845C9EFCB8D}"/>
              </a:ext>
            </a:extLst>
          </p:cNvPr>
          <p:cNvSpPr>
            <a:spLocks noGrp="1"/>
          </p:cNvSpPr>
          <p:nvPr>
            <p:ph type="title"/>
          </p:nvPr>
        </p:nvSpPr>
        <p:spPr>
          <a:xfrm>
            <a:off x="914400" y="731242"/>
            <a:ext cx="10723418" cy="496548"/>
          </a:xfrm>
        </p:spPr>
        <p:txBody>
          <a:bodyPr/>
          <a:lstStyle/>
          <a:p>
            <a:r>
              <a:rPr lang="en-US" sz="3200" dirty="0"/>
              <a:t>References</a:t>
            </a:r>
          </a:p>
        </p:txBody>
      </p:sp>
      <p:sp>
        <p:nvSpPr>
          <p:cNvPr id="4" name="Text Placeholder 3">
            <a:extLst>
              <a:ext uri="{FF2B5EF4-FFF2-40B4-BE49-F238E27FC236}">
                <a16:creationId xmlns:a16="http://schemas.microsoft.com/office/drawing/2014/main" id="{F6B8D694-6232-4D67-8B32-51E5C45B654E}"/>
              </a:ext>
            </a:extLst>
          </p:cNvPr>
          <p:cNvSpPr>
            <a:spLocks noGrp="1"/>
          </p:cNvSpPr>
          <p:nvPr>
            <p:ph type="body" sz="quarter" idx="15"/>
          </p:nvPr>
        </p:nvSpPr>
        <p:spPr/>
        <p:txBody>
          <a:bodyPr/>
          <a:lstStyle/>
          <a:p>
            <a:r>
              <a:rPr lang="en-US" dirty="0"/>
              <a:t>references</a:t>
            </a:r>
          </a:p>
        </p:txBody>
      </p:sp>
      <p:sp>
        <p:nvSpPr>
          <p:cNvPr id="6" name="TextBox 5">
            <a:extLst>
              <a:ext uri="{FF2B5EF4-FFF2-40B4-BE49-F238E27FC236}">
                <a16:creationId xmlns:a16="http://schemas.microsoft.com/office/drawing/2014/main" id="{4FD5CA37-E55B-4F3F-9CED-122610528C1D}"/>
              </a:ext>
            </a:extLst>
          </p:cNvPr>
          <p:cNvSpPr txBox="1"/>
          <p:nvPr/>
        </p:nvSpPr>
        <p:spPr>
          <a:xfrm>
            <a:off x="914400" y="1425522"/>
            <a:ext cx="10549380" cy="1477328"/>
          </a:xfrm>
          <a:prstGeom prst="rect">
            <a:avLst/>
          </a:prstGeom>
          <a:noFill/>
        </p:spPr>
        <p:txBody>
          <a:bodyPr wrap="square" rtlCol="0">
            <a:spAutoFit/>
          </a:bodyPr>
          <a:lstStyle/>
          <a:p>
            <a:r>
              <a:rPr lang="en-US" dirty="0">
                <a:hlinkClick r:id="rId3"/>
              </a:rPr>
              <a:t>https://developer.salesforce.com/docs/component-library/documentation/lwc/migrate_introduction</a:t>
            </a:r>
            <a:endParaRPr lang="en-US" dirty="0"/>
          </a:p>
          <a:p>
            <a:r>
              <a:rPr lang="en-US" dirty="0">
                <a:hlinkClick r:id="rId4"/>
              </a:rPr>
              <a:t>https://trailhead.salesforce.com/en/content/learn/modules/lightning-web-components-for-aura-developers/understand-how-lightning-web-components-work-with-aura-components</a:t>
            </a:r>
            <a:endParaRPr lang="en-US" dirty="0"/>
          </a:p>
          <a:p>
            <a:pPr lvl="0" defTabSz="990564" fontAlgn="ctr">
              <a:spcAft>
                <a:spcPts val="1083"/>
              </a:spcAft>
              <a:buSzPct val="100000"/>
            </a:pPr>
            <a:endParaRPr lang="en-US" dirty="0">
              <a:solidFill>
                <a:prstClr val="black"/>
              </a:solidFill>
              <a:latin typeface="Verdana"/>
            </a:endParaRPr>
          </a:p>
        </p:txBody>
      </p:sp>
    </p:spTree>
    <p:extLst>
      <p:ext uri="{BB962C8B-B14F-4D97-AF65-F5344CB8AC3E}">
        <p14:creationId xmlns:p14="http://schemas.microsoft.com/office/powerpoint/2010/main" val="31159599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E23E0-4D8E-4763-8E4D-4EF7003D0189}"/>
              </a:ext>
            </a:extLst>
          </p:cNvPr>
          <p:cNvSpPr>
            <a:spLocks noGrp="1"/>
          </p:cNvSpPr>
          <p:nvPr>
            <p:ph type="title"/>
          </p:nvPr>
        </p:nvSpPr>
        <p:spPr>
          <a:xfrm>
            <a:off x="224560" y="1936579"/>
            <a:ext cx="10541000" cy="1592403"/>
          </a:xfrm>
        </p:spPr>
        <p:txBody>
          <a:bodyPr/>
          <a:lstStyle/>
          <a:p>
            <a:r>
              <a:rPr lang="en-US" sz="4000" dirty="0"/>
              <a:t>Questions</a:t>
            </a:r>
          </a:p>
        </p:txBody>
      </p:sp>
    </p:spTree>
    <p:extLst>
      <p:ext uri="{BB962C8B-B14F-4D97-AF65-F5344CB8AC3E}">
        <p14:creationId xmlns:p14="http://schemas.microsoft.com/office/powerpoint/2010/main" val="2149818549"/>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9A1F03D-523B-4555-9AEA-DA6A16F939AC}"/>
              </a:ext>
            </a:extLst>
          </p:cNvPr>
          <p:cNvSpPr/>
          <p:nvPr/>
        </p:nvSpPr>
        <p:spPr>
          <a:xfrm>
            <a:off x="880968" y="5390600"/>
            <a:ext cx="3329528" cy="2658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D5DF446-2590-4B48-B601-B7BC1A989CA4}"/>
              </a:ext>
            </a:extLst>
          </p:cNvPr>
          <p:cNvSpPr/>
          <p:nvPr/>
        </p:nvSpPr>
        <p:spPr>
          <a:xfrm>
            <a:off x="902236" y="3919194"/>
            <a:ext cx="3201931" cy="2658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FFD7BA2-1734-4982-A143-CC9CE7864C9F}"/>
              </a:ext>
            </a:extLst>
          </p:cNvPr>
          <p:cNvSpPr/>
          <p:nvPr/>
        </p:nvSpPr>
        <p:spPr>
          <a:xfrm>
            <a:off x="893138" y="2976350"/>
            <a:ext cx="3030279" cy="2658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18B5A16-BB2B-4EE2-92E1-9C0E8E802604}"/>
              </a:ext>
            </a:extLst>
          </p:cNvPr>
          <p:cNvSpPr/>
          <p:nvPr/>
        </p:nvSpPr>
        <p:spPr>
          <a:xfrm>
            <a:off x="914402" y="1235134"/>
            <a:ext cx="3444949" cy="2658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1AF8483-38E5-4A33-A2E9-408383C24C4E}"/>
              </a:ext>
            </a:extLst>
          </p:cNvPr>
          <p:cNvSpPr/>
          <p:nvPr/>
        </p:nvSpPr>
        <p:spPr>
          <a:xfrm>
            <a:off x="593889" y="223425"/>
            <a:ext cx="11357105" cy="6324808"/>
          </a:xfrm>
          <a:prstGeom prst="rect">
            <a:avLst/>
          </a:prstGeom>
        </p:spPr>
        <p:txBody>
          <a:bodyPr wrap="square">
            <a:spAutoFit/>
          </a:bodyPr>
          <a:lstStyle/>
          <a:p>
            <a:r>
              <a:rPr lang="en-US" sz="1600" dirty="0"/>
              <a:t>1. Which is the correct format to write the following component name in LWC? (Component Name – ‘</a:t>
            </a:r>
            <a:r>
              <a:rPr lang="en-US" sz="1600" dirty="0" err="1"/>
              <a:t>thisIsSampleComponent</a:t>
            </a:r>
            <a:r>
              <a:rPr lang="en-US" sz="1600" dirty="0"/>
              <a:t>’)</a:t>
            </a:r>
          </a:p>
          <a:p>
            <a:pPr marL="342900" indent="-342900">
              <a:buAutoNum type="alphaLcPeriod"/>
            </a:pPr>
            <a:r>
              <a:rPr lang="en-US" sz="1600" dirty="0" err="1"/>
              <a:t>this_Is_Sample_Component</a:t>
            </a:r>
            <a:endParaRPr lang="en-US" sz="1600" dirty="0"/>
          </a:p>
          <a:p>
            <a:pPr marL="342900" indent="-342900">
              <a:buAutoNum type="alphaLcPeriod"/>
            </a:pPr>
            <a:r>
              <a:rPr lang="en-US" sz="1600" dirty="0"/>
              <a:t>this-Is-Sample-Component</a:t>
            </a:r>
          </a:p>
          <a:p>
            <a:pPr marL="342900" indent="-342900">
              <a:buAutoNum type="alphaLcPeriod"/>
            </a:pPr>
            <a:r>
              <a:rPr lang="en-US" sz="1600" dirty="0"/>
              <a:t>this-is-sample-component</a:t>
            </a:r>
          </a:p>
          <a:p>
            <a:pPr marL="342900" indent="-342900">
              <a:buAutoNum type="alphaLcPeriod"/>
            </a:pPr>
            <a:r>
              <a:rPr lang="en-US" sz="1600" dirty="0" err="1"/>
              <a:t>thisIsSampleComponent</a:t>
            </a:r>
            <a:endParaRPr lang="en-US" sz="1600" dirty="0"/>
          </a:p>
          <a:p>
            <a:endParaRPr lang="en-US" sz="1600" dirty="0"/>
          </a:p>
          <a:p>
            <a:r>
              <a:rPr lang="en-US" sz="1600" dirty="0"/>
              <a:t>2. How do you use ‘</a:t>
            </a:r>
            <a:r>
              <a:rPr lang="en-US" sz="1600" dirty="0" err="1"/>
              <a:t>init</a:t>
            </a:r>
            <a:r>
              <a:rPr lang="en-US" sz="1600" dirty="0"/>
              <a:t>’ initializer in LWC</a:t>
            </a:r>
          </a:p>
          <a:p>
            <a:r>
              <a:rPr lang="en-US" sz="1600" dirty="0"/>
              <a:t>a. </a:t>
            </a:r>
            <a:r>
              <a:rPr lang="en-US" sz="1600" dirty="0" err="1"/>
              <a:t>connectedCallBack</a:t>
            </a:r>
            <a:r>
              <a:rPr lang="en-US" sz="1600" dirty="0"/>
              <a:t>(){}</a:t>
            </a:r>
          </a:p>
          <a:p>
            <a:r>
              <a:rPr lang="en-US" sz="1600" dirty="0"/>
              <a:t>b. </a:t>
            </a:r>
            <a:r>
              <a:rPr lang="en-US" sz="1600" dirty="0" err="1"/>
              <a:t>connectedcallback</a:t>
            </a:r>
            <a:r>
              <a:rPr lang="en-US" sz="1600" dirty="0"/>
              <a:t>(){}</a:t>
            </a:r>
          </a:p>
          <a:p>
            <a:r>
              <a:rPr lang="en-US" sz="1600" dirty="0"/>
              <a:t>c. </a:t>
            </a:r>
            <a:r>
              <a:rPr lang="en-US" sz="1600" dirty="0" err="1"/>
              <a:t>ConnectedCallBack</a:t>
            </a:r>
            <a:r>
              <a:rPr lang="en-US" sz="1600" dirty="0"/>
              <a:t>(){}</a:t>
            </a:r>
          </a:p>
          <a:p>
            <a:r>
              <a:rPr lang="en-US" sz="1600" dirty="0"/>
              <a:t>d. </a:t>
            </a:r>
            <a:r>
              <a:rPr lang="en-US" sz="1600" dirty="0" err="1"/>
              <a:t>connectedCallback</a:t>
            </a:r>
            <a:r>
              <a:rPr lang="en-US" sz="1600" dirty="0"/>
              <a:t>(){}</a:t>
            </a:r>
          </a:p>
          <a:p>
            <a:br>
              <a:rPr lang="en-US" sz="1600" dirty="0"/>
            </a:br>
            <a:r>
              <a:rPr lang="en-US" sz="1600" dirty="0"/>
              <a:t>3. How do you use facets in LWC?</a:t>
            </a:r>
          </a:p>
          <a:p>
            <a:r>
              <a:rPr lang="en-US" sz="1600" dirty="0"/>
              <a:t>a. {!</a:t>
            </a:r>
            <a:r>
              <a:rPr lang="en-US" sz="1600" dirty="0" err="1"/>
              <a:t>v.FirstName</a:t>
            </a:r>
            <a:r>
              <a:rPr lang="en-US" sz="1600" dirty="0"/>
              <a:t>}</a:t>
            </a:r>
          </a:p>
          <a:p>
            <a:r>
              <a:rPr lang="en-US" sz="1600" dirty="0"/>
              <a:t>b. &lt;slot name=“FirstName”&gt; &lt;/slot&gt;</a:t>
            </a:r>
          </a:p>
          <a:p>
            <a:r>
              <a:rPr lang="en-US" sz="1600" dirty="0"/>
              <a:t>c. {FirstName}</a:t>
            </a:r>
          </a:p>
          <a:p>
            <a:r>
              <a:rPr lang="en-US" sz="1600" dirty="0"/>
              <a:t>d. {</a:t>
            </a:r>
            <a:r>
              <a:rPr lang="en-US" sz="1600" dirty="0" err="1"/>
              <a:t>c.FirstName</a:t>
            </a:r>
            <a:r>
              <a:rPr lang="en-US" sz="1600" dirty="0"/>
              <a:t>}</a:t>
            </a:r>
          </a:p>
          <a:p>
            <a:endParaRPr lang="en-US" sz="1600" dirty="0"/>
          </a:p>
          <a:p>
            <a:r>
              <a:rPr lang="en-US" sz="1600" dirty="0"/>
              <a:t>4. Which of the following resources from aura bundle doesn’t have a corresponding file in  LWC ?</a:t>
            </a:r>
          </a:p>
          <a:p>
            <a:r>
              <a:rPr lang="en-US" sz="1600" dirty="0"/>
              <a:t>a. sampleHelper.js, sampleRenderer.js </a:t>
            </a:r>
          </a:p>
          <a:p>
            <a:r>
              <a:rPr lang="en-US" sz="1600" dirty="0"/>
              <a:t>b. </a:t>
            </a:r>
            <a:r>
              <a:rPr lang="en-US" sz="1600" dirty="0" err="1"/>
              <a:t>sample.auradoc</a:t>
            </a:r>
            <a:r>
              <a:rPr lang="en-US" sz="1600" dirty="0"/>
              <a:t>, </a:t>
            </a:r>
            <a:r>
              <a:rPr lang="en-US" sz="1600" dirty="0" err="1"/>
              <a:t>sample.svg</a:t>
            </a:r>
            <a:endParaRPr lang="en-US" sz="1600" dirty="0"/>
          </a:p>
          <a:p>
            <a:r>
              <a:rPr lang="en-US" sz="1600" dirty="0"/>
              <a:t>c. </a:t>
            </a:r>
            <a:r>
              <a:rPr lang="en-US" sz="1600" dirty="0" err="1"/>
              <a:t>sample.design</a:t>
            </a:r>
            <a:r>
              <a:rPr lang="en-US" sz="1600" dirty="0"/>
              <a:t>, </a:t>
            </a:r>
            <a:r>
              <a:rPr lang="en-US" sz="1600" dirty="0" err="1"/>
              <a:t>sample.svg</a:t>
            </a:r>
            <a:endParaRPr lang="en-US" sz="1600" dirty="0"/>
          </a:p>
          <a:p>
            <a:r>
              <a:rPr lang="en-US" sz="1600" dirty="0"/>
              <a:t>d. sample.css, sampleController.js</a:t>
            </a:r>
          </a:p>
          <a:p>
            <a:pPr marL="203200" indent="-203200">
              <a:spcBef>
                <a:spcPts val="600"/>
              </a:spcBef>
              <a:buSzPct val="100000"/>
              <a:buFont typeface="Arial"/>
              <a:buChar char="•"/>
            </a:pPr>
            <a:endParaRPr lang="en-US" sz="1600" dirty="0">
              <a:solidFill>
                <a:srgbClr val="313131"/>
              </a:solidFill>
            </a:endParaRPr>
          </a:p>
        </p:txBody>
      </p:sp>
    </p:spTree>
    <p:extLst>
      <p:ext uri="{BB962C8B-B14F-4D97-AF65-F5344CB8AC3E}">
        <p14:creationId xmlns:p14="http://schemas.microsoft.com/office/powerpoint/2010/main" val="3210394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9">
                                            <p:txEl>
                                              <p:pRg st="11" end="1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9">
                                            <p:txEl>
                                              <p:pRg st="12" end="12"/>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
                                            <p:txEl>
                                              <p:pRg st="13" end="13"/>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9">
                                            <p:txEl>
                                              <p:pRg st="14" end="14"/>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9">
                                            <p:txEl>
                                              <p:pRg st="15" end="15"/>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2"/>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9">
                                            <p:txEl>
                                              <p:pRg st="17" end="17"/>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9">
                                            <p:txEl>
                                              <p:pRg st="18" end="18"/>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9">
                                            <p:txEl>
                                              <p:pRg st="19" end="19"/>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9">
                                            <p:txEl>
                                              <p:pRg st="20" end="20"/>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9">
                                            <p:txEl>
                                              <p:pRg st="21" end="21"/>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2" grpId="0" animBg="1"/>
      <p:bldP spid="11" grpId="0" animBg="1"/>
      <p:bldP spid="1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E23E0-4D8E-4763-8E4D-4EF7003D0189}"/>
              </a:ext>
            </a:extLst>
          </p:cNvPr>
          <p:cNvSpPr>
            <a:spLocks noGrp="1"/>
          </p:cNvSpPr>
          <p:nvPr>
            <p:ph type="title"/>
          </p:nvPr>
        </p:nvSpPr>
        <p:spPr/>
        <p:txBody>
          <a:bodyPr/>
          <a:lstStyle/>
          <a:p>
            <a:r>
              <a:rPr lang="en-US" dirty="0"/>
              <a:t>Migration Strategy</a:t>
            </a:r>
          </a:p>
        </p:txBody>
      </p:sp>
    </p:spTree>
    <p:extLst>
      <p:ext uri="{BB962C8B-B14F-4D97-AF65-F5344CB8AC3E}">
        <p14:creationId xmlns:p14="http://schemas.microsoft.com/office/powerpoint/2010/main" val="306994305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7">
            <a:extLst>
              <a:ext uri="{FF2B5EF4-FFF2-40B4-BE49-F238E27FC236}">
                <a16:creationId xmlns:a16="http://schemas.microsoft.com/office/drawing/2014/main" id="{931A05BB-7791-4D88-B4F2-CB797621A6F7}"/>
              </a:ext>
            </a:extLst>
          </p:cNvPr>
          <p:cNvSpPr>
            <a:spLocks noGrp="1"/>
          </p:cNvSpPr>
          <p:nvPr>
            <p:ph type="title"/>
          </p:nvPr>
        </p:nvSpPr>
        <p:spPr>
          <a:xfrm>
            <a:off x="914971" y="622732"/>
            <a:ext cx="10363200" cy="594360"/>
          </a:xfrm>
        </p:spPr>
        <p:txBody>
          <a:bodyPr/>
          <a:lstStyle/>
          <a:p>
            <a:r>
              <a:rPr lang="en-US" dirty="0"/>
              <a:t>Migration Strategy - Overview</a:t>
            </a:r>
          </a:p>
        </p:txBody>
      </p:sp>
      <p:sp>
        <p:nvSpPr>
          <p:cNvPr id="15" name="TextBox 14">
            <a:extLst>
              <a:ext uri="{FF2B5EF4-FFF2-40B4-BE49-F238E27FC236}">
                <a16:creationId xmlns:a16="http://schemas.microsoft.com/office/drawing/2014/main" id="{A921F1D5-560A-49D2-B38B-290407EF51F8}"/>
              </a:ext>
            </a:extLst>
          </p:cNvPr>
          <p:cNvSpPr txBox="1"/>
          <p:nvPr/>
        </p:nvSpPr>
        <p:spPr>
          <a:xfrm>
            <a:off x="847688" y="1444013"/>
            <a:ext cx="11086646" cy="4185761"/>
          </a:xfrm>
          <a:prstGeom prst="rect">
            <a:avLst/>
          </a:prstGeom>
          <a:noFill/>
        </p:spPr>
        <p:txBody>
          <a:bodyPr wrap="square" rtlCol="0">
            <a:spAutoFit/>
          </a:bodyPr>
          <a:lstStyle/>
          <a:p>
            <a:r>
              <a:rPr lang="en-US" sz="1400" dirty="0"/>
              <a:t>The programming model for Lightning Web Components is fundamentally different than the model for Aura components. Migrating a component is not a line-by-line conversion, and it's a good opportunity to revisit your component's design. Before you migrate an Aura component, evaluate the component’s attributes, interfaces, structures, patterns, and data flow.</a:t>
            </a:r>
          </a:p>
          <a:p>
            <a:endParaRPr lang="en-US" sz="1400" dirty="0"/>
          </a:p>
          <a:p>
            <a:endParaRPr lang="en-US" sz="1400" dirty="0"/>
          </a:p>
          <a:p>
            <a:r>
              <a:rPr lang="en-US" sz="1400" dirty="0"/>
              <a:t>The easiest components to migrate are simple components that only render UI. You get more gains in performance and developer productivity by migrating larger trees of components (components within components) rather than an individual component. However, it's a useful learning experience to migrate one component and see how concepts in the Aura programming model map to concepts in the Lightning Web Components programming model.</a:t>
            </a:r>
          </a:p>
          <a:p>
            <a:endParaRPr lang="en-US" sz="1400" dirty="0"/>
          </a:p>
          <a:p>
            <a:endParaRPr lang="en-US" sz="1400" dirty="0"/>
          </a:p>
          <a:p>
            <a:r>
              <a:rPr lang="en-US" sz="1400" dirty="0"/>
              <a:t>After migrating one component, you'll be in a better position to determine whether it makes sense for you and your org to:</a:t>
            </a:r>
          </a:p>
          <a:p>
            <a:pPr marL="742950" lvl="1" indent="-285750">
              <a:buFont typeface="Arial" panose="020B0604020202020204" pitchFamily="34" charset="0"/>
              <a:buChar char="•"/>
            </a:pPr>
            <a:r>
              <a:rPr lang="en-US" sz="1400" dirty="0"/>
              <a:t>Undertake a larger migration effort</a:t>
            </a:r>
          </a:p>
          <a:p>
            <a:pPr marL="742950" lvl="1" indent="-285750">
              <a:buFont typeface="Arial" panose="020B0604020202020204" pitchFamily="34" charset="0"/>
              <a:buChar char="•"/>
            </a:pPr>
            <a:r>
              <a:rPr lang="en-US" sz="1400" dirty="0"/>
              <a:t>Use Lightning web components for new components only</a:t>
            </a:r>
          </a:p>
          <a:p>
            <a:pPr marL="742950" lvl="1" indent="-285750">
              <a:buFont typeface="Arial" panose="020B0604020202020204" pitchFamily="34" charset="0"/>
              <a:buChar char="•"/>
            </a:pPr>
            <a:r>
              <a:rPr lang="en-US" sz="1400" dirty="0"/>
              <a:t>Stick with Aura components for now</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endParaRPr lang="en-US" sz="1400" dirty="0"/>
          </a:p>
          <a:p>
            <a:r>
              <a:rPr lang="en-US" sz="1400" dirty="0"/>
              <a:t>The choice is down to you and differs for everyone, depending on use cases and available resources. Whatever decision you make, migrating a component is a valuable learning exercise.</a:t>
            </a:r>
          </a:p>
        </p:txBody>
      </p:sp>
      <p:sp>
        <p:nvSpPr>
          <p:cNvPr id="16" name="Text Placeholder 3">
            <a:extLst>
              <a:ext uri="{FF2B5EF4-FFF2-40B4-BE49-F238E27FC236}">
                <a16:creationId xmlns:a16="http://schemas.microsoft.com/office/drawing/2014/main" id="{FAAB7172-667E-46F3-9113-92774284004E}"/>
              </a:ext>
            </a:extLst>
          </p:cNvPr>
          <p:cNvSpPr txBox="1">
            <a:spLocks/>
          </p:cNvSpPr>
          <p:nvPr/>
        </p:nvSpPr>
        <p:spPr>
          <a:xfrm>
            <a:off x="914971" y="466344"/>
            <a:ext cx="3355848" cy="203200"/>
          </a:xfrm>
          <a:prstGeom prst="rect">
            <a:avLst/>
          </a:prstGeom>
        </p:spPr>
        <p:txBody>
          <a:bodyPr vert="horz" lIns="0" tIns="0" rIns="0" bIns="0" rtlCol="0">
            <a:noAutofit/>
          </a:bodyPr>
          <a:lstStyle>
            <a:lvl1pPr marL="0" indent="0" algn="l" defTabSz="914400" rtl="0" eaLnBrk="1" latinLnBrk="0" hangingPunct="1">
              <a:lnSpc>
                <a:spcPct val="100000"/>
              </a:lnSpc>
              <a:spcBef>
                <a:spcPts val="1000"/>
              </a:spcBef>
              <a:buClr>
                <a:schemeClr val="accent5"/>
              </a:buClr>
              <a:buSzPct val="75000"/>
              <a:buFont typeface="Arial" panose="020B0604020202020204" pitchFamily="34" charset="0"/>
              <a:buNone/>
              <a:defRPr lang="en-US" sz="900" b="1" kern="0" cap="all" spc="250" baseline="0" dirty="0">
                <a:solidFill>
                  <a:schemeClr val="accent5">
                    <a:lumMod val="60000"/>
                    <a:lumOff val="40000"/>
                  </a:schemeClr>
                </a:solidFill>
                <a:latin typeface="+mn-lt"/>
                <a:ea typeface="Nexa Black" charset="0"/>
                <a:cs typeface="Nexa Black" charset="0"/>
              </a:defRPr>
            </a:lvl1pPr>
            <a:lvl2pPr marL="6858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800" kern="1200" spc="-30">
                <a:solidFill>
                  <a:schemeClr val="tx1"/>
                </a:solidFill>
                <a:latin typeface="+mn-lt"/>
                <a:ea typeface="Open Sans" charset="0"/>
                <a:cs typeface="Open Sans" charset="0"/>
              </a:defRPr>
            </a:lvl2pPr>
            <a:lvl3pPr marL="11430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600" kern="1200" spc="-30">
                <a:solidFill>
                  <a:schemeClr val="tx1"/>
                </a:solidFill>
                <a:latin typeface="+mn-lt"/>
                <a:ea typeface="Open Sans" charset="0"/>
                <a:cs typeface="Open Sans" charset="0"/>
              </a:defRPr>
            </a:lvl3pPr>
            <a:lvl4pPr marL="16002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4pPr>
            <a:lvl5pPr marL="20574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Migration strategy</a:t>
            </a:r>
          </a:p>
        </p:txBody>
      </p:sp>
      <p:sp>
        <p:nvSpPr>
          <p:cNvPr id="17" name="Text Placeholder 3">
            <a:extLst>
              <a:ext uri="{FF2B5EF4-FFF2-40B4-BE49-F238E27FC236}">
                <a16:creationId xmlns:a16="http://schemas.microsoft.com/office/drawing/2014/main" id="{5CB0455C-3088-45BC-B81C-B427CCDF2FA5}"/>
              </a:ext>
            </a:extLst>
          </p:cNvPr>
          <p:cNvSpPr txBox="1">
            <a:spLocks/>
          </p:cNvSpPr>
          <p:nvPr/>
        </p:nvSpPr>
        <p:spPr>
          <a:xfrm>
            <a:off x="8836152" y="6133668"/>
            <a:ext cx="3355848" cy="203200"/>
          </a:xfrm>
          <a:prstGeom prst="rect">
            <a:avLst/>
          </a:prstGeom>
        </p:spPr>
        <p:txBody>
          <a:bodyPr vert="horz" lIns="0" tIns="0" rIns="0" bIns="0" rtlCol="0">
            <a:noAutofit/>
          </a:bodyPr>
          <a:lstStyle>
            <a:lvl1pPr marL="0" indent="0" algn="l" defTabSz="914400" rtl="0" eaLnBrk="1" latinLnBrk="0" hangingPunct="1">
              <a:lnSpc>
                <a:spcPct val="100000"/>
              </a:lnSpc>
              <a:spcBef>
                <a:spcPts val="1000"/>
              </a:spcBef>
              <a:buClr>
                <a:schemeClr val="accent5"/>
              </a:buClr>
              <a:buSzPct val="75000"/>
              <a:buFont typeface="Arial" panose="020B0604020202020204" pitchFamily="34" charset="0"/>
              <a:buNone/>
              <a:defRPr lang="en-US" sz="900" b="1" kern="0" cap="all" spc="250" baseline="0" dirty="0">
                <a:solidFill>
                  <a:schemeClr val="accent5">
                    <a:lumMod val="60000"/>
                    <a:lumOff val="40000"/>
                  </a:schemeClr>
                </a:solidFill>
                <a:latin typeface="+mn-lt"/>
                <a:ea typeface="Nexa Black" charset="0"/>
                <a:cs typeface="Nexa Black" charset="0"/>
              </a:defRPr>
            </a:lvl1pPr>
            <a:lvl2pPr marL="6858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800" kern="1200" spc="-30">
                <a:solidFill>
                  <a:schemeClr val="tx1"/>
                </a:solidFill>
                <a:latin typeface="+mn-lt"/>
                <a:ea typeface="Open Sans" charset="0"/>
                <a:cs typeface="Open Sans" charset="0"/>
              </a:defRPr>
            </a:lvl2pPr>
            <a:lvl3pPr marL="11430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600" kern="1200" spc="-30">
                <a:solidFill>
                  <a:schemeClr val="tx1"/>
                </a:solidFill>
                <a:latin typeface="+mn-lt"/>
                <a:ea typeface="Open Sans" charset="0"/>
                <a:cs typeface="Open Sans" charset="0"/>
              </a:defRPr>
            </a:lvl3pPr>
            <a:lvl4pPr marL="16002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4pPr>
            <a:lvl5pPr marL="20574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accent6"/>
                </a:solidFill>
              </a:rPr>
              <a:t>Continued……….</a:t>
            </a:r>
          </a:p>
        </p:txBody>
      </p:sp>
    </p:spTree>
    <p:extLst>
      <p:ext uri="{BB962C8B-B14F-4D97-AF65-F5344CB8AC3E}">
        <p14:creationId xmlns:p14="http://schemas.microsoft.com/office/powerpoint/2010/main" val="13413536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AE610E0A-4881-45AF-9403-9776C85DC84B}"/>
              </a:ext>
            </a:extLst>
          </p:cNvPr>
          <p:cNvSpPr>
            <a:spLocks noGrp="1"/>
          </p:cNvSpPr>
          <p:nvPr>
            <p:ph type="title"/>
          </p:nvPr>
        </p:nvSpPr>
        <p:spPr>
          <a:xfrm>
            <a:off x="914971" y="622732"/>
            <a:ext cx="10363200" cy="594360"/>
          </a:xfrm>
        </p:spPr>
        <p:txBody>
          <a:bodyPr/>
          <a:lstStyle/>
          <a:p>
            <a:r>
              <a:rPr lang="en-US" dirty="0"/>
              <a:t>Migration Strategy - Considerations</a:t>
            </a:r>
          </a:p>
        </p:txBody>
      </p:sp>
      <p:sp>
        <p:nvSpPr>
          <p:cNvPr id="9" name="TextBox 8">
            <a:extLst>
              <a:ext uri="{FF2B5EF4-FFF2-40B4-BE49-F238E27FC236}">
                <a16:creationId xmlns:a16="http://schemas.microsoft.com/office/drawing/2014/main" id="{49FE3738-B7A6-4BF8-B337-0AF8EAE3459D}"/>
              </a:ext>
            </a:extLst>
          </p:cNvPr>
          <p:cNvSpPr txBox="1"/>
          <p:nvPr/>
        </p:nvSpPr>
        <p:spPr>
          <a:xfrm>
            <a:off x="847688" y="1444013"/>
            <a:ext cx="11086646" cy="5909310"/>
          </a:xfrm>
          <a:prstGeom prst="rect">
            <a:avLst/>
          </a:prstGeom>
          <a:noFill/>
        </p:spPr>
        <p:txBody>
          <a:bodyPr wrap="square" rtlCol="0">
            <a:spAutoFit/>
          </a:bodyPr>
          <a:lstStyle/>
          <a:p>
            <a:pPr marL="342900" indent="-342900">
              <a:buFont typeface="+mj-lt"/>
              <a:buAutoNum type="arabicPeriod"/>
            </a:pPr>
            <a:r>
              <a:rPr lang="en-IN" sz="1400" dirty="0"/>
              <a:t>If you are building brand new functionality, you should look at building with LWC first. Your applications will get the benefit of increased native operation in the browser, which translates to faster app performance and more functionality.</a:t>
            </a:r>
          </a:p>
          <a:p>
            <a:pPr marL="342900" indent="-342900">
              <a:buFont typeface="+mj-lt"/>
              <a:buAutoNum type="arabicPeriod"/>
            </a:pPr>
            <a:endParaRPr lang="en-IN" sz="1400" dirty="0"/>
          </a:p>
          <a:p>
            <a:pPr marL="342900" indent="-342900">
              <a:buFont typeface="+mj-lt"/>
              <a:buAutoNum type="arabicPeriod"/>
            </a:pPr>
            <a:r>
              <a:rPr lang="en-US" sz="1400" dirty="0"/>
              <a:t>In live system cases where performance is really important to a components success, you should probably consider switching to LWC’s. LWC’s will take advantage of native web standards that exist in the browser. This means there is no added abstraction layer, like the Aura framework to slow things down.</a:t>
            </a:r>
          </a:p>
          <a:p>
            <a:pPr marL="342900" indent="-342900">
              <a:buFont typeface="+mj-lt"/>
              <a:buAutoNum type="arabicPeriod"/>
            </a:pPr>
            <a:endParaRPr lang="en-US" sz="1400" dirty="0"/>
          </a:p>
          <a:p>
            <a:pPr marL="342900" indent="-342900">
              <a:buFont typeface="+mj-lt"/>
              <a:buAutoNum type="arabicPeriod"/>
            </a:pPr>
            <a:r>
              <a:rPr lang="en-IN" sz="1400" dirty="0"/>
              <a:t>Most important facts about how LWC and Aura components work together :</a:t>
            </a:r>
          </a:p>
          <a:p>
            <a:pPr marL="742950" lvl="1" indent="-285750">
              <a:buFont typeface="Arial" panose="020B0604020202020204" pitchFamily="34" charset="0"/>
              <a:buChar char="•"/>
            </a:pPr>
            <a:r>
              <a:rPr lang="en-IN" sz="1400" dirty="0"/>
              <a:t>Lightning web components and Aura components can co-exist in the same runtime</a:t>
            </a:r>
          </a:p>
          <a:p>
            <a:pPr marL="742950" lvl="1" indent="-285750">
              <a:buFont typeface="Arial" panose="020B0604020202020204" pitchFamily="34" charset="0"/>
              <a:buChar char="•"/>
            </a:pPr>
            <a:r>
              <a:rPr lang="en-IN" sz="1400" dirty="0"/>
              <a:t>An Aura component can contain a Lightning web component</a:t>
            </a:r>
          </a:p>
          <a:p>
            <a:pPr marL="742950" lvl="1" indent="-285750">
              <a:buFont typeface="Arial" panose="020B0604020202020204" pitchFamily="34" charset="0"/>
              <a:buChar char="•"/>
            </a:pPr>
            <a:r>
              <a:rPr lang="en-IN" sz="1400" dirty="0"/>
              <a:t>A Lightning web component can’t contain an Aura component</a:t>
            </a:r>
          </a:p>
          <a:p>
            <a:pPr marL="742950" lvl="1" indent="-285750">
              <a:buFont typeface="Arial" panose="020B0604020202020204" pitchFamily="34" charset="0"/>
              <a:buChar char="•"/>
            </a:pPr>
            <a:endParaRPr lang="en-IN" sz="1400" dirty="0"/>
          </a:p>
          <a:p>
            <a:pPr marL="342900" indent="-342900">
              <a:buFont typeface="+mj-lt"/>
              <a:buAutoNum type="arabicPeriod"/>
            </a:pPr>
            <a:r>
              <a:rPr lang="en-US" sz="1400" dirty="0"/>
              <a:t>Lightning Web Components is built on current web standards which exposed developers with the modern and advanced JavaScript features . Lightning Web Components demonstrate better security as they add CSS isolation, script isolation, DOM isolation, and a more limited event scope. </a:t>
            </a:r>
          </a:p>
          <a:p>
            <a:pPr marL="342900" indent="-342900">
              <a:buFont typeface="+mj-lt"/>
              <a:buAutoNum type="arabicPeriod"/>
            </a:pPr>
            <a:endParaRPr lang="en-US" sz="1400" dirty="0"/>
          </a:p>
          <a:p>
            <a:pPr marL="342900" indent="-342900">
              <a:buFont typeface="+mj-lt"/>
              <a:buAutoNum type="arabicPeriod"/>
            </a:pPr>
            <a:r>
              <a:rPr lang="en-US" sz="1400" dirty="0"/>
              <a:t>For most part, all the mainstream modern browsers support these web standards. However, Edge still do not fully support all these web standards. So, if your organization still uses one of the older browsers or older versions, Lightning web components may not be useful right away</a:t>
            </a:r>
          </a:p>
          <a:p>
            <a:pPr marL="342900" indent="-342900">
              <a:buFont typeface="+mj-lt"/>
              <a:buAutoNum type="arabicPeriod"/>
            </a:pPr>
            <a:endParaRPr lang="en-US" sz="1400" dirty="0"/>
          </a:p>
          <a:p>
            <a:pPr marL="342900" indent="-342900">
              <a:buFont typeface="+mj-lt"/>
              <a:buAutoNum type="arabicPeriod"/>
            </a:pPr>
            <a:r>
              <a:rPr lang="en-US" sz="1400" dirty="0"/>
              <a:t>Since LWC’s utilize common web standards, it might be easier to transition existing developers to using LWC’s because there is no additional framework to learn</a:t>
            </a:r>
          </a:p>
          <a:p>
            <a:pPr marL="342900" indent="-342900">
              <a:buFont typeface="+mj-lt"/>
              <a:buAutoNum type="arabicPeriod"/>
            </a:pPr>
            <a:endParaRPr lang="en-US" sz="1400" dirty="0"/>
          </a:p>
          <a:p>
            <a:pPr marL="342900" indent="-342900">
              <a:buFont typeface="+mj-lt"/>
              <a:buAutoNum type="arabicPeriod"/>
            </a:pPr>
            <a:endParaRPr lang="en-US" sz="1400" dirty="0"/>
          </a:p>
          <a:p>
            <a:pPr marL="342900" indent="-342900">
              <a:buFont typeface="+mj-lt"/>
              <a:buAutoNum type="arabicPeriod"/>
            </a:pPr>
            <a:endParaRPr lang="en-US" sz="1400" dirty="0"/>
          </a:p>
          <a:p>
            <a:pPr marL="342900" indent="-342900">
              <a:buFont typeface="+mj-lt"/>
              <a:buAutoNum type="arabicPeriod"/>
            </a:pPr>
            <a:endParaRPr lang="en-US" sz="1400" dirty="0"/>
          </a:p>
          <a:p>
            <a:pPr marL="285750" indent="-285750">
              <a:buFont typeface="Arial" panose="020B0604020202020204" pitchFamily="34" charset="0"/>
              <a:buChar char="•"/>
            </a:pPr>
            <a:endParaRPr lang="en-IN" sz="1400" dirty="0"/>
          </a:p>
        </p:txBody>
      </p:sp>
      <p:sp>
        <p:nvSpPr>
          <p:cNvPr id="10" name="Text Placeholder 3">
            <a:extLst>
              <a:ext uri="{FF2B5EF4-FFF2-40B4-BE49-F238E27FC236}">
                <a16:creationId xmlns:a16="http://schemas.microsoft.com/office/drawing/2014/main" id="{86E8E132-DBA4-4DDF-A31D-3922FA8C1EBA}"/>
              </a:ext>
            </a:extLst>
          </p:cNvPr>
          <p:cNvSpPr txBox="1">
            <a:spLocks/>
          </p:cNvSpPr>
          <p:nvPr/>
        </p:nvSpPr>
        <p:spPr>
          <a:xfrm>
            <a:off x="914971" y="466344"/>
            <a:ext cx="3355848" cy="203200"/>
          </a:xfrm>
          <a:prstGeom prst="rect">
            <a:avLst/>
          </a:prstGeom>
        </p:spPr>
        <p:txBody>
          <a:bodyPr vert="horz" lIns="0" tIns="0" rIns="0" bIns="0" rtlCol="0">
            <a:noAutofit/>
          </a:bodyPr>
          <a:lstStyle>
            <a:lvl1pPr marL="0" indent="0" algn="l" defTabSz="914400" rtl="0" eaLnBrk="1" latinLnBrk="0" hangingPunct="1">
              <a:lnSpc>
                <a:spcPct val="100000"/>
              </a:lnSpc>
              <a:spcBef>
                <a:spcPts val="1000"/>
              </a:spcBef>
              <a:buClr>
                <a:schemeClr val="accent5"/>
              </a:buClr>
              <a:buSzPct val="75000"/>
              <a:buFont typeface="Arial" panose="020B0604020202020204" pitchFamily="34" charset="0"/>
              <a:buNone/>
              <a:defRPr lang="en-US" sz="900" b="1" kern="0" cap="all" spc="250" baseline="0" dirty="0">
                <a:solidFill>
                  <a:schemeClr val="accent5">
                    <a:lumMod val="60000"/>
                    <a:lumOff val="40000"/>
                  </a:schemeClr>
                </a:solidFill>
                <a:latin typeface="+mn-lt"/>
                <a:ea typeface="Nexa Black" charset="0"/>
                <a:cs typeface="Nexa Black" charset="0"/>
              </a:defRPr>
            </a:lvl1pPr>
            <a:lvl2pPr marL="6858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800" kern="1200" spc="-30">
                <a:solidFill>
                  <a:schemeClr val="tx1"/>
                </a:solidFill>
                <a:latin typeface="+mn-lt"/>
                <a:ea typeface="Open Sans" charset="0"/>
                <a:cs typeface="Open Sans" charset="0"/>
              </a:defRPr>
            </a:lvl2pPr>
            <a:lvl3pPr marL="11430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600" kern="1200" spc="-30">
                <a:solidFill>
                  <a:schemeClr val="tx1"/>
                </a:solidFill>
                <a:latin typeface="+mn-lt"/>
                <a:ea typeface="Open Sans" charset="0"/>
                <a:cs typeface="Open Sans" charset="0"/>
              </a:defRPr>
            </a:lvl3pPr>
            <a:lvl4pPr marL="16002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4pPr>
            <a:lvl5pPr marL="20574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Migration strategy</a:t>
            </a:r>
          </a:p>
        </p:txBody>
      </p:sp>
    </p:spTree>
    <p:extLst>
      <p:ext uri="{BB962C8B-B14F-4D97-AF65-F5344CB8AC3E}">
        <p14:creationId xmlns:p14="http://schemas.microsoft.com/office/powerpoint/2010/main" val="34702635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DCF2E4D-5096-42E1-8443-B3A7123D9E50}"/>
              </a:ext>
            </a:extLst>
          </p:cNvPr>
          <p:cNvSpPr>
            <a:spLocks noGrp="1"/>
          </p:cNvSpPr>
          <p:nvPr>
            <p:ph type="title"/>
          </p:nvPr>
        </p:nvSpPr>
        <p:spPr>
          <a:xfrm>
            <a:off x="914971" y="622732"/>
            <a:ext cx="10363200" cy="594360"/>
          </a:xfrm>
        </p:spPr>
        <p:txBody>
          <a:bodyPr/>
          <a:lstStyle/>
          <a:p>
            <a:r>
              <a:rPr lang="en-US" dirty="0"/>
              <a:t>Migration Strategy</a:t>
            </a:r>
          </a:p>
        </p:txBody>
      </p:sp>
      <p:sp>
        <p:nvSpPr>
          <p:cNvPr id="34" name="Rounded Rectangle 33"/>
          <p:cNvSpPr/>
          <p:nvPr/>
        </p:nvSpPr>
        <p:spPr>
          <a:xfrm>
            <a:off x="1139137" y="1422401"/>
            <a:ext cx="2358845" cy="887605"/>
          </a:xfrm>
          <a:prstGeom prst="roundRect">
            <a:avLst/>
          </a:prstGeom>
          <a:solidFill>
            <a:srgbClr val="009CDB">
              <a:alpha val="70000"/>
            </a:srgbClr>
          </a:solidFill>
          <a:ln w="38100" cap="flat" cmpd="sng" algn="ctr">
            <a:solidFill>
              <a:schemeClr val="bg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r>
              <a:rPr lang="en-US" sz="2000" dirty="0">
                <a:solidFill>
                  <a:schemeClr val="bg1"/>
                </a:solidFill>
              </a:rPr>
              <a:t>Pattern #1:</a:t>
            </a:r>
          </a:p>
          <a:p>
            <a:r>
              <a:rPr lang="en-US" sz="2000" dirty="0">
                <a:solidFill>
                  <a:schemeClr val="bg1"/>
                </a:solidFill>
              </a:rPr>
              <a:t>Swap and go</a:t>
            </a:r>
          </a:p>
        </p:txBody>
      </p:sp>
      <p:sp>
        <p:nvSpPr>
          <p:cNvPr id="43" name="Rounded Rectangle 42"/>
          <p:cNvSpPr/>
          <p:nvPr/>
        </p:nvSpPr>
        <p:spPr>
          <a:xfrm>
            <a:off x="1139137" y="3058085"/>
            <a:ext cx="2358846" cy="1199946"/>
          </a:xfrm>
          <a:prstGeom prst="roundRect">
            <a:avLst/>
          </a:prstGeom>
          <a:solidFill>
            <a:srgbClr val="009CDB">
              <a:alpha val="70000"/>
            </a:srgbClr>
          </a:solidFill>
          <a:ln w="38100" cap="flat" cmpd="sng" algn="ctr">
            <a:solidFill>
              <a:schemeClr val="bg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r>
              <a:rPr lang="en-US" sz="2000" dirty="0">
                <a:solidFill>
                  <a:schemeClr val="bg1"/>
                </a:solidFill>
              </a:rPr>
              <a:t>Pattern #2: Redesign, then rebuild</a:t>
            </a:r>
          </a:p>
        </p:txBody>
      </p:sp>
      <p:sp>
        <p:nvSpPr>
          <p:cNvPr id="45" name="Rounded Rectangle 44"/>
          <p:cNvSpPr/>
          <p:nvPr/>
        </p:nvSpPr>
        <p:spPr>
          <a:xfrm>
            <a:off x="1139137" y="5006111"/>
            <a:ext cx="2358845" cy="983881"/>
          </a:xfrm>
          <a:prstGeom prst="roundRect">
            <a:avLst/>
          </a:prstGeom>
          <a:solidFill>
            <a:srgbClr val="009CDB">
              <a:alpha val="70000"/>
            </a:srgbClr>
          </a:solidFill>
          <a:ln w="38100" cap="flat" cmpd="sng" algn="ctr">
            <a:solidFill>
              <a:schemeClr val="bg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r>
              <a:rPr lang="en-US" sz="2000" dirty="0">
                <a:solidFill>
                  <a:schemeClr val="bg1"/>
                </a:solidFill>
              </a:rPr>
              <a:t>Pattern #3: START from the BOTTOM up</a:t>
            </a:r>
          </a:p>
        </p:txBody>
      </p:sp>
      <p:sp>
        <p:nvSpPr>
          <p:cNvPr id="46" name="TextBox 45"/>
          <p:cNvSpPr txBox="1"/>
          <p:nvPr/>
        </p:nvSpPr>
        <p:spPr>
          <a:xfrm>
            <a:off x="3609742" y="1444013"/>
            <a:ext cx="7962497" cy="830997"/>
          </a:xfrm>
          <a:prstGeom prst="rect">
            <a:avLst/>
          </a:prstGeom>
          <a:noFill/>
        </p:spPr>
        <p:txBody>
          <a:bodyPr wrap="square" rtlCol="0">
            <a:spAutoFit/>
          </a:bodyPr>
          <a:lstStyle/>
          <a:p>
            <a:pPr marL="285750" indent="-285750">
              <a:buFont typeface="Arial" panose="020B0604020202020204" pitchFamily="34" charset="0"/>
              <a:buChar char="•"/>
            </a:pPr>
            <a:r>
              <a:rPr lang="en-US" sz="1600" b="1" dirty="0"/>
              <a:t>Best for: </a:t>
            </a:r>
            <a:r>
              <a:rPr lang="en-US" sz="1600" dirty="0"/>
              <a:t>individual components with little to no JavaScript</a:t>
            </a:r>
          </a:p>
          <a:p>
            <a:pPr marL="285750" indent="-285750">
              <a:buFont typeface="Arial" panose="020B0604020202020204" pitchFamily="34" charset="0"/>
              <a:buChar char="•"/>
            </a:pPr>
            <a:r>
              <a:rPr lang="en-US" sz="1600" dirty="0"/>
              <a:t>Swap HTML syntax from your Aura component for the direct counterpart in your new Lightning web component</a:t>
            </a:r>
          </a:p>
        </p:txBody>
      </p:sp>
      <p:sp>
        <p:nvSpPr>
          <p:cNvPr id="48" name="TextBox 47"/>
          <p:cNvSpPr txBox="1"/>
          <p:nvPr/>
        </p:nvSpPr>
        <p:spPr>
          <a:xfrm>
            <a:off x="3609742" y="2461847"/>
            <a:ext cx="7962497" cy="2062103"/>
          </a:xfrm>
          <a:prstGeom prst="rect">
            <a:avLst/>
          </a:prstGeom>
          <a:noFill/>
          <a:ln>
            <a:noFill/>
          </a:ln>
        </p:spPr>
        <p:txBody>
          <a:bodyPr wrap="square" rtlCol="0">
            <a:spAutoFit/>
          </a:bodyPr>
          <a:lstStyle/>
          <a:p>
            <a:pPr marL="285750" indent="-285750">
              <a:buFont typeface="Arial" panose="020B0604020202020204" pitchFamily="34" charset="0"/>
              <a:buChar char="•"/>
            </a:pPr>
            <a:r>
              <a:rPr lang="en-US" sz="1600" b="1" dirty="0"/>
              <a:t>Best for:</a:t>
            </a:r>
            <a:r>
              <a:rPr lang="en-US" sz="1600" dirty="0"/>
              <a:t> individual components with JavaScript files</a:t>
            </a:r>
          </a:p>
          <a:p>
            <a:pPr marL="285750" indent="-285750">
              <a:buFont typeface="Arial" panose="020B0604020202020204" pitchFamily="34" charset="0"/>
              <a:buChar char="•"/>
            </a:pPr>
            <a:r>
              <a:rPr lang="en-US" sz="1600" dirty="0"/>
              <a:t>Refactor discreet controller and helper files into a single, coherent ES6 module</a:t>
            </a:r>
          </a:p>
          <a:p>
            <a:pPr marL="285750" indent="-285750">
              <a:buFont typeface="Arial" panose="020B0604020202020204" pitchFamily="34" charset="0"/>
              <a:buChar char="•"/>
            </a:pPr>
            <a:r>
              <a:rPr lang="en-US" sz="1600" dirty="0"/>
              <a:t>Migrate </a:t>
            </a:r>
            <a:r>
              <a:rPr lang="en-US" sz="1600" dirty="0">
                <a:hlinkClick r:id="rId2"/>
              </a:rPr>
              <a:t>supported interfaces</a:t>
            </a:r>
            <a:r>
              <a:rPr lang="en-US" sz="1600" dirty="0"/>
              <a:t> to XML tags in your component *</a:t>
            </a:r>
            <a:r>
              <a:rPr lang="en-US" sz="1600" dirty="0">
                <a:hlinkClick r:id="rId3"/>
              </a:rPr>
              <a:t>.js-meta.xml</a:t>
            </a:r>
            <a:r>
              <a:rPr lang="en-US" sz="1600" dirty="0"/>
              <a:t> file</a:t>
            </a:r>
          </a:p>
          <a:p>
            <a:pPr marL="285750" indent="-285750">
              <a:buFont typeface="Arial" panose="020B0604020202020204" pitchFamily="34" charset="0"/>
              <a:buChar char="•"/>
            </a:pPr>
            <a:r>
              <a:rPr lang="en-US" sz="1600" dirty="0"/>
              <a:t>Use </a:t>
            </a:r>
            <a:r>
              <a:rPr lang="en-US" sz="1600" dirty="0">
                <a:hlinkClick r:id="rId4"/>
              </a:rPr>
              <a:t>Lightning Data Service</a:t>
            </a:r>
            <a:r>
              <a:rPr lang="en-US" sz="1600" dirty="0"/>
              <a:t> instead of Apex for single record patterns when possible Convenient CLI commands</a:t>
            </a:r>
          </a:p>
          <a:p>
            <a:pPr marL="285750" indent="-285750">
              <a:buFont typeface="Arial" panose="020B0604020202020204" pitchFamily="34" charset="0"/>
              <a:buChar char="•"/>
            </a:pPr>
            <a:r>
              <a:rPr lang="en-US" sz="1600" dirty="0"/>
              <a:t>Use </a:t>
            </a:r>
            <a:r>
              <a:rPr lang="en-US" sz="1600" dirty="0">
                <a:hlinkClick r:id="rId5"/>
              </a:rPr>
              <a:t>Apex invocations</a:t>
            </a:r>
            <a:r>
              <a:rPr lang="en-US" sz="1600" dirty="0"/>
              <a:t> decorated with @wire when possible </a:t>
            </a:r>
          </a:p>
          <a:p>
            <a:r>
              <a:rPr lang="en-US" sz="1600" dirty="0"/>
              <a:t>      when possible Convenient CLI commands</a:t>
            </a:r>
          </a:p>
          <a:p>
            <a:pPr marL="285750" indent="-285750">
              <a:buFont typeface="Arial" panose="020B0604020202020204" pitchFamily="34" charset="0"/>
              <a:buChar char="•"/>
            </a:pPr>
            <a:r>
              <a:rPr lang="en-US" sz="1600" dirty="0"/>
              <a:t>Use </a:t>
            </a:r>
            <a:r>
              <a:rPr lang="en-US" sz="1600" dirty="0">
                <a:hlinkClick r:id="rId5"/>
              </a:rPr>
              <a:t>Apex invocations</a:t>
            </a:r>
            <a:r>
              <a:rPr lang="en-US" sz="1600" dirty="0"/>
              <a:t> decorated with @wire when possible.</a:t>
            </a:r>
          </a:p>
        </p:txBody>
      </p:sp>
      <p:sp>
        <p:nvSpPr>
          <p:cNvPr id="49" name="TextBox 48"/>
          <p:cNvSpPr txBox="1"/>
          <p:nvPr/>
        </p:nvSpPr>
        <p:spPr>
          <a:xfrm>
            <a:off x="3609742" y="4729259"/>
            <a:ext cx="7962497" cy="1569660"/>
          </a:xfrm>
          <a:prstGeom prst="rect">
            <a:avLst/>
          </a:prstGeom>
          <a:noFill/>
        </p:spPr>
        <p:txBody>
          <a:bodyPr wrap="square" rtlCol="0">
            <a:spAutoFit/>
          </a:bodyPr>
          <a:lstStyle/>
          <a:p>
            <a:pPr marL="285750" indent="-285750">
              <a:buFont typeface="Arial" panose="020B0604020202020204" pitchFamily="34" charset="0"/>
              <a:buChar char="•"/>
            </a:pPr>
            <a:r>
              <a:rPr lang="en-US" sz="1600" b="1" dirty="0"/>
              <a:t>Best for: </a:t>
            </a:r>
            <a:r>
              <a:rPr lang="en-US" sz="1600" dirty="0"/>
              <a:t>Complex components with multiple child hierarchies, deeply nested component hierarchies</a:t>
            </a:r>
          </a:p>
          <a:p>
            <a:pPr marL="285750" indent="-285750">
              <a:buFont typeface="Arial" panose="020B0604020202020204" pitchFamily="34" charset="0"/>
              <a:buChar char="•"/>
            </a:pPr>
            <a:r>
              <a:rPr lang="en-US" sz="1600" dirty="0"/>
              <a:t>Start with lowest-level child component and continue migration at the same level of component</a:t>
            </a:r>
          </a:p>
          <a:p>
            <a:pPr marL="285750" indent="-285750">
              <a:buFont typeface="Arial" panose="020B0604020202020204" pitchFamily="34" charset="0"/>
              <a:buChar char="•"/>
            </a:pPr>
            <a:r>
              <a:rPr lang="en-US" sz="1600" dirty="0"/>
              <a:t>Continue working up the hierarchy from the bottom</a:t>
            </a:r>
          </a:p>
          <a:p>
            <a:pPr marL="285750" indent="-285750">
              <a:buFont typeface="Arial" panose="020B0604020202020204" pitchFamily="34" charset="0"/>
              <a:buChar char="•"/>
            </a:pPr>
            <a:r>
              <a:rPr lang="en-US" sz="1600" dirty="0"/>
              <a:t>Apply principles of the above patterns to components within your hierarchies.</a:t>
            </a:r>
          </a:p>
        </p:txBody>
      </p:sp>
      <p:sp>
        <p:nvSpPr>
          <p:cNvPr id="50" name="Text Placeholder 3">
            <a:extLst>
              <a:ext uri="{FF2B5EF4-FFF2-40B4-BE49-F238E27FC236}">
                <a16:creationId xmlns:a16="http://schemas.microsoft.com/office/drawing/2014/main" id="{E47E9FC3-246A-4E4F-A8EC-562591F34992}"/>
              </a:ext>
            </a:extLst>
          </p:cNvPr>
          <p:cNvSpPr>
            <a:spLocks noGrp="1"/>
          </p:cNvSpPr>
          <p:nvPr>
            <p:ph type="body" sz="quarter" idx="15"/>
          </p:nvPr>
        </p:nvSpPr>
        <p:spPr>
          <a:xfrm>
            <a:off x="914971" y="466344"/>
            <a:ext cx="3355848" cy="203200"/>
          </a:xfrm>
        </p:spPr>
        <p:txBody>
          <a:bodyPr/>
          <a:lstStyle/>
          <a:p>
            <a:r>
              <a:rPr lang="en-US" dirty="0"/>
              <a:t>Migration strategy</a:t>
            </a:r>
          </a:p>
        </p:txBody>
      </p:sp>
    </p:spTree>
    <p:extLst>
      <p:ext uri="{BB962C8B-B14F-4D97-AF65-F5344CB8AC3E}">
        <p14:creationId xmlns:p14="http://schemas.microsoft.com/office/powerpoint/2010/main" val="37889818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E23E0-4D8E-4763-8E4D-4EF7003D0189}"/>
              </a:ext>
            </a:extLst>
          </p:cNvPr>
          <p:cNvSpPr>
            <a:spLocks noGrp="1"/>
          </p:cNvSpPr>
          <p:nvPr>
            <p:ph type="title"/>
          </p:nvPr>
        </p:nvSpPr>
        <p:spPr/>
        <p:txBody>
          <a:bodyPr/>
          <a:lstStyle/>
          <a:p>
            <a:r>
              <a:rPr lang="en-US" dirty="0"/>
              <a:t>Migrate Markup</a:t>
            </a:r>
          </a:p>
        </p:txBody>
      </p:sp>
    </p:spTree>
    <p:extLst>
      <p:ext uri="{BB962C8B-B14F-4D97-AF65-F5344CB8AC3E}">
        <p14:creationId xmlns:p14="http://schemas.microsoft.com/office/powerpoint/2010/main" val="628791251"/>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3C2FF-8C6E-425C-9D99-D845C9EFCB8D}"/>
              </a:ext>
            </a:extLst>
          </p:cNvPr>
          <p:cNvSpPr>
            <a:spLocks noGrp="1"/>
          </p:cNvSpPr>
          <p:nvPr>
            <p:ph type="title"/>
          </p:nvPr>
        </p:nvSpPr>
        <p:spPr/>
        <p:txBody>
          <a:bodyPr/>
          <a:lstStyle/>
          <a:p>
            <a:r>
              <a:rPr lang="en-US" dirty="0"/>
              <a:t>Migrate Attributes</a:t>
            </a:r>
          </a:p>
        </p:txBody>
      </p:sp>
      <p:sp>
        <p:nvSpPr>
          <p:cNvPr id="4" name="Text Placeholder 3">
            <a:extLst>
              <a:ext uri="{FF2B5EF4-FFF2-40B4-BE49-F238E27FC236}">
                <a16:creationId xmlns:a16="http://schemas.microsoft.com/office/drawing/2014/main" id="{F6B8D694-6232-4D67-8B32-51E5C45B654E}"/>
              </a:ext>
            </a:extLst>
          </p:cNvPr>
          <p:cNvSpPr>
            <a:spLocks noGrp="1"/>
          </p:cNvSpPr>
          <p:nvPr>
            <p:ph type="body" sz="quarter" idx="15"/>
          </p:nvPr>
        </p:nvSpPr>
        <p:spPr/>
        <p:txBody>
          <a:bodyPr/>
          <a:lstStyle/>
          <a:p>
            <a:r>
              <a:rPr lang="en-US" dirty="0"/>
              <a:t>Migration markup</a:t>
            </a:r>
          </a:p>
        </p:txBody>
      </p:sp>
      <p:sp>
        <p:nvSpPr>
          <p:cNvPr id="5" name="Rectangle 4"/>
          <p:cNvSpPr/>
          <p:nvPr/>
        </p:nvSpPr>
        <p:spPr>
          <a:xfrm>
            <a:off x="840509" y="1443335"/>
            <a:ext cx="10815782" cy="646331"/>
          </a:xfrm>
          <a:prstGeom prst="rect">
            <a:avLst/>
          </a:prstGeom>
        </p:spPr>
        <p:txBody>
          <a:bodyPr wrap="square">
            <a:spAutoFit/>
          </a:bodyPr>
          <a:lstStyle/>
          <a:p>
            <a:r>
              <a:rPr lang="en-US" dirty="0"/>
              <a:t>Migrate attributes from &lt;</a:t>
            </a:r>
            <a:r>
              <a:rPr lang="en-US" dirty="0" err="1"/>
              <a:t>aura:attribute</a:t>
            </a:r>
            <a:r>
              <a:rPr lang="en-US" dirty="0"/>
              <a:t>&gt; tags in an Aura component to JavaScript properties in a Lightning web component.</a:t>
            </a:r>
          </a:p>
        </p:txBody>
      </p:sp>
      <p:pic>
        <p:nvPicPr>
          <p:cNvPr id="6" name="Picture 5">
            <a:extLst>
              <a:ext uri="{FF2B5EF4-FFF2-40B4-BE49-F238E27FC236}">
                <a16:creationId xmlns:a16="http://schemas.microsoft.com/office/drawing/2014/main" id="{2355D4E8-A9F0-44E3-8ED1-B09DF899AFD8}"/>
              </a:ext>
            </a:extLst>
          </p:cNvPr>
          <p:cNvPicPr>
            <a:picLocks noChangeAspect="1"/>
          </p:cNvPicPr>
          <p:nvPr/>
        </p:nvPicPr>
        <p:blipFill>
          <a:blip r:embed="rId3"/>
          <a:stretch>
            <a:fillRect/>
          </a:stretch>
        </p:blipFill>
        <p:spPr>
          <a:xfrm>
            <a:off x="1083796" y="2544074"/>
            <a:ext cx="5310433" cy="3171235"/>
          </a:xfrm>
          <a:prstGeom prst="rect">
            <a:avLst/>
          </a:prstGeom>
        </p:spPr>
      </p:pic>
      <p:pic>
        <p:nvPicPr>
          <p:cNvPr id="7" name="Picture 6">
            <a:extLst>
              <a:ext uri="{FF2B5EF4-FFF2-40B4-BE49-F238E27FC236}">
                <a16:creationId xmlns:a16="http://schemas.microsoft.com/office/drawing/2014/main" id="{CE8E8121-F667-4786-9404-093D988AEF6D}"/>
              </a:ext>
            </a:extLst>
          </p:cNvPr>
          <p:cNvPicPr>
            <a:picLocks noChangeAspect="1"/>
          </p:cNvPicPr>
          <p:nvPr/>
        </p:nvPicPr>
        <p:blipFill>
          <a:blip r:embed="rId4"/>
          <a:stretch>
            <a:fillRect/>
          </a:stretch>
        </p:blipFill>
        <p:spPr>
          <a:xfrm>
            <a:off x="6831288" y="3187011"/>
            <a:ext cx="4732257" cy="1885359"/>
          </a:xfrm>
          <a:prstGeom prst="rect">
            <a:avLst/>
          </a:prstGeom>
        </p:spPr>
      </p:pic>
    </p:spTree>
    <p:extLst>
      <p:ext uri="{BB962C8B-B14F-4D97-AF65-F5344CB8AC3E}">
        <p14:creationId xmlns:p14="http://schemas.microsoft.com/office/powerpoint/2010/main" val="28659131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3C2FF-8C6E-425C-9D99-D845C9EFCB8D}"/>
              </a:ext>
            </a:extLst>
          </p:cNvPr>
          <p:cNvSpPr>
            <a:spLocks noGrp="1"/>
          </p:cNvSpPr>
          <p:nvPr>
            <p:ph type="title"/>
          </p:nvPr>
        </p:nvSpPr>
        <p:spPr/>
        <p:txBody>
          <a:bodyPr/>
          <a:lstStyle/>
          <a:p>
            <a:r>
              <a:rPr lang="en-US" dirty="0"/>
              <a:t>Migrate Iterations</a:t>
            </a:r>
          </a:p>
        </p:txBody>
      </p:sp>
      <p:sp>
        <p:nvSpPr>
          <p:cNvPr id="4" name="Text Placeholder 3">
            <a:extLst>
              <a:ext uri="{FF2B5EF4-FFF2-40B4-BE49-F238E27FC236}">
                <a16:creationId xmlns:a16="http://schemas.microsoft.com/office/drawing/2014/main" id="{F6B8D694-6232-4D67-8B32-51E5C45B654E}"/>
              </a:ext>
            </a:extLst>
          </p:cNvPr>
          <p:cNvSpPr>
            <a:spLocks noGrp="1"/>
          </p:cNvSpPr>
          <p:nvPr>
            <p:ph type="body" sz="quarter" idx="15"/>
          </p:nvPr>
        </p:nvSpPr>
        <p:spPr/>
        <p:txBody>
          <a:bodyPr/>
          <a:lstStyle/>
          <a:p>
            <a:r>
              <a:rPr lang="en-US" dirty="0"/>
              <a:t>Migration markup</a:t>
            </a:r>
          </a:p>
        </p:txBody>
      </p:sp>
      <p:sp>
        <p:nvSpPr>
          <p:cNvPr id="5" name="Rectangle 4"/>
          <p:cNvSpPr/>
          <p:nvPr/>
        </p:nvSpPr>
        <p:spPr>
          <a:xfrm>
            <a:off x="840509" y="1443335"/>
            <a:ext cx="10815782" cy="369332"/>
          </a:xfrm>
          <a:prstGeom prst="rect">
            <a:avLst/>
          </a:prstGeom>
        </p:spPr>
        <p:txBody>
          <a:bodyPr wrap="square">
            <a:spAutoFit/>
          </a:bodyPr>
          <a:lstStyle/>
          <a:p>
            <a:r>
              <a:rPr lang="en-US" dirty="0"/>
              <a:t>Migrate &lt;</a:t>
            </a:r>
            <a:r>
              <a:rPr lang="en-US" dirty="0" err="1"/>
              <a:t>aura:iteration</a:t>
            </a:r>
            <a:r>
              <a:rPr lang="en-US" dirty="0"/>
              <a:t>&gt; tags in an Aura component to </a:t>
            </a:r>
            <a:r>
              <a:rPr lang="en-US" dirty="0" err="1"/>
              <a:t>for:each</a:t>
            </a:r>
            <a:r>
              <a:rPr lang="en-US" dirty="0"/>
              <a:t> in a Lightning web component.</a:t>
            </a:r>
          </a:p>
        </p:txBody>
      </p:sp>
      <p:pic>
        <p:nvPicPr>
          <p:cNvPr id="8" name="Picture 7">
            <a:extLst>
              <a:ext uri="{FF2B5EF4-FFF2-40B4-BE49-F238E27FC236}">
                <a16:creationId xmlns:a16="http://schemas.microsoft.com/office/drawing/2014/main" id="{ED9BB7A7-444E-45DD-ABF8-317E5B2A0D32}"/>
              </a:ext>
            </a:extLst>
          </p:cNvPr>
          <p:cNvPicPr>
            <a:picLocks noChangeAspect="1"/>
          </p:cNvPicPr>
          <p:nvPr/>
        </p:nvPicPr>
        <p:blipFill>
          <a:blip r:embed="rId3"/>
          <a:stretch>
            <a:fillRect/>
          </a:stretch>
        </p:blipFill>
        <p:spPr>
          <a:xfrm>
            <a:off x="848412" y="1957098"/>
            <a:ext cx="10244433" cy="2962275"/>
          </a:xfrm>
          <a:prstGeom prst="rect">
            <a:avLst/>
          </a:prstGeom>
        </p:spPr>
      </p:pic>
    </p:spTree>
    <p:extLst>
      <p:ext uri="{BB962C8B-B14F-4D97-AF65-F5344CB8AC3E}">
        <p14:creationId xmlns:p14="http://schemas.microsoft.com/office/powerpoint/2010/main" val="165588409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DD Template Aug 2017 16x9">
  <a:themeElements>
    <a:clrScheme name="DD Rebrand Dec 2016">
      <a:dk1>
        <a:srgbClr val="000000"/>
      </a:dk1>
      <a:lt1>
        <a:srgbClr val="FFFFFF"/>
      </a:lt1>
      <a:dk2>
        <a:srgbClr val="000000"/>
      </a:dk2>
      <a:lt2>
        <a:srgbClr val="F7F5F3"/>
      </a:lt2>
      <a:accent1>
        <a:srgbClr val="86F200"/>
      </a:accent1>
      <a:accent2>
        <a:srgbClr val="34F0FF"/>
      </a:accent2>
      <a:accent3>
        <a:srgbClr val="FDD300"/>
      </a:accent3>
      <a:accent4>
        <a:srgbClr val="3EFAC5"/>
      </a:accent4>
      <a:accent5>
        <a:srgbClr val="787878"/>
      </a:accent5>
      <a:accent6>
        <a:srgbClr val="5A5A5A"/>
      </a:accent6>
      <a:hlink>
        <a:srgbClr val="3C3C3C"/>
      </a:hlink>
      <a:folHlink>
        <a:srgbClr val="1E1E1E"/>
      </a:folHlink>
    </a:clrScheme>
    <a:fontScheme name="DD Presentation Template Aug 2017">
      <a:majorFont>
        <a:latin typeface="Chronicle Display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D-PresentationTemplate_16x9.potx" id="{D6715C2D-C0BB-4881-AB62-766971A13F04}" vid="{74E6A4D9-89F4-4058-98D0-291B0D4A7611}"/>
    </a:ext>
  </a:extLst>
</a:theme>
</file>

<file path=ppt/theme/theme2.xml><?xml version="1.0" encoding="utf-8"?>
<a:theme xmlns:a="http://schemas.openxmlformats.org/drawingml/2006/main" name="Deloitte 16_9 onscreen">
  <a:themeElements>
    <a:clrScheme name="Deloitte colors">
      <a:dk1>
        <a:sysClr val="windowText" lastClr="000000"/>
      </a:dk1>
      <a:lt1>
        <a:sysClr val="window" lastClr="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fontScheme name="Deloitte Powerpoint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vert="horz" wrap="square" lIns="0" tIns="0" rIns="0" bIns="0" rtlCol="0">
        <a:spAutoFit/>
      </a:bodyPr>
      <a:lstStyle>
        <a:defPPr>
          <a:spcBef>
            <a:spcPts val="200"/>
          </a:spcBef>
          <a:buSzPct val="100000"/>
          <a:defRPr sz="1200" dirty="0" smtClean="0"/>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Deloitte_4_3_Onscreen_US.potx" id="{97877E79-0918-4FF6-9082-81E96A60BC22}" vid="{5E0D3956-D4FC-4A60-89A0-B9E7DB5224A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3753E9972125B42B31884D4879FB545" ma:contentTypeVersion="2" ma:contentTypeDescription="Create a new document." ma:contentTypeScope="" ma:versionID="276ff4ace9579972b68d0707fc288b82">
  <xsd:schema xmlns:xsd="http://www.w3.org/2001/XMLSchema" xmlns:xs="http://www.w3.org/2001/XMLSchema" xmlns:p="http://schemas.microsoft.com/office/2006/metadata/properties" xmlns:ns2="d1c1dc42-e8b1-43fc-8eb0-fb1231d577f1" targetNamespace="http://schemas.microsoft.com/office/2006/metadata/properties" ma:root="true" ma:fieldsID="83cc75e89b66ea36087eb811ab0d1acd" ns2:_="">
    <xsd:import namespace="d1c1dc42-e8b1-43fc-8eb0-fb1231d577f1"/>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1c1dc42-e8b1-43fc-8eb0-fb1231d577f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Asset" ma:contentTypeID="0x0101009F82DE041937A7498CF31180CBB1B6F7" ma:contentTypeVersion="112" ma:contentTypeDescription="Create a new document." ma:contentTypeScope="" ma:versionID="1e7c8ad41bf0736be881d248d39f3438">
  <xsd:schema xmlns:xsd="http://www.w3.org/2001/XMLSchema" xmlns:xs="http://www.w3.org/2001/XMLSchema" xmlns:p="http://schemas.microsoft.com/office/2006/metadata/properties" xmlns:ns1="http://schemas.microsoft.com/sharepoint/v3" xmlns:ns2="3a90c32c-a72d-43b1-b654-bba8c32019ef" xmlns:ns3="http://schemas.microsoft.com/sharepoint/v4" targetNamespace="http://schemas.microsoft.com/office/2006/metadata/properties" ma:root="true" ma:fieldsID="84002aeb84d7b22351652843a82fdf9e" ns1:_="" ns2:_="" ns3:_="">
    <xsd:import namespace="http://schemas.microsoft.com/sharepoint/v3"/>
    <xsd:import namespace="3a90c32c-a72d-43b1-b654-bba8c32019ef"/>
    <xsd:import namespace="http://schemas.microsoft.com/sharepoint/v4"/>
    <xsd:element name="properties">
      <xsd:complexType>
        <xsd:sequence>
          <xsd:element name="documentManagement">
            <xsd:complexType>
              <xsd:all>
                <xsd:element ref="ns2:Submitter_x0020_Name" minOccurs="0"/>
                <xsd:element ref="ns2:Date_x0020_of_x0020_Submission" minOccurs="0"/>
                <xsd:element ref="ns2:Asset_x0020_Last_x0020_Modified_x0020_Date" minOccurs="0"/>
                <xsd:element ref="ns2:Description0" minOccurs="0"/>
                <xsd:element ref="ns2:Asset_x0020_Sponsor_x0028_s_x0029_" minOccurs="0"/>
                <xsd:element ref="ns2:Author_x0020_or_x0020_Owner_x0020_of_x0020_Asset" minOccurs="0"/>
                <xsd:element ref="ns2:Asset_x0020_Type" minOccurs="0"/>
                <xsd:element ref="ns2:Video_x0020_Type" minOccurs="0"/>
                <xsd:element ref="ns2:Capability" minOccurs="0"/>
                <xsd:element ref="ns2:Sub_x002d_Capability" minOccurs="0"/>
                <xsd:element ref="ns2:Alliance_x0020__x002f__x0020_Technology" minOccurs="0"/>
                <xsd:element ref="ns2:Tools_x002c__x0020_Frameworks" minOccurs="0"/>
                <xsd:element ref="ns2:Methodology" minOccurs="0"/>
                <xsd:element ref="ns2:Market_x0020_Audience" minOccurs="0"/>
                <xsd:element ref="ns2:Interaction_x0020_Channels" minOccurs="0"/>
                <xsd:element ref="ns2:Exponential_x0020_Enablers" minOccurs="0"/>
                <xsd:element ref="ns2:Approval_x0020_Requirements" minOccurs="0"/>
                <xsd:element ref="ns2:Client_x0020_Name" minOccurs="0"/>
                <xsd:element ref="ns2:Special_x0020_Instructions" minOccurs="0"/>
                <xsd:element ref="ns2:List_x0020_any_x0020_additional_x0020_keywords_x0020_needed" minOccurs="0"/>
                <xsd:element ref="ns2:Client_x0020_audience" minOccurs="0"/>
                <xsd:element ref="ns2:Owned_x0020_by_x0020_Marketing_x0020_team" minOccurs="0"/>
                <xsd:element ref="ns2:Owned_x0020_by_x0020_QMT_x0020_Team" minOccurs="0"/>
                <xsd:element ref="ns2:Archive_x0020_Date" minOccurs="0"/>
                <xsd:element ref="ns2:Date_x0020_of_x0020_Archival" minOccurs="0"/>
                <xsd:element ref="ns2:Archive_x0020_Comments" minOccurs="0"/>
                <xsd:element ref="ns2:Indsutry" minOccurs="0"/>
                <xsd:element ref="ns2:Sector" minOccurs="0"/>
                <xsd:element ref="ns1:FormData" minOccurs="0"/>
                <xsd:element ref="ns2:Country" minOccurs="0"/>
                <xsd:element ref="ns3:IconOverlay" minOccurs="0"/>
                <xsd:element ref="ns2:Studios" minOccurs="0"/>
                <xsd:element ref="ns2:Sort_x0020_Orde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FormData" ma:index="36" nillable="true" ma:displayName="Form Data" ma:hidden="true" ma:internalName="FormData" ma:readOnly="fals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3a90c32c-a72d-43b1-b654-bba8c32019ef" elementFormDefault="qualified">
    <xsd:import namespace="http://schemas.microsoft.com/office/2006/documentManagement/types"/>
    <xsd:import namespace="http://schemas.microsoft.com/office/infopath/2007/PartnerControls"/>
    <xsd:element name="Submitter_x0020_Name" ma:index="8" nillable="true" ma:displayName="Submitter Name" ma:list="UserInfo" ma:SharePointGroup="0" ma:internalName="Submitter_x0020_Nam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ate_x0020_of_x0020_Submission" ma:index="9" nillable="true" ma:displayName="Date of Submission" ma:format="DateOnly" ma:internalName="Date_x0020_of_x0020_Submission">
      <xsd:simpleType>
        <xsd:restriction base="dms:DateTime"/>
      </xsd:simpleType>
    </xsd:element>
    <xsd:element name="Asset_x0020_Last_x0020_Modified_x0020_Date" ma:index="10" nillable="true" ma:displayName="Asset Last Modified Date" ma:internalName="Asset_x0020_Last_x0020_Modified_x0020_Date">
      <xsd:simpleType>
        <xsd:restriction base="dms:Text">
          <xsd:maxLength value="255"/>
        </xsd:restriction>
      </xsd:simpleType>
    </xsd:element>
    <xsd:element name="Description0" ma:index="11" nillable="true" ma:displayName="Description" ma:internalName="Description0">
      <xsd:simpleType>
        <xsd:restriction base="dms:Note">
          <xsd:maxLength value="255"/>
        </xsd:restriction>
      </xsd:simpleType>
    </xsd:element>
    <xsd:element name="Asset_x0020_Sponsor_x0028_s_x0029_" ma:index="12" nillable="true" ma:displayName="Asset Sponsor(s)" ma:list="UserInfo" ma:SharePointGroup="0" ma:internalName="Asset_x0020_Sponsor_x0028_s_x0029_"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uthor_x0020_or_x0020_Owner_x0020_of_x0020_Asset" ma:index="13" nillable="true" ma:displayName="Author or Owner of Asset" ma:list="UserInfo" ma:SharePointGroup="0" ma:internalName="Author_x0020_or_x0020_Owner_x0020_of_x0020_Asset"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sset_x0020_Type" ma:index="14" nillable="true" ma:displayName="Asset Type" ma:internalName="Asset_x0020_Type">
      <xsd:complexType>
        <xsd:complexContent>
          <xsd:extension base="dms:MultiChoice">
            <xsd:sequence>
              <xsd:element name="Value" maxOccurs="unbounded" minOccurs="0" nillable="true">
                <xsd:simpleType>
                  <xsd:restriction base="dms:Choice">
                    <xsd:enumeration value="Analyst Relations"/>
                    <xsd:enumeration value="Awards"/>
                    <xsd:enumeration value="Capability Overview"/>
                    <xsd:enumeration value="Client Logo"/>
                    <xsd:enumeration value="DD Logo"/>
                    <xsd:enumeration value="Deloitte Digital Service Line Overview"/>
                    <xsd:enumeration value="Engagement Letter"/>
                    <xsd:enumeration value="Frequently Used Slides"/>
                    <xsd:enumeration value="Graphic / Illustration"/>
                    <xsd:enumeration value="Guide / FAQs"/>
                    <xsd:enumeration value="Icon"/>
                    <xsd:enumeration value="Marketing material - Brochure"/>
                    <xsd:enumeration value="Marketing Material -  Placemat"/>
                    <xsd:enumeration value="Orals"/>
                    <xsd:enumeration value="Org structure / design"/>
                    <xsd:enumeration value="Photo"/>
                    <xsd:enumeration value="Project Management"/>
                    <xsd:enumeration value="Proposal / RFP"/>
                    <xsd:enumeration value="Prototype / Proof of Concept / Demo / Sample Work"/>
                    <xsd:enumeration value="Provocations"/>
                    <xsd:enumeration value="Qual / Case Study"/>
                    <xsd:enumeration value="Template / Time Saver / Accelerator / Framework"/>
                    <xsd:enumeration value="Vendor Assessment"/>
                    <xsd:enumeration value="Video"/>
                    <xsd:enumeration value="Workshop"/>
                  </xsd:restriction>
                </xsd:simpleType>
              </xsd:element>
            </xsd:sequence>
          </xsd:extension>
        </xsd:complexContent>
      </xsd:complexType>
    </xsd:element>
    <xsd:element name="Video_x0020_Type" ma:index="15" nillable="true" ma:displayName="Video Type" ma:internalName="Video_x0020_Type">
      <xsd:complexType>
        <xsd:complexContent>
          <xsd:extension base="dms:MultiChoice">
            <xsd:sequence>
              <xsd:element name="Value" maxOccurs="unbounded" minOccurs="0" nillable="true">
                <xsd:simpleType>
                  <xsd:restriction base="dms:Choice">
                    <xsd:enumeration value="Analyst Videos"/>
                    <xsd:enumeration value="Commercial Sample Work"/>
                    <xsd:enumeration value="Deloitte Digital Overview"/>
                    <xsd:enumeration value="Federal Sample Work"/>
                    <xsd:enumeration value="Leadership Communications"/>
                    <xsd:enumeration value="Other"/>
                    <xsd:enumeration value="Sales Pitch"/>
                    <xsd:enumeration value="Selling Instructions / Advice on How to Sell"/>
                  </xsd:restriction>
                </xsd:simpleType>
              </xsd:element>
            </xsd:sequence>
          </xsd:extension>
        </xsd:complexContent>
      </xsd:complexType>
    </xsd:element>
    <xsd:element name="Capability" ma:index="16" nillable="true" ma:displayName="Capability" ma:list="{0b1279e9-ec9c-4fa5-8ede-54a0987c2932}" ma:internalName="Capability" ma:readOnly="false" ma:showField="Title">
      <xsd:complexType>
        <xsd:complexContent>
          <xsd:extension base="dms:MultiChoiceLookup">
            <xsd:sequence>
              <xsd:element name="Value" type="dms:Lookup" maxOccurs="unbounded" minOccurs="0" nillable="true"/>
            </xsd:sequence>
          </xsd:extension>
        </xsd:complexContent>
      </xsd:complexType>
    </xsd:element>
    <xsd:element name="Sub_x002d_Capability" ma:index="17" nillable="true" ma:displayName="Sub-Capability" ma:list="{50de9b05-55a2-4933-a9a1-ab9f27c63ef4}" ma:internalName="Sub_x002d_Capability" ma:readOnly="false" ma:showField="Title">
      <xsd:complexType>
        <xsd:complexContent>
          <xsd:extension base="dms:MultiChoiceLookup">
            <xsd:sequence>
              <xsd:element name="Value" type="dms:Lookup" maxOccurs="unbounded" minOccurs="0" nillable="true"/>
            </xsd:sequence>
          </xsd:extension>
        </xsd:complexContent>
      </xsd:complexType>
    </xsd:element>
    <xsd:element name="Alliance_x0020__x002f__x0020_Technology" ma:index="18" nillable="true" ma:displayName="Alliance / Technology" ma:internalName="Alliance_x0020__x002f__x0020_Technology">
      <xsd:complexType>
        <xsd:complexContent>
          <xsd:extension base="dms:MultiChoice">
            <xsd:sequence>
              <xsd:element name="Value" maxOccurs="unbounded" minOccurs="0" nillable="true">
                <xsd:simpleType>
                  <xsd:restriction base="dms:Choice">
                    <xsd:enumeration value="Adobe"/>
                    <xsd:enumeration value="Apple"/>
                    <xsd:enumeration value="Apttus"/>
                    <xsd:enumeration value="AT&amp;T"/>
                    <xsd:enumeration value="AWS"/>
                    <xsd:enumeration value="bluekai"/>
                    <xsd:enumeration value="Boomi"/>
                    <xsd:enumeration value="Cisco"/>
                    <xsd:enumeration value="cloudcraze"/>
                    <xsd:enumeration value="Cloudera"/>
                    <xsd:enumeration value="Demandware"/>
                    <xsd:enumeration value="Facebook"/>
                    <xsd:enumeration value="GE Predix"/>
                    <xsd:enumeration value="Google"/>
                    <xsd:enumeration value="IBM"/>
                    <xsd:enumeration value="IBM WebSphere Commerce"/>
                    <xsd:enumeration value="Informatica"/>
                    <xsd:enumeration value="Magento"/>
                    <xsd:enumeration value="Medallia"/>
                    <xsd:enumeration value="Microsoft Dynamics"/>
                    <xsd:enumeration value="Mulesoft"/>
                    <xsd:enumeration value="nCino"/>
                    <xsd:enumeration value="NetSuite"/>
                    <xsd:enumeration value="Neustar"/>
                    <xsd:enumeration value="Open Text"/>
                    <xsd:enumeration value="Oracle"/>
                    <xsd:enumeration value="Oracle ATG"/>
                    <xsd:enumeration value="Oracle Customer"/>
                    <xsd:enumeration value="Oracle CX"/>
                    <xsd:enumeration value="Other"/>
                    <xsd:enumeration value="PTC"/>
                    <xsd:enumeration value="QlikView"/>
                    <xsd:enumeration value="Revolution"/>
                    <xsd:enumeration value="Salesforce"/>
                    <xsd:enumeration value="SAP"/>
                    <xsd:enumeration value="SAP Customer"/>
                    <xsd:enumeration value="SAP Data"/>
                    <xsd:enumeration value="SAP Hybris"/>
                    <xsd:enumeration value="SAP PI/PO"/>
                    <xsd:enumeration value="SharePoint"/>
                    <xsd:enumeration value="Sitecore"/>
                    <xsd:enumeration value="Sprinklr"/>
                    <xsd:enumeration value="Tableau"/>
                    <xsd:enumeration value="TURN"/>
                    <xsd:enumeration value="VMWare"/>
                    <xsd:enumeration value="Yammer"/>
                    <xsd:enumeration value="Zuora"/>
                  </xsd:restriction>
                </xsd:simpleType>
              </xsd:element>
            </xsd:sequence>
          </xsd:extension>
        </xsd:complexContent>
      </xsd:complexType>
    </xsd:element>
    <xsd:element name="Tools_x002c__x0020_Frameworks" ma:index="19" nillable="true" ma:displayName="Tools, Frameworks" ma:internalName="Tools_x002c__x0020_Frameworks">
      <xsd:complexType>
        <xsd:complexContent>
          <xsd:extension base="dms:MultiChoice">
            <xsd:sequence>
              <xsd:element name="Value" maxOccurs="unbounded" minOccurs="0" nillable="true">
                <xsd:simpleType>
                  <xsd:restriction base="dms:Choice">
                    <xsd:enumeration value="DX4"/>
                    <xsd:enumeration value="Applied Design"/>
                    <xsd:enumeration value="CloudMix"/>
                    <xsd:enumeration value="ConnectMe"/>
                    <xsd:enumeration value="CXV, Customer Experience Value"/>
                    <xsd:enumeration value="Digital at the Core"/>
                    <xsd:enumeration value="Digital Foundry"/>
                    <xsd:enumeration value="Digital HC"/>
                    <xsd:enumeration value="Digital Mix"/>
                    <xsd:enumeration value="Digital Transformation"/>
                    <xsd:enumeration value="IoT, Internet of Things"/>
                    <xsd:enumeration value="MarketMix"/>
                  </xsd:restriction>
                </xsd:simpleType>
              </xsd:element>
            </xsd:sequence>
          </xsd:extension>
        </xsd:complexContent>
      </xsd:complexType>
    </xsd:element>
    <xsd:element name="Methodology" ma:index="20" nillable="true" ma:displayName="Methodology" ma:format="Dropdown" ma:internalName="Methodology">
      <xsd:simpleType>
        <xsd:restriction base="dms:Choice">
          <xsd:enumeration value="Agile"/>
          <xsd:enumeration value="Hybrid Agile"/>
          <xsd:enumeration value="Waterfall"/>
        </xsd:restriction>
      </xsd:simpleType>
    </xsd:element>
    <xsd:element name="Market_x0020_Audience" ma:index="21" nillable="true" ma:displayName="Market Audience" ma:format="Dropdown" ma:internalName="Market_x0020_Audience">
      <xsd:simpleType>
        <xsd:restriction base="dms:Choice">
          <xsd:enumeration value="B2B"/>
          <xsd:enumeration value="B2C"/>
          <xsd:enumeration value="B2B2C"/>
          <xsd:enumeration value="E2E"/>
        </xsd:restriction>
      </xsd:simpleType>
    </xsd:element>
    <xsd:element name="Interaction_x0020_Channels" ma:index="22" nillable="true" ma:displayName="Interaction Channels" ma:internalName="Interaction_x0020_Channels">
      <xsd:complexType>
        <xsd:complexContent>
          <xsd:extension base="dms:MultiChoice">
            <xsd:sequence>
              <xsd:element name="Value" maxOccurs="unbounded" minOccurs="0" nillable="true">
                <xsd:simpleType>
                  <xsd:restriction base="dms:Choice">
                    <xsd:enumeration value="Contact Center"/>
                    <xsd:enumeration value="Email"/>
                    <xsd:enumeration value="Mobile"/>
                    <xsd:enumeration value="Retail"/>
                    <xsd:enumeration value="SMS/Chat"/>
                    <xsd:enumeration value="Social, Facebook"/>
                    <xsd:enumeration value="Social, Twitter"/>
                    <xsd:enumeration value="Web"/>
                  </xsd:restriction>
                </xsd:simpleType>
              </xsd:element>
            </xsd:sequence>
          </xsd:extension>
        </xsd:complexContent>
      </xsd:complexType>
    </xsd:element>
    <xsd:element name="Exponential_x0020_Enablers" ma:index="23" nillable="true" ma:displayName="Exponential Enablers" ma:internalName="Exponential_x0020_Enablers">
      <xsd:complexType>
        <xsd:complexContent>
          <xsd:extension base="dms:MultiChoice">
            <xsd:sequence>
              <xsd:element name="Value" maxOccurs="unbounded" minOccurs="0" nillable="true">
                <xsd:simpleType>
                  <xsd:restriction base="dms:Choice">
                    <xsd:enumeration value="Artificial Intelligence"/>
                    <xsd:enumeration value="Chatbots"/>
                    <xsd:enumeration value="Digital Reality – Augmented, Mixed, and Virtual"/>
                    <xsd:enumeration value="Robotics"/>
                    <xsd:enumeration value="Sensors"/>
                    <xsd:enumeration value="VR, Virtual Reality"/>
                  </xsd:restriction>
                </xsd:simpleType>
              </xsd:element>
            </xsd:sequence>
          </xsd:extension>
        </xsd:complexContent>
      </xsd:complexType>
    </xsd:element>
    <xsd:element name="Approval_x0020_Requirements" ma:index="24" nillable="true" ma:displayName="Approval Requirements" ma:internalName="Approval_x0020_Requirements">
      <xsd:complexType>
        <xsd:complexContent>
          <xsd:extension base="dms:MultiChoice">
            <xsd:sequence>
              <xsd:element name="Value" maxOccurs="unbounded" minOccurs="0" nillable="true">
                <xsd:simpleType>
                  <xsd:restriction base="dms:Choice">
                    <xsd:enumeration value="Internal use only"/>
                    <xsd:enumeration value="Must remove client names before using externally"/>
                    <xsd:enumeration value="Client logo cannot be used"/>
                    <xsd:enumeration value="Must contact LCSP and engagement Partner before using externally"/>
                    <xsd:enumeration value="No approval required / public use approved"/>
                  </xsd:restriction>
                </xsd:simpleType>
              </xsd:element>
            </xsd:sequence>
          </xsd:extension>
        </xsd:complexContent>
      </xsd:complexType>
    </xsd:element>
    <xsd:element name="Client_x0020_Name" ma:index="25" nillable="true" ma:displayName="Client Name" ma:internalName="Client_x0020_Name">
      <xsd:simpleType>
        <xsd:restriction base="dms:Text">
          <xsd:maxLength value="255"/>
        </xsd:restriction>
      </xsd:simpleType>
    </xsd:element>
    <xsd:element name="Special_x0020_Instructions" ma:index="26" nillable="true" ma:displayName="Special Instructions" ma:internalName="Special_x0020_Instructions">
      <xsd:simpleType>
        <xsd:restriction base="dms:Note">
          <xsd:maxLength value="255"/>
        </xsd:restriction>
      </xsd:simpleType>
    </xsd:element>
    <xsd:element name="List_x0020_any_x0020_additional_x0020_keywords_x0020_needed" ma:index="27" nillable="true" ma:displayName="List any additional keywords needed" ma:internalName="List_x0020_any_x0020_additional_x0020_keywords_x0020_needed">
      <xsd:simpleType>
        <xsd:restriction base="dms:Text">
          <xsd:maxLength value="255"/>
        </xsd:restriction>
      </xsd:simpleType>
    </xsd:element>
    <xsd:element name="Client_x0020_audience" ma:index="28" nillable="true" ma:displayName="Client audience" ma:internalName="Client_x0020_audience">
      <xsd:complexType>
        <xsd:complexContent>
          <xsd:extension base="dms:MultiChoice">
            <xsd:sequence>
              <xsd:element name="Value" maxOccurs="unbounded" minOccurs="0" nillable="true">
                <xsd:simpleType>
                  <xsd:restriction base="dms:Choice">
                    <xsd:enumeration value="CEO"/>
                    <xsd:enumeration value="CFO"/>
                    <xsd:enumeration value="Chief Data Officer"/>
                    <xsd:enumeration value="Chief Legal Officer"/>
                    <xsd:enumeration value="Chief Risk Officer"/>
                    <xsd:enumeration value="Chief Security Officer"/>
                    <xsd:enumeration value="Chief Strategy Officer"/>
                    <xsd:enumeration value="CHRO"/>
                    <xsd:enumeration value="CIO"/>
                    <xsd:enumeration value="CMO"/>
                    <xsd:enumeration value="CTO"/>
                    <xsd:enumeration value="Executive Tax Officer"/>
                    <xsd:enumeration value="Head of Applications and Development"/>
                    <xsd:enumeration value="Head of Infrastructure and Architecture"/>
                    <xsd:enumeration value="Head of Program Management"/>
                    <xsd:enumeration value="Head of Sales"/>
                    <xsd:enumeration value="Head of Supply Chain"/>
                    <xsd:enumeration value="Head of Testing / QA"/>
                    <xsd:enumeration value="Multiple C-Suite Audiences"/>
                  </xsd:restriction>
                </xsd:simpleType>
              </xsd:element>
            </xsd:sequence>
          </xsd:extension>
        </xsd:complexContent>
      </xsd:complexType>
    </xsd:element>
    <xsd:element name="Owned_x0020_by_x0020_Marketing_x0020_team" ma:index="29" nillable="true" ma:displayName="Owned by Marketing team" ma:default="0" ma:internalName="Owned_x0020_by_x0020_Marketing_x0020_team">
      <xsd:simpleType>
        <xsd:restriction base="dms:Boolean"/>
      </xsd:simpleType>
    </xsd:element>
    <xsd:element name="Owned_x0020_by_x0020_QMT_x0020_Team" ma:index="30" nillable="true" ma:displayName="Owned by QMT Team" ma:default="0" ma:internalName="Owned_x0020_by_x0020_QMT_x0020_Team">
      <xsd:simpleType>
        <xsd:restriction base="dms:Boolean"/>
      </xsd:simpleType>
    </xsd:element>
    <xsd:element name="Archive_x0020_Date" ma:index="31" nillable="true" ma:displayName="Archive Date" ma:format="DateOnly" ma:internalName="Archive_x0020_Date">
      <xsd:simpleType>
        <xsd:restriction base="dms:DateTime"/>
      </xsd:simpleType>
    </xsd:element>
    <xsd:element name="Date_x0020_of_x0020_Archival" ma:index="32" nillable="true" ma:displayName="Date of Archival" ma:format="DateOnly" ma:internalName="Date_x0020_of_x0020_Archival">
      <xsd:simpleType>
        <xsd:restriction base="dms:DateTime"/>
      </xsd:simpleType>
    </xsd:element>
    <xsd:element name="Archive_x0020_Comments" ma:index="33" nillable="true" ma:displayName="Archive Comments" ma:internalName="Archive_x0020_Comments">
      <xsd:simpleType>
        <xsd:restriction base="dms:Note">
          <xsd:maxLength value="255"/>
        </xsd:restriction>
      </xsd:simpleType>
    </xsd:element>
    <xsd:element name="Indsutry" ma:index="34" nillable="true" ma:displayName="Industry" ma:list="{3721280c-7d2a-46e3-a276-386afc3402af}" ma:internalName="Indsutry" ma:showField="Title">
      <xsd:complexType>
        <xsd:complexContent>
          <xsd:extension base="dms:MultiChoiceLookup">
            <xsd:sequence>
              <xsd:element name="Value" type="dms:Lookup" maxOccurs="unbounded" minOccurs="0" nillable="true"/>
            </xsd:sequence>
          </xsd:extension>
        </xsd:complexContent>
      </xsd:complexType>
    </xsd:element>
    <xsd:element name="Sector" ma:index="35" nillable="true" ma:displayName="Sector" ma:list="{9f959241-0de5-497f-93bc-6743dcc127fd}" ma:internalName="Sector" ma:showField="Title">
      <xsd:complexType>
        <xsd:complexContent>
          <xsd:extension base="dms:MultiChoiceLookup">
            <xsd:sequence>
              <xsd:element name="Value" type="dms:Lookup" maxOccurs="unbounded" minOccurs="0" nillable="true"/>
            </xsd:sequence>
          </xsd:extension>
        </xsd:complexContent>
      </xsd:complexType>
    </xsd:element>
    <xsd:element name="Country" ma:index="37" nillable="true" ma:displayName="Country" ma:default="UNITED STATES" ma:format="Dropdown" ma:internalName="Country">
      <xsd:simpleType>
        <xsd:restriction base="dms:Choice">
          <xsd:enumeration value="UNITED STATES"/>
          <xsd:enumeration value="AUSTRALIA"/>
          <xsd:enumeration value="BELGIUM"/>
          <xsd:enumeration value="CANADA"/>
          <xsd:enumeration value="CENTRAL EUROPE"/>
          <xsd:enumeration value="CHINA"/>
          <xsd:enumeration value="FRANCE"/>
          <xsd:enumeration value="GERMANY"/>
          <xsd:enumeration value="IRELAND"/>
          <xsd:enumeration value="ISRAEL"/>
          <xsd:enumeration value="ITALY"/>
          <xsd:enumeration value="JAPAN"/>
          <xsd:enumeration value="LUXEMBOURG"/>
          <xsd:enumeration value="MALTA"/>
          <xsd:enumeration value="MEXICO"/>
          <xsd:enumeration value="NETHERLANDS"/>
          <xsd:enumeration value="NEW ZEALAND"/>
          <xsd:enumeration value="NORDICS"/>
          <xsd:enumeration value="PORTUGAL"/>
          <xsd:enumeration value="SOUTH AFRICA"/>
          <xsd:enumeration value="SOUTHEAST ASIA"/>
          <xsd:enumeration value="SPAIN"/>
          <xsd:enumeration value="SWITZERLAND"/>
          <xsd:enumeration value="UNITED KINGDOM"/>
          <xsd:enumeration value="INDIA"/>
        </xsd:restriction>
      </xsd:simpleType>
    </xsd:element>
    <xsd:element name="Studios" ma:index="40" nillable="true" ma:displayName="Studios" ma:internalName="Studios">
      <xsd:complexType>
        <xsd:complexContent>
          <xsd:extension base="dms:MultiChoice">
            <xsd:sequence>
              <xsd:element name="Value" maxOccurs="unbounded" minOccurs="0" nillable="true">
                <xsd:simpleType>
                  <xsd:restriction base="dms:Choice">
                    <xsd:enumeration value="Digital Experience"/>
                    <xsd:enumeration value="Heat"/>
                    <xsd:enumeration value="HeatX"/>
                    <xsd:enumeration value="Greensboro Studio"/>
                    <xsd:enumeration value="Doblin"/>
                  </xsd:restriction>
                </xsd:simpleType>
              </xsd:element>
            </xsd:sequence>
          </xsd:extension>
        </xsd:complexContent>
      </xsd:complexType>
    </xsd:element>
    <xsd:element name="Sort_x0020_Order" ma:index="41" nillable="true" ma:displayName="Sort Order" ma:internalName="Sort_x0020_Order">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4" elementFormDefault="qualified">
    <xsd:import namespace="http://schemas.microsoft.com/office/2006/documentManagement/types"/>
    <xsd:import namespace="http://schemas.microsoft.com/office/infopath/2007/PartnerControls"/>
    <xsd:element name="IconOverlay" ma:index="38" nillable="true" ma:displayName="IconOverlay" ma:hidden="true" ma:internalName="IconOverlay">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Asset Nam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E9E80D5-B953-4110-B932-6DD92EC00B48}"/>
</file>

<file path=customXml/itemProps2.xml><?xml version="1.0" encoding="utf-8"?>
<ds:datastoreItem xmlns:ds="http://schemas.openxmlformats.org/officeDocument/2006/customXml" ds:itemID="{2DE3A1B6-05E9-4C78-AFA4-D86EC54658AA}">
  <ds:schemaRefs>
    <ds:schemaRef ds:uri="http://purl.org/dc/elements/1.1/"/>
    <ds:schemaRef ds:uri="http://schemas.microsoft.com/office/2006/metadata/properties"/>
    <ds:schemaRef ds:uri="http://schemas.microsoft.com/sharepoint/v3"/>
    <ds:schemaRef ds:uri="http://schemas.microsoft.com/sharepoint/v4"/>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3a90c32c-a72d-43b1-b654-bba8c32019ef"/>
    <ds:schemaRef ds:uri="http://www.w3.org/XML/1998/namespace"/>
    <ds:schemaRef ds:uri="http://purl.org/dc/dcmitype/"/>
  </ds:schemaRefs>
</ds:datastoreItem>
</file>

<file path=customXml/itemProps3.xml><?xml version="1.0" encoding="utf-8"?>
<ds:datastoreItem xmlns:ds="http://schemas.openxmlformats.org/officeDocument/2006/customXml" ds:itemID="{B19AF9BE-C9CF-43DE-AA01-F53081AFF5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3a90c32c-a72d-43b1-b654-bba8c32019ef"/>
    <ds:schemaRef ds:uri="http://schemas.microsoft.com/sharepoint/v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E354C41C-2D1F-4E48-A7E7-5B628EDD679C}"/>
</file>

<file path=docProps/app.xml><?xml version="1.0" encoding="utf-8"?>
<Properties xmlns="http://schemas.openxmlformats.org/officeDocument/2006/extended-properties" xmlns:vt="http://schemas.openxmlformats.org/officeDocument/2006/docPropsVTypes">
  <Template>DD Template Aug 2017 16x9</Template>
  <TotalTime>15229</TotalTime>
  <Words>5466</Words>
  <Application>Microsoft Office PowerPoint</Application>
  <PresentationFormat>Widescreen</PresentationFormat>
  <Paragraphs>578</Paragraphs>
  <Slides>29</Slides>
  <Notes>18</Notes>
  <HiddenSlides>0</HiddenSlides>
  <MMClips>0</MMClips>
  <ScaleCrop>false</ScaleCrop>
  <HeadingPairs>
    <vt:vector size="8" baseType="variant">
      <vt:variant>
        <vt:lpstr>Fonts Used</vt:lpstr>
      </vt:variant>
      <vt:variant>
        <vt:i4>8</vt:i4>
      </vt:variant>
      <vt:variant>
        <vt:lpstr>Theme</vt:lpstr>
      </vt:variant>
      <vt:variant>
        <vt:i4>2</vt:i4>
      </vt:variant>
      <vt:variant>
        <vt:lpstr>Embedded OLE Servers</vt:lpstr>
      </vt:variant>
      <vt:variant>
        <vt:i4>1</vt:i4>
      </vt:variant>
      <vt:variant>
        <vt:lpstr>Slide Titles</vt:lpstr>
      </vt:variant>
      <vt:variant>
        <vt:i4>29</vt:i4>
      </vt:variant>
    </vt:vector>
  </HeadingPairs>
  <TitlesOfParts>
    <vt:vector size="40" baseType="lpstr">
      <vt:lpstr>Arial</vt:lpstr>
      <vt:lpstr>Bebas Neue</vt:lpstr>
      <vt:lpstr>Calibri</vt:lpstr>
      <vt:lpstr>Chronicle Display Black</vt:lpstr>
      <vt:lpstr>Frutiger Next Pro Light</vt:lpstr>
      <vt:lpstr>Nexa Black</vt:lpstr>
      <vt:lpstr>Open Sans</vt:lpstr>
      <vt:lpstr>Verdana</vt:lpstr>
      <vt:lpstr>DD Template Aug 2017 16x9</vt:lpstr>
      <vt:lpstr>Deloitte 16_9 onscreen</vt:lpstr>
      <vt:lpstr>think-cell Slide</vt:lpstr>
      <vt:lpstr>LWC Training</vt:lpstr>
      <vt:lpstr>Today’s Objectives</vt:lpstr>
      <vt:lpstr>Migration Strategy</vt:lpstr>
      <vt:lpstr>Migration Strategy - Overview</vt:lpstr>
      <vt:lpstr>Migration Strategy - Considerations</vt:lpstr>
      <vt:lpstr>Migration Strategy</vt:lpstr>
      <vt:lpstr>Migrate Markup</vt:lpstr>
      <vt:lpstr>Migrate Attributes</vt:lpstr>
      <vt:lpstr>Migrate Iterations</vt:lpstr>
      <vt:lpstr>Migrate Conditionals</vt:lpstr>
      <vt:lpstr>Migrate Expressions</vt:lpstr>
      <vt:lpstr>Migrate Global Value Providers</vt:lpstr>
      <vt:lpstr>Migrate Initializers</vt:lpstr>
      <vt:lpstr>Migrate Facets</vt:lpstr>
      <vt:lpstr>Migrate Facets</vt:lpstr>
      <vt:lpstr>Migrate Base Components</vt:lpstr>
      <vt:lpstr>Migrate Component Bundle Files</vt:lpstr>
      <vt:lpstr>Migration Component Bundle Files</vt:lpstr>
      <vt:lpstr>Mapping of Aura Interfaces to Lightning Web Components</vt:lpstr>
      <vt:lpstr>Migrate CSS</vt:lpstr>
      <vt:lpstr>Migrate CSS</vt:lpstr>
      <vt:lpstr>Migrate Events</vt:lpstr>
      <vt:lpstr>Migrate Events</vt:lpstr>
      <vt:lpstr>Migrate Standard Events</vt:lpstr>
      <vt:lpstr>PowerPoint Presentation</vt:lpstr>
      <vt:lpstr>Migrate JavaScript and Syntax Changes</vt:lpstr>
      <vt:lpstr>References</vt:lpstr>
      <vt:lpstr>Questions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Deloitte  Digital Template</dc:title>
  <dc:creator>Finney, Patrick (US - Arlington)</dc:creator>
  <cp:lastModifiedBy>Wasan, Manish (US - Mumbai)</cp:lastModifiedBy>
  <cp:revision>273</cp:revision>
  <cp:lastPrinted>2019-03-04T13:56:26Z</cp:lastPrinted>
  <dcterms:created xsi:type="dcterms:W3CDTF">2018-07-20T20:05:40Z</dcterms:created>
  <dcterms:modified xsi:type="dcterms:W3CDTF">2019-05-17T12:35:46Z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0x010100D3753E9972125B42B31884D4879FB545</vt:lpwstr>
  </property>
</Properties>
</file>