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1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8F9"/>
    <a:srgbClr val="FFFF66"/>
    <a:srgbClr val="CCCC00"/>
    <a:srgbClr val="5EEC3C"/>
    <a:srgbClr val="FFCC66"/>
    <a:srgbClr val="007033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9" autoAdjust="0"/>
    <p:restoredTop sz="94660"/>
  </p:normalViewPr>
  <p:slideViewPr>
    <p:cSldViewPr>
      <p:cViewPr varScale="1">
        <p:scale>
          <a:sx n="92" d="100"/>
          <a:sy n="92" d="100"/>
        </p:scale>
        <p:origin x="936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315112e73fe1d14" providerId="LiveId" clId="{058C088F-68EF-40DE-813C-D13F0F7C7298}"/>
    <pc:docChg chg="undo custSel addSld modSld sldOrd">
      <pc:chgData name="" userId="a315112e73fe1d14" providerId="LiveId" clId="{058C088F-68EF-40DE-813C-D13F0F7C7298}" dt="2022-11-30T09:23:11.185" v="816" actId="1076"/>
      <pc:docMkLst>
        <pc:docMk/>
      </pc:docMkLst>
      <pc:sldChg chg="modSp">
        <pc:chgData name="" userId="a315112e73fe1d14" providerId="LiveId" clId="{058C088F-68EF-40DE-813C-D13F0F7C7298}" dt="2022-11-30T09:14:06.756" v="771" actId="14100"/>
        <pc:sldMkLst>
          <pc:docMk/>
          <pc:sldMk cId="363920370" sldId="256"/>
        </pc:sldMkLst>
        <pc:spChg chg="mod">
          <ac:chgData name="" userId="a315112e73fe1d14" providerId="LiveId" clId="{058C088F-68EF-40DE-813C-D13F0F7C7298}" dt="2022-11-30T08:25:29.534" v="279" actId="207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" userId="a315112e73fe1d14" providerId="LiveId" clId="{058C088F-68EF-40DE-813C-D13F0F7C7298}" dt="2022-11-30T09:14:06.756" v="771" actId="14100"/>
          <ac:spMkLst>
            <pc:docMk/>
            <pc:sldMk cId="363920370" sldId="256"/>
            <ac:spMk id="3" creationId="{00000000-0000-0000-0000-000000000000}"/>
          </ac:spMkLst>
        </pc:spChg>
      </pc:sldChg>
      <pc:sldChg chg="addSp modSp">
        <pc:chgData name="" userId="a315112e73fe1d14" providerId="LiveId" clId="{058C088F-68EF-40DE-813C-D13F0F7C7298}" dt="2022-11-30T09:14:46.769" v="777" actId="27636"/>
        <pc:sldMkLst>
          <pc:docMk/>
          <pc:sldMk cId="4103309497" sldId="257"/>
        </pc:sldMkLst>
        <pc:spChg chg="mod">
          <ac:chgData name="" userId="a315112e73fe1d14" providerId="LiveId" clId="{058C088F-68EF-40DE-813C-D13F0F7C7298}" dt="2022-11-30T08:32:12.659" v="347" actId="20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" userId="a315112e73fe1d14" providerId="LiveId" clId="{058C088F-68EF-40DE-813C-D13F0F7C7298}" dt="2022-11-30T09:14:46.769" v="777" actId="27636"/>
          <ac:spMkLst>
            <pc:docMk/>
            <pc:sldMk cId="4103309497" sldId="257"/>
            <ac:spMk id="3" creationId="{00000000-0000-0000-0000-000000000000}"/>
          </ac:spMkLst>
        </pc:spChg>
        <pc:spChg chg="add mod">
          <ac:chgData name="" userId="a315112e73fe1d14" providerId="LiveId" clId="{058C088F-68EF-40DE-813C-D13F0F7C7298}" dt="2022-11-30T08:30:30.861" v="326" actId="1076"/>
          <ac:spMkLst>
            <pc:docMk/>
            <pc:sldMk cId="4103309497" sldId="257"/>
            <ac:spMk id="4" creationId="{4CC0B523-207F-4B6D-91BC-0CA5F2B9F262}"/>
          </ac:spMkLst>
        </pc:spChg>
        <pc:spChg chg="add mod">
          <ac:chgData name="" userId="a315112e73fe1d14" providerId="LiveId" clId="{058C088F-68EF-40DE-813C-D13F0F7C7298}" dt="2022-11-30T08:30:50.329" v="332" actId="1076"/>
          <ac:spMkLst>
            <pc:docMk/>
            <pc:sldMk cId="4103309497" sldId="257"/>
            <ac:spMk id="6" creationId="{3C6DC1B4-8CAD-4C3B-B243-0FD3D23F708F}"/>
          </ac:spMkLst>
        </pc:spChg>
        <pc:spChg chg="add mod">
          <ac:chgData name="" userId="a315112e73fe1d14" providerId="LiveId" clId="{058C088F-68EF-40DE-813C-D13F0F7C7298}" dt="2022-11-30T09:11:15.844" v="718" actId="20577"/>
          <ac:spMkLst>
            <pc:docMk/>
            <pc:sldMk cId="4103309497" sldId="257"/>
            <ac:spMk id="17" creationId="{ECA95AE6-287C-43B4-83F5-2809A305206A}"/>
          </ac:spMkLst>
        </pc:spChg>
        <pc:picChg chg="add mod">
          <ac:chgData name="" userId="a315112e73fe1d14" providerId="LiveId" clId="{058C088F-68EF-40DE-813C-D13F0F7C7298}" dt="2022-11-30T08:30:34.486" v="327" actId="1076"/>
          <ac:picMkLst>
            <pc:docMk/>
            <pc:sldMk cId="4103309497" sldId="257"/>
            <ac:picMk id="5" creationId="{A8F0B75E-43B9-496F-846A-6F2D851EB6A6}"/>
          </ac:picMkLst>
        </pc:picChg>
        <pc:picChg chg="add mod">
          <ac:chgData name="" userId="a315112e73fe1d14" providerId="LiveId" clId="{058C088F-68EF-40DE-813C-D13F0F7C7298}" dt="2022-11-30T08:31:02.734" v="336" actId="1076"/>
          <ac:picMkLst>
            <pc:docMk/>
            <pc:sldMk cId="4103309497" sldId="257"/>
            <ac:picMk id="7" creationId="{84DF2C50-57C6-4FDC-9548-0DB5E0D1B5F9}"/>
          </ac:picMkLst>
        </pc:picChg>
        <pc:picChg chg="add mod">
          <ac:chgData name="" userId="a315112e73fe1d14" providerId="LiveId" clId="{058C088F-68EF-40DE-813C-D13F0F7C7298}" dt="2022-11-30T08:31:07.296" v="337" actId="1076"/>
          <ac:picMkLst>
            <pc:docMk/>
            <pc:sldMk cId="4103309497" sldId="257"/>
            <ac:picMk id="8" creationId="{CC6EFE4E-9B9A-42DC-964E-136EB63F0ACE}"/>
          </ac:picMkLst>
        </pc:picChg>
        <pc:picChg chg="add mod">
          <ac:chgData name="" userId="a315112e73fe1d14" providerId="LiveId" clId="{058C088F-68EF-40DE-813C-D13F0F7C7298}" dt="2022-11-30T08:31:21.342" v="340" actId="1076"/>
          <ac:picMkLst>
            <pc:docMk/>
            <pc:sldMk cId="4103309497" sldId="257"/>
            <ac:picMk id="9" creationId="{0375797E-4572-44A4-90D2-AC9F285E01C8}"/>
          </ac:picMkLst>
        </pc:picChg>
        <pc:cxnChg chg="add mod">
          <ac:chgData name="" userId="a315112e73fe1d14" providerId="LiveId" clId="{058C088F-68EF-40DE-813C-D13F0F7C7298}" dt="2022-11-30T08:31:16.936" v="339" actId="14100"/>
          <ac:cxnSpMkLst>
            <pc:docMk/>
            <pc:sldMk cId="4103309497" sldId="257"/>
            <ac:cxnSpMk id="10" creationId="{7C035CD0-CC3B-4432-93F4-6B826C1C0526}"/>
          </ac:cxnSpMkLst>
        </pc:cxnChg>
        <pc:cxnChg chg="add mod">
          <ac:chgData name="" userId="a315112e73fe1d14" providerId="LiveId" clId="{058C088F-68EF-40DE-813C-D13F0F7C7298}" dt="2022-11-30T08:31:24.092" v="341" actId="1076"/>
          <ac:cxnSpMkLst>
            <pc:docMk/>
            <pc:sldMk cId="4103309497" sldId="257"/>
            <ac:cxnSpMk id="11" creationId="{560A71C0-879A-49B4-936B-E88AF612DE24}"/>
          </ac:cxnSpMkLst>
        </pc:cxnChg>
      </pc:sldChg>
      <pc:sldChg chg="addSp delSp modSp">
        <pc:chgData name="" userId="a315112e73fe1d14" providerId="LiveId" clId="{058C088F-68EF-40DE-813C-D13F0F7C7298}" dt="2022-11-30T09:22:43.721" v="815" actId="20577"/>
        <pc:sldMkLst>
          <pc:docMk/>
          <pc:sldMk cId="4170783713" sldId="258"/>
        </pc:sldMkLst>
        <pc:spChg chg="add del mod">
          <ac:chgData name="" userId="a315112e73fe1d14" providerId="LiveId" clId="{058C088F-68EF-40DE-813C-D13F0F7C7298}" dt="2022-11-30T08:33:37.915" v="359" actId="478"/>
          <ac:spMkLst>
            <pc:docMk/>
            <pc:sldMk cId="4170783713" sldId="258"/>
            <ac:spMk id="3" creationId="{52BE9A7C-DFC7-49A8-B973-833100AB89E9}"/>
          </ac:spMkLst>
        </pc:spChg>
        <pc:spChg chg="mod">
          <ac:chgData name="" userId="a315112e73fe1d14" providerId="LiveId" clId="{058C088F-68EF-40DE-813C-D13F0F7C7298}" dt="2022-11-30T08:32:54.589" v="349"/>
          <ac:spMkLst>
            <pc:docMk/>
            <pc:sldMk cId="4170783713" sldId="258"/>
            <ac:spMk id="4" creationId="{00000000-0000-0000-0000-000000000000}"/>
          </ac:spMkLst>
        </pc:spChg>
        <pc:spChg chg="del">
          <ac:chgData name="" userId="a315112e73fe1d14" providerId="LiveId" clId="{058C088F-68EF-40DE-813C-D13F0F7C7298}" dt="2022-11-30T08:33:35.212" v="358" actId="478"/>
          <ac:spMkLst>
            <pc:docMk/>
            <pc:sldMk cId="4170783713" sldId="258"/>
            <ac:spMk id="5" creationId="{00000000-0000-0000-0000-000000000000}"/>
          </ac:spMkLst>
        </pc:spChg>
        <pc:spChg chg="mod">
          <ac:chgData name="" userId="a315112e73fe1d14" providerId="LiveId" clId="{058C088F-68EF-40DE-813C-D13F0F7C7298}" dt="2022-11-30T08:36:37.782" v="406" actId="14100"/>
          <ac:spMkLst>
            <pc:docMk/>
            <pc:sldMk cId="4170783713" sldId="258"/>
            <ac:spMk id="6" creationId="{00000000-0000-0000-0000-000000000000}"/>
          </ac:spMkLst>
        </pc:spChg>
        <pc:spChg chg="del mod">
          <ac:chgData name="" userId="a315112e73fe1d14" providerId="LiveId" clId="{058C088F-68EF-40DE-813C-D13F0F7C7298}" dt="2022-11-30T08:33:13.291" v="354" actId="478"/>
          <ac:spMkLst>
            <pc:docMk/>
            <pc:sldMk cId="4170783713" sldId="258"/>
            <ac:spMk id="7" creationId="{00000000-0000-0000-0000-000000000000}"/>
          </ac:spMkLst>
        </pc:spChg>
        <pc:spChg chg="del mod">
          <ac:chgData name="" userId="a315112e73fe1d14" providerId="LiveId" clId="{058C088F-68EF-40DE-813C-D13F0F7C7298}" dt="2022-11-30T08:33:09.682" v="353" actId="478"/>
          <ac:spMkLst>
            <pc:docMk/>
            <pc:sldMk cId="4170783713" sldId="258"/>
            <ac:spMk id="8" creationId="{00000000-0000-0000-0000-000000000000}"/>
          </ac:spMkLst>
        </pc:spChg>
        <pc:spChg chg="add mod">
          <ac:chgData name="" userId="a315112e73fe1d14" providerId="LiveId" clId="{058C088F-68EF-40DE-813C-D13F0F7C7298}" dt="2022-11-30T09:22:43.721" v="815" actId="20577"/>
          <ac:spMkLst>
            <pc:docMk/>
            <pc:sldMk cId="4170783713" sldId="258"/>
            <ac:spMk id="9" creationId="{2379B4CE-B0B5-4230-B93D-79E1C07225B3}"/>
          </ac:spMkLst>
        </pc:spChg>
        <pc:spChg chg="add del mod">
          <ac:chgData name="" userId="a315112e73fe1d14" providerId="LiveId" clId="{058C088F-68EF-40DE-813C-D13F0F7C7298}" dt="2022-11-30T08:38:32.824" v="420" actId="11529"/>
          <ac:spMkLst>
            <pc:docMk/>
            <pc:sldMk cId="4170783713" sldId="258"/>
            <ac:spMk id="10" creationId="{83EBBDC6-5982-4CA9-8AE1-547DBAAAA914}"/>
          </ac:spMkLst>
        </pc:spChg>
        <pc:spChg chg="add mod">
          <ac:chgData name="" userId="a315112e73fe1d14" providerId="LiveId" clId="{058C088F-68EF-40DE-813C-D13F0F7C7298}" dt="2022-11-30T08:38:31.465" v="418" actId="571"/>
          <ac:spMkLst>
            <pc:docMk/>
            <pc:sldMk cId="4170783713" sldId="258"/>
            <ac:spMk id="11" creationId="{97E6915B-E917-4EF0-90A7-BD0D810E7C2C}"/>
          </ac:spMkLst>
        </pc:spChg>
        <pc:spChg chg="add del">
          <ac:chgData name="" userId="a315112e73fe1d14" providerId="LiveId" clId="{058C088F-68EF-40DE-813C-D13F0F7C7298}" dt="2022-11-30T08:39:14.509" v="427"/>
          <ac:spMkLst>
            <pc:docMk/>
            <pc:sldMk cId="4170783713" sldId="258"/>
            <ac:spMk id="12" creationId="{2C6B11B3-82A8-405B-B9FE-FF603E2F5911}"/>
          </ac:spMkLst>
        </pc:spChg>
        <pc:spChg chg="add mod">
          <ac:chgData name="" userId="a315112e73fe1d14" providerId="LiveId" clId="{058C088F-68EF-40DE-813C-D13F0F7C7298}" dt="2022-11-30T09:11:22.187" v="720" actId="20577"/>
          <ac:spMkLst>
            <pc:docMk/>
            <pc:sldMk cId="4170783713" sldId="258"/>
            <ac:spMk id="14" creationId="{ECF799B1-1837-4E86-B275-900CBF916362}"/>
          </ac:spMkLst>
        </pc:spChg>
        <pc:picChg chg="add mod">
          <ac:chgData name="" userId="a315112e73fe1d14" providerId="LiveId" clId="{058C088F-68EF-40DE-813C-D13F0F7C7298}" dt="2022-11-30T08:39:48.397" v="437" actId="14100"/>
          <ac:picMkLst>
            <pc:docMk/>
            <pc:sldMk cId="4170783713" sldId="258"/>
            <ac:picMk id="13" creationId="{609E6517-47D9-4F91-9523-A74EB0C08D10}"/>
          </ac:picMkLst>
        </pc:picChg>
      </pc:sldChg>
      <pc:sldChg chg="addSp modSp ord">
        <pc:chgData name="" userId="a315112e73fe1d14" providerId="LiveId" clId="{058C088F-68EF-40DE-813C-D13F0F7C7298}" dt="2022-11-30T09:11:04.032" v="714" actId="20577"/>
        <pc:sldMkLst>
          <pc:docMk/>
          <pc:sldMk cId="1101633878" sldId="259"/>
        </pc:sldMkLst>
        <pc:spChg chg="mod">
          <ac:chgData name="" userId="a315112e73fe1d14" providerId="LiveId" clId="{058C088F-68EF-40DE-813C-D13F0F7C7298}" dt="2022-11-27T09:21:08.523" v="226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" userId="a315112e73fe1d14" providerId="LiveId" clId="{058C088F-68EF-40DE-813C-D13F0F7C7298}" dt="2022-11-30T09:01:32.918" v="595" actId="20577"/>
          <ac:spMkLst>
            <pc:docMk/>
            <pc:sldMk cId="1101633878" sldId="259"/>
            <ac:spMk id="5" creationId="{00000000-0000-0000-0000-000000000000}"/>
          </ac:spMkLst>
        </pc:spChg>
        <pc:spChg chg="add mod">
          <ac:chgData name="" userId="a315112e73fe1d14" providerId="LiveId" clId="{058C088F-68EF-40DE-813C-D13F0F7C7298}" dt="2022-11-30T09:11:04.032" v="714" actId="20577"/>
          <ac:spMkLst>
            <pc:docMk/>
            <pc:sldMk cId="1101633878" sldId="259"/>
            <ac:spMk id="6" creationId="{ED039363-CE75-4462-9D35-1BBC3C215FCC}"/>
          </ac:spMkLst>
        </pc:spChg>
      </pc:sldChg>
      <pc:sldChg chg="addSp delSp modSp">
        <pc:chgData name="" userId="a315112e73fe1d14" providerId="LiveId" clId="{058C088F-68EF-40DE-813C-D13F0F7C7298}" dt="2022-11-30T09:19:33.615" v="809" actId="207"/>
        <pc:sldMkLst>
          <pc:docMk/>
          <pc:sldMk cId="109100692" sldId="260"/>
        </pc:sldMkLst>
        <pc:spChg chg="add mod">
          <ac:chgData name="" userId="a315112e73fe1d14" providerId="LiveId" clId="{058C088F-68EF-40DE-813C-D13F0F7C7298}" dt="2022-11-30T09:19:33.615" v="809" actId="207"/>
          <ac:spMkLst>
            <pc:docMk/>
            <pc:sldMk cId="109100692" sldId="260"/>
            <ac:spMk id="2" creationId="{EE8D29C9-D0C7-40E6-AEEC-BAD7018914F2}"/>
          </ac:spMkLst>
        </pc:spChg>
        <pc:spChg chg="add mod">
          <ac:chgData name="" userId="a315112e73fe1d14" providerId="LiveId" clId="{058C088F-68EF-40DE-813C-D13F0F7C7298}" dt="2022-11-30T09:06:09.906" v="645" actId="14100"/>
          <ac:spMkLst>
            <pc:docMk/>
            <pc:sldMk cId="109100692" sldId="260"/>
            <ac:spMk id="4" creationId="{A9F9519A-8040-482F-A874-6EFFD5DEDFA9}"/>
          </ac:spMkLst>
        </pc:spChg>
        <pc:spChg chg="add mod">
          <ac:chgData name="" userId="a315112e73fe1d14" providerId="LiveId" clId="{058C088F-68EF-40DE-813C-D13F0F7C7298}" dt="2022-11-30T09:13:39.820" v="766" actId="20577"/>
          <ac:spMkLst>
            <pc:docMk/>
            <pc:sldMk cId="109100692" sldId="260"/>
            <ac:spMk id="5" creationId="{1D8C6594-C4E5-4973-A112-461C64C7C457}"/>
          </ac:spMkLst>
        </pc:spChg>
        <pc:picChg chg="del">
          <ac:chgData name="" userId="a315112e73fe1d14" providerId="LiveId" clId="{058C088F-68EF-40DE-813C-D13F0F7C7298}" dt="2022-11-30T08:40:19.552" v="442" actId="478"/>
          <ac:picMkLst>
            <pc:docMk/>
            <pc:sldMk cId="109100692" sldId="260"/>
            <ac:picMk id="3" creationId="{00000000-0000-0000-0000-000000000000}"/>
          </ac:picMkLst>
        </pc:picChg>
      </pc:sldChg>
      <pc:sldChg chg="addSp delSp modSp add">
        <pc:chgData name="" userId="a315112e73fe1d14" providerId="LiveId" clId="{058C088F-68EF-40DE-813C-D13F0F7C7298}" dt="2022-11-30T09:11:10.391" v="716" actId="20577"/>
        <pc:sldMkLst>
          <pc:docMk/>
          <pc:sldMk cId="1552119539" sldId="261"/>
        </pc:sldMkLst>
        <pc:spChg chg="del mod">
          <ac:chgData name="" userId="a315112e73fe1d14" providerId="LiveId" clId="{058C088F-68EF-40DE-813C-D13F0F7C7298}" dt="2022-11-27T09:24:05.717" v="242" actId="478"/>
          <ac:spMkLst>
            <pc:docMk/>
            <pc:sldMk cId="1552119539" sldId="261"/>
            <ac:spMk id="2" creationId="{B239F91C-CA9D-4174-8439-64B4424ED172}"/>
          </ac:spMkLst>
        </pc:spChg>
        <pc:spChg chg="mod">
          <ac:chgData name="" userId="a315112e73fe1d14" providerId="LiveId" clId="{058C088F-68EF-40DE-813C-D13F0F7C7298}" dt="2022-11-30T09:02:24.008" v="618" actId="20577"/>
          <ac:spMkLst>
            <pc:docMk/>
            <pc:sldMk cId="1552119539" sldId="261"/>
            <ac:spMk id="3" creationId="{8980214E-8A4A-46B7-9AE1-56778ED3CFDF}"/>
          </ac:spMkLst>
        </pc:spChg>
        <pc:spChg chg="add mod">
          <ac:chgData name="" userId="a315112e73fe1d14" providerId="LiveId" clId="{058C088F-68EF-40DE-813C-D13F0F7C7298}" dt="2022-11-30T09:11:10.391" v="716" actId="20577"/>
          <ac:spMkLst>
            <pc:docMk/>
            <pc:sldMk cId="1552119539" sldId="261"/>
            <ac:spMk id="5" creationId="{0C209AFB-3152-4B3F-9D1D-CB05DE6FB4DF}"/>
          </ac:spMkLst>
        </pc:spChg>
        <pc:picChg chg="add mod">
          <ac:chgData name="" userId="a315112e73fe1d14" providerId="LiveId" clId="{058C088F-68EF-40DE-813C-D13F0F7C7298}" dt="2022-11-27T09:27:40.575" v="265" actId="14100"/>
          <ac:picMkLst>
            <pc:docMk/>
            <pc:sldMk cId="1552119539" sldId="261"/>
            <ac:picMk id="4" creationId="{B71C419E-7852-4854-AEC9-C647581497D6}"/>
          </ac:picMkLst>
        </pc:picChg>
      </pc:sldChg>
      <pc:sldChg chg="addSp modSp add">
        <pc:chgData name="" userId="a315112e73fe1d14" providerId="LiveId" clId="{058C088F-68EF-40DE-813C-D13F0F7C7298}" dt="2022-11-30T09:11:27.234" v="722" actId="20577"/>
        <pc:sldMkLst>
          <pc:docMk/>
          <pc:sldMk cId="635540275" sldId="262"/>
        </pc:sldMkLst>
        <pc:spChg chg="mod">
          <ac:chgData name="" userId="a315112e73fe1d14" providerId="LiveId" clId="{058C088F-68EF-40DE-813C-D13F0F7C7298}" dt="2022-11-30T08:41:14.335" v="445"/>
          <ac:spMkLst>
            <pc:docMk/>
            <pc:sldMk cId="635540275" sldId="262"/>
            <ac:spMk id="2" creationId="{0052702E-FD36-44EF-A734-CE4F35AD08AA}"/>
          </ac:spMkLst>
        </pc:spChg>
        <pc:spChg chg="mod">
          <ac:chgData name="" userId="a315112e73fe1d14" providerId="LiveId" clId="{058C088F-68EF-40DE-813C-D13F0F7C7298}" dt="2022-11-30T08:41:32.547" v="451" actId="14100"/>
          <ac:spMkLst>
            <pc:docMk/>
            <pc:sldMk cId="635540275" sldId="262"/>
            <ac:spMk id="3" creationId="{2ACDDADF-5FF4-4E84-9F6A-47068F657743}"/>
          </ac:spMkLst>
        </pc:spChg>
        <pc:spChg chg="add mod">
          <ac:chgData name="" userId="a315112e73fe1d14" providerId="LiveId" clId="{058C088F-68EF-40DE-813C-D13F0F7C7298}" dt="2022-11-30T09:11:27.234" v="722" actId="20577"/>
          <ac:spMkLst>
            <pc:docMk/>
            <pc:sldMk cId="635540275" sldId="262"/>
            <ac:spMk id="4" creationId="{DA7BEA4A-5603-4D08-ABCC-47163487AA48}"/>
          </ac:spMkLst>
        </pc:spChg>
      </pc:sldChg>
      <pc:sldChg chg="addSp modSp add">
        <pc:chgData name="" userId="a315112e73fe1d14" providerId="LiveId" clId="{058C088F-68EF-40DE-813C-D13F0F7C7298}" dt="2022-11-30T09:15:50.818" v="785" actId="207"/>
        <pc:sldMkLst>
          <pc:docMk/>
          <pc:sldMk cId="887670992" sldId="263"/>
        </pc:sldMkLst>
        <pc:spChg chg="mod">
          <ac:chgData name="" userId="a315112e73fe1d14" providerId="LiveId" clId="{058C088F-68EF-40DE-813C-D13F0F7C7298}" dt="2022-11-30T08:42:26.367" v="462"/>
          <ac:spMkLst>
            <pc:docMk/>
            <pc:sldMk cId="887670992" sldId="263"/>
            <ac:spMk id="2" creationId="{C8755954-2849-4A8C-ADA3-F0CCB35EC774}"/>
          </ac:spMkLst>
        </pc:spChg>
        <pc:spChg chg="mod">
          <ac:chgData name="" userId="a315112e73fe1d14" providerId="LiveId" clId="{058C088F-68EF-40DE-813C-D13F0F7C7298}" dt="2022-11-30T09:15:50.818" v="785" actId="207"/>
          <ac:spMkLst>
            <pc:docMk/>
            <pc:sldMk cId="887670992" sldId="263"/>
            <ac:spMk id="3" creationId="{F24FA00E-4A96-4B22-9988-DF4D6619F849}"/>
          </ac:spMkLst>
        </pc:spChg>
        <pc:spChg chg="add mod">
          <ac:chgData name="" userId="a315112e73fe1d14" providerId="LiveId" clId="{058C088F-68EF-40DE-813C-D13F0F7C7298}" dt="2022-11-30T09:11:45.873" v="726" actId="20577"/>
          <ac:spMkLst>
            <pc:docMk/>
            <pc:sldMk cId="887670992" sldId="263"/>
            <ac:spMk id="4" creationId="{CB49A358-3C9A-4A43-9B74-2A36287DA82C}"/>
          </ac:spMkLst>
        </pc:spChg>
      </pc:sldChg>
      <pc:sldChg chg="addSp modSp add">
        <pc:chgData name="" userId="a315112e73fe1d14" providerId="LiveId" clId="{058C088F-68EF-40DE-813C-D13F0F7C7298}" dt="2022-11-30T09:11:55.951" v="730" actId="20577"/>
        <pc:sldMkLst>
          <pc:docMk/>
          <pc:sldMk cId="51411900" sldId="264"/>
        </pc:sldMkLst>
        <pc:spChg chg="mod">
          <ac:chgData name="" userId="a315112e73fe1d14" providerId="LiveId" clId="{058C088F-68EF-40DE-813C-D13F0F7C7298}" dt="2022-11-30T08:43:56.488" v="468"/>
          <ac:spMkLst>
            <pc:docMk/>
            <pc:sldMk cId="51411900" sldId="264"/>
            <ac:spMk id="2" creationId="{AC6E7373-CA84-47FA-B0DD-3F77F5613B02}"/>
          </ac:spMkLst>
        </pc:spChg>
        <pc:spChg chg="mod">
          <ac:chgData name="" userId="a315112e73fe1d14" providerId="LiveId" clId="{058C088F-68EF-40DE-813C-D13F0F7C7298}" dt="2022-11-30T08:44:29.082" v="473" actId="5793"/>
          <ac:spMkLst>
            <pc:docMk/>
            <pc:sldMk cId="51411900" sldId="264"/>
            <ac:spMk id="3" creationId="{77D6DFEB-17B9-4A3B-BEAA-16113779D679}"/>
          </ac:spMkLst>
        </pc:spChg>
        <pc:spChg chg="add mod">
          <ac:chgData name="" userId="a315112e73fe1d14" providerId="LiveId" clId="{058C088F-68EF-40DE-813C-D13F0F7C7298}" dt="2022-11-30T09:11:55.951" v="730" actId="20577"/>
          <ac:spMkLst>
            <pc:docMk/>
            <pc:sldMk cId="51411900" sldId="264"/>
            <ac:spMk id="4" creationId="{F2BAC56A-B132-4213-B5FD-E8213FC15A69}"/>
          </ac:spMkLst>
        </pc:spChg>
      </pc:sldChg>
      <pc:sldChg chg="addSp modSp add">
        <pc:chgData name="" userId="a315112e73fe1d14" providerId="LiveId" clId="{058C088F-68EF-40DE-813C-D13F0F7C7298}" dt="2022-11-30T09:16:15.658" v="790" actId="27636"/>
        <pc:sldMkLst>
          <pc:docMk/>
          <pc:sldMk cId="2822882136" sldId="265"/>
        </pc:sldMkLst>
        <pc:spChg chg="mod">
          <ac:chgData name="" userId="a315112e73fe1d14" providerId="LiveId" clId="{058C088F-68EF-40DE-813C-D13F0F7C7298}" dt="2022-11-30T08:44:42.938" v="474"/>
          <ac:spMkLst>
            <pc:docMk/>
            <pc:sldMk cId="2822882136" sldId="265"/>
            <ac:spMk id="2" creationId="{9C8D8056-5611-4789-95AB-0EAF92D22761}"/>
          </ac:spMkLst>
        </pc:spChg>
        <pc:spChg chg="mod">
          <ac:chgData name="" userId="a315112e73fe1d14" providerId="LiveId" clId="{058C088F-68EF-40DE-813C-D13F0F7C7298}" dt="2022-11-30T09:16:15.658" v="790" actId="27636"/>
          <ac:spMkLst>
            <pc:docMk/>
            <pc:sldMk cId="2822882136" sldId="265"/>
            <ac:spMk id="3" creationId="{050A71B9-AE56-4EB2-9506-45961CE8A79F}"/>
          </ac:spMkLst>
        </pc:spChg>
        <pc:spChg chg="add mod">
          <ac:chgData name="" userId="a315112e73fe1d14" providerId="LiveId" clId="{058C088F-68EF-40DE-813C-D13F0F7C7298}" dt="2022-11-30T09:12:08.341" v="735" actId="20577"/>
          <ac:spMkLst>
            <pc:docMk/>
            <pc:sldMk cId="2822882136" sldId="265"/>
            <ac:spMk id="4" creationId="{752B04D1-ED14-40A1-8481-69B69976C42B}"/>
          </ac:spMkLst>
        </pc:spChg>
      </pc:sldChg>
      <pc:sldChg chg="addSp modSp add">
        <pc:chgData name="" userId="a315112e73fe1d14" providerId="LiveId" clId="{058C088F-68EF-40DE-813C-D13F0F7C7298}" dt="2022-11-30T09:12:25.277" v="741" actId="207"/>
        <pc:sldMkLst>
          <pc:docMk/>
          <pc:sldMk cId="1600486133" sldId="266"/>
        </pc:sldMkLst>
        <pc:spChg chg="mod">
          <ac:chgData name="" userId="a315112e73fe1d14" providerId="LiveId" clId="{058C088F-68EF-40DE-813C-D13F0F7C7298}" dt="2022-11-30T08:46:46.891" v="489"/>
          <ac:spMkLst>
            <pc:docMk/>
            <pc:sldMk cId="1600486133" sldId="266"/>
            <ac:spMk id="2" creationId="{38FB7443-DCDE-4687-AA47-40D58B2A9468}"/>
          </ac:spMkLst>
        </pc:spChg>
        <pc:spChg chg="mod">
          <ac:chgData name="" userId="a315112e73fe1d14" providerId="LiveId" clId="{058C088F-68EF-40DE-813C-D13F0F7C7298}" dt="2022-11-30T08:47:15.600" v="493"/>
          <ac:spMkLst>
            <pc:docMk/>
            <pc:sldMk cId="1600486133" sldId="266"/>
            <ac:spMk id="3" creationId="{1D28C623-02D3-4D9E-94F1-3E70B78B8AFC}"/>
          </ac:spMkLst>
        </pc:spChg>
        <pc:spChg chg="add mod">
          <ac:chgData name="" userId="a315112e73fe1d14" providerId="LiveId" clId="{058C088F-68EF-40DE-813C-D13F0F7C7298}" dt="2022-11-30T09:12:25.277" v="741" actId="207"/>
          <ac:spMkLst>
            <pc:docMk/>
            <pc:sldMk cId="1600486133" sldId="266"/>
            <ac:spMk id="5" creationId="{8DC05657-C317-4010-81FB-3AAD4BDE4582}"/>
          </ac:spMkLst>
        </pc:spChg>
        <pc:picChg chg="add mod">
          <ac:chgData name="" userId="a315112e73fe1d14" providerId="LiveId" clId="{058C088F-68EF-40DE-813C-D13F0F7C7298}" dt="2022-11-30T08:47:51.732" v="497" actId="1076"/>
          <ac:picMkLst>
            <pc:docMk/>
            <pc:sldMk cId="1600486133" sldId="266"/>
            <ac:picMk id="4" creationId="{856EE21D-390D-42DB-9B4B-B15A0A79B705}"/>
          </ac:picMkLst>
        </pc:picChg>
      </pc:sldChg>
      <pc:sldChg chg="addSp modSp add">
        <pc:chgData name="" userId="a315112e73fe1d14" providerId="LiveId" clId="{058C088F-68EF-40DE-813C-D13F0F7C7298}" dt="2022-11-30T09:16:35.782" v="791" actId="14100"/>
        <pc:sldMkLst>
          <pc:docMk/>
          <pc:sldMk cId="2826562080" sldId="267"/>
        </pc:sldMkLst>
        <pc:spChg chg="mod">
          <ac:chgData name="" userId="a315112e73fe1d14" providerId="LiveId" clId="{058C088F-68EF-40DE-813C-D13F0F7C7298}" dt="2022-11-30T08:48:21.502" v="498"/>
          <ac:spMkLst>
            <pc:docMk/>
            <pc:sldMk cId="2826562080" sldId="267"/>
            <ac:spMk id="2" creationId="{5FB201EE-DCEC-4084-AAA9-494B280613D3}"/>
          </ac:spMkLst>
        </pc:spChg>
        <pc:spChg chg="mod">
          <ac:chgData name="" userId="a315112e73fe1d14" providerId="LiveId" clId="{058C088F-68EF-40DE-813C-D13F0F7C7298}" dt="2022-11-30T08:49:43.749" v="516" actId="120"/>
          <ac:spMkLst>
            <pc:docMk/>
            <pc:sldMk cId="2826562080" sldId="267"/>
            <ac:spMk id="3" creationId="{56A36A55-B833-4BE8-80B2-D1E81271387E}"/>
          </ac:spMkLst>
        </pc:spChg>
        <pc:spChg chg="add mod">
          <ac:chgData name="" userId="a315112e73fe1d14" providerId="LiveId" clId="{058C088F-68EF-40DE-813C-D13F0F7C7298}" dt="2022-11-30T09:12:41.198" v="745" actId="20577"/>
          <ac:spMkLst>
            <pc:docMk/>
            <pc:sldMk cId="2826562080" sldId="267"/>
            <ac:spMk id="5" creationId="{4EB97EFF-96C8-4EA9-8A0D-9E985AC73DF1}"/>
          </ac:spMkLst>
        </pc:spChg>
        <pc:picChg chg="add mod">
          <ac:chgData name="" userId="a315112e73fe1d14" providerId="LiveId" clId="{058C088F-68EF-40DE-813C-D13F0F7C7298}" dt="2022-11-30T09:16:35.782" v="791" actId="14100"/>
          <ac:picMkLst>
            <pc:docMk/>
            <pc:sldMk cId="2826562080" sldId="267"/>
            <ac:picMk id="4" creationId="{29920753-4BBA-4560-9FCA-9228316BAA4D}"/>
          </ac:picMkLst>
        </pc:picChg>
      </pc:sldChg>
      <pc:sldChg chg="addSp delSp modSp add">
        <pc:chgData name="" userId="a315112e73fe1d14" providerId="LiveId" clId="{058C088F-68EF-40DE-813C-D13F0F7C7298}" dt="2022-11-30T09:17:04.436" v="794" actId="255"/>
        <pc:sldMkLst>
          <pc:docMk/>
          <pc:sldMk cId="1151190490" sldId="268"/>
        </pc:sldMkLst>
        <pc:spChg chg="del mod">
          <ac:chgData name="" userId="a315112e73fe1d14" providerId="LiveId" clId="{058C088F-68EF-40DE-813C-D13F0F7C7298}" dt="2022-11-30T08:50:23.703" v="520" actId="478"/>
          <ac:spMkLst>
            <pc:docMk/>
            <pc:sldMk cId="1151190490" sldId="268"/>
            <ac:spMk id="2" creationId="{48470700-EB51-46EF-B0A5-10268EFDF801}"/>
          </ac:spMkLst>
        </pc:spChg>
        <pc:spChg chg="mod">
          <ac:chgData name="" userId="a315112e73fe1d14" providerId="LiveId" clId="{058C088F-68EF-40DE-813C-D13F0F7C7298}" dt="2022-11-30T09:17:04.436" v="794" actId="255"/>
          <ac:spMkLst>
            <pc:docMk/>
            <pc:sldMk cId="1151190490" sldId="268"/>
            <ac:spMk id="3" creationId="{4A338537-59D3-45A0-AF1F-B4DDF0E3B6C6}"/>
          </ac:spMkLst>
        </pc:spChg>
        <pc:spChg chg="mod">
          <ac:chgData name="" userId="a315112e73fe1d14" providerId="LiveId" clId="{058C088F-68EF-40DE-813C-D13F0F7C7298}" dt="2022-11-30T08:51:24.753" v="538" actId="27636"/>
          <ac:spMkLst>
            <pc:docMk/>
            <pc:sldMk cId="1151190490" sldId="268"/>
            <ac:spMk id="4" creationId="{852BFCF7-AFB1-424F-A906-60EE8179A29D}"/>
          </ac:spMkLst>
        </pc:spChg>
        <pc:spChg chg="mod">
          <ac:chgData name="" userId="a315112e73fe1d14" providerId="LiveId" clId="{058C088F-68EF-40DE-813C-D13F0F7C7298}" dt="2022-11-30T09:16:58.765" v="793" actId="255"/>
          <ac:spMkLst>
            <pc:docMk/>
            <pc:sldMk cId="1151190490" sldId="268"/>
            <ac:spMk id="5" creationId="{4FB05755-7579-4CB8-A387-709103E7C905}"/>
          </ac:spMkLst>
        </pc:spChg>
        <pc:spChg chg="mod">
          <ac:chgData name="" userId="a315112e73fe1d14" providerId="LiveId" clId="{058C088F-68EF-40DE-813C-D13F0F7C7298}" dt="2022-11-30T08:52:25.703" v="547" actId="14100"/>
          <ac:spMkLst>
            <pc:docMk/>
            <pc:sldMk cId="1151190490" sldId="268"/>
            <ac:spMk id="6" creationId="{B099D08C-B884-4A88-818B-439A295B09BC}"/>
          </ac:spMkLst>
        </pc:spChg>
        <pc:spChg chg="add mod">
          <ac:chgData name="" userId="a315112e73fe1d14" providerId="LiveId" clId="{058C088F-68EF-40DE-813C-D13F0F7C7298}" dt="2022-11-30T09:12:50.901" v="749" actId="20577"/>
          <ac:spMkLst>
            <pc:docMk/>
            <pc:sldMk cId="1151190490" sldId="268"/>
            <ac:spMk id="7" creationId="{E86BB288-DD20-457D-AFC9-94699AE6B75E}"/>
          </ac:spMkLst>
        </pc:spChg>
      </pc:sldChg>
      <pc:sldChg chg="addSp modSp add">
        <pc:chgData name="" userId="a315112e73fe1d14" providerId="LiveId" clId="{058C088F-68EF-40DE-813C-D13F0F7C7298}" dt="2022-11-30T09:17:30.690" v="798" actId="1076"/>
        <pc:sldMkLst>
          <pc:docMk/>
          <pc:sldMk cId="1133020095" sldId="269"/>
        </pc:sldMkLst>
        <pc:spChg chg="mod">
          <ac:chgData name="" userId="a315112e73fe1d14" providerId="LiveId" clId="{058C088F-68EF-40DE-813C-D13F0F7C7298}" dt="2022-11-30T09:17:30.690" v="798" actId="1076"/>
          <ac:spMkLst>
            <pc:docMk/>
            <pc:sldMk cId="1133020095" sldId="269"/>
            <ac:spMk id="2" creationId="{54866F6E-8812-49FC-9BAF-50B843F49D57}"/>
          </ac:spMkLst>
        </pc:spChg>
        <pc:spChg chg="add">
          <ac:chgData name="" userId="a315112e73fe1d14" providerId="LiveId" clId="{058C088F-68EF-40DE-813C-D13F0F7C7298}" dt="2022-11-30T08:59:28.587" v="588"/>
          <ac:spMkLst>
            <pc:docMk/>
            <pc:sldMk cId="1133020095" sldId="269"/>
            <ac:spMk id="18" creationId="{6207BEF2-056C-4F76-B7AC-90304E1DE76A}"/>
          </ac:spMkLst>
        </pc:spChg>
        <pc:spChg chg="add">
          <ac:chgData name="" userId="a315112e73fe1d14" providerId="LiveId" clId="{058C088F-68EF-40DE-813C-D13F0F7C7298}" dt="2022-11-30T08:59:37.437" v="589"/>
          <ac:spMkLst>
            <pc:docMk/>
            <pc:sldMk cId="1133020095" sldId="269"/>
            <ac:spMk id="19" creationId="{8D125657-231B-4377-B849-FBAE2D35CF8C}"/>
          </ac:spMkLst>
        </pc:spChg>
        <pc:spChg chg="add mod">
          <ac:chgData name="" userId="a315112e73fe1d14" providerId="LiveId" clId="{058C088F-68EF-40DE-813C-D13F0F7C7298}" dt="2022-11-30T08:59:51.372" v="591" actId="1076"/>
          <ac:spMkLst>
            <pc:docMk/>
            <pc:sldMk cId="1133020095" sldId="269"/>
            <ac:spMk id="20" creationId="{6D71CBFD-B423-4A4C-AF8D-CE2CAEA4AB37}"/>
          </ac:spMkLst>
        </pc:spChg>
        <pc:spChg chg="add mod">
          <ac:chgData name="" userId="a315112e73fe1d14" providerId="LiveId" clId="{058C088F-68EF-40DE-813C-D13F0F7C7298}" dt="2022-11-30T09:00:01.875" v="593" actId="1076"/>
          <ac:spMkLst>
            <pc:docMk/>
            <pc:sldMk cId="1133020095" sldId="269"/>
            <ac:spMk id="21" creationId="{681E375B-0548-48F4-8944-E7A1F3688709}"/>
          </ac:spMkLst>
        </pc:spChg>
        <pc:spChg chg="add mod">
          <ac:chgData name="" userId="a315112e73fe1d14" providerId="LiveId" clId="{058C088F-68EF-40DE-813C-D13F0F7C7298}" dt="2022-11-30T09:12:59.775" v="753" actId="20577"/>
          <ac:spMkLst>
            <pc:docMk/>
            <pc:sldMk cId="1133020095" sldId="269"/>
            <ac:spMk id="22" creationId="{A1F5F931-7961-40E0-9D1E-8753640A9A3D}"/>
          </ac:spMkLst>
        </pc:spChg>
        <pc:picChg chg="add mod">
          <ac:chgData name="" userId="a315112e73fe1d14" providerId="LiveId" clId="{058C088F-68EF-40DE-813C-D13F0F7C7298}" dt="2022-11-30T08:59:05.448" v="587" actId="14100"/>
          <ac:picMkLst>
            <pc:docMk/>
            <pc:sldMk cId="1133020095" sldId="269"/>
            <ac:picMk id="3" creationId="{769DF763-0ECF-42B1-AA6B-4502E9E24212}"/>
          </ac:picMkLst>
        </pc:picChg>
        <pc:picChg chg="add mod">
          <ac:chgData name="" userId="a315112e73fe1d14" providerId="LiveId" clId="{058C088F-68EF-40DE-813C-D13F0F7C7298}" dt="2022-11-30T08:58:47.637" v="584" actId="1440"/>
          <ac:picMkLst>
            <pc:docMk/>
            <pc:sldMk cId="1133020095" sldId="269"/>
            <ac:picMk id="4" creationId="{4B9CB5C4-6CAB-41F3-98F8-3AC162D38167}"/>
          </ac:picMkLst>
        </pc:picChg>
        <pc:picChg chg="add mod">
          <ac:chgData name="" userId="a315112e73fe1d14" providerId="LiveId" clId="{058C088F-68EF-40DE-813C-D13F0F7C7298}" dt="2022-11-30T08:58:53.464" v="585" actId="1440"/>
          <ac:picMkLst>
            <pc:docMk/>
            <pc:sldMk cId="1133020095" sldId="269"/>
            <ac:picMk id="5" creationId="{D13169AB-A35B-40BC-98F2-30F01376DD12}"/>
          </ac:picMkLst>
        </pc:picChg>
        <pc:picChg chg="add mod">
          <ac:chgData name="" userId="a315112e73fe1d14" providerId="LiveId" clId="{058C088F-68EF-40DE-813C-D13F0F7C7298}" dt="2022-11-30T08:58:08.400" v="582" actId="1076"/>
          <ac:picMkLst>
            <pc:docMk/>
            <pc:sldMk cId="1133020095" sldId="269"/>
            <ac:picMk id="6" creationId="{2CC1409D-F3D4-4C02-8DC7-3968FAF643A8}"/>
          </ac:picMkLst>
        </pc:picChg>
        <pc:picChg chg="add mod">
          <ac:chgData name="" userId="a315112e73fe1d14" providerId="LiveId" clId="{058C088F-68EF-40DE-813C-D13F0F7C7298}" dt="2022-11-30T08:58:58.105" v="586" actId="1440"/>
          <ac:picMkLst>
            <pc:docMk/>
            <pc:sldMk cId="1133020095" sldId="269"/>
            <ac:picMk id="7" creationId="{5F04DF23-EDE2-4667-8D23-7C9E7A7A2556}"/>
          </ac:picMkLst>
        </pc:picChg>
        <pc:cxnChg chg="add mod">
          <ac:chgData name="" userId="a315112e73fe1d14" providerId="LiveId" clId="{058C088F-68EF-40DE-813C-D13F0F7C7298}" dt="2022-11-30T08:58:11.400" v="583" actId="1076"/>
          <ac:cxnSpMkLst>
            <pc:docMk/>
            <pc:sldMk cId="1133020095" sldId="269"/>
            <ac:cxnSpMk id="8" creationId="{1EBF86E1-5D85-46FF-901D-47DF9F0FA51C}"/>
          </ac:cxnSpMkLst>
        </pc:cxnChg>
        <pc:cxnChg chg="add mod">
          <ac:chgData name="" userId="a315112e73fe1d14" providerId="LiveId" clId="{058C088F-68EF-40DE-813C-D13F0F7C7298}" dt="2022-11-30T08:57:48.908" v="578" actId="14100"/>
          <ac:cxnSpMkLst>
            <pc:docMk/>
            <pc:sldMk cId="1133020095" sldId="269"/>
            <ac:cxnSpMk id="10" creationId="{13A1DEC1-05E4-401B-A18E-5C5AB554826B}"/>
          </ac:cxnSpMkLst>
        </pc:cxnChg>
        <pc:cxnChg chg="add mod">
          <ac:chgData name="" userId="a315112e73fe1d14" providerId="LiveId" clId="{058C088F-68EF-40DE-813C-D13F0F7C7298}" dt="2022-11-30T08:58:04.135" v="581" actId="14100"/>
          <ac:cxnSpMkLst>
            <pc:docMk/>
            <pc:sldMk cId="1133020095" sldId="269"/>
            <ac:cxnSpMk id="16" creationId="{4CE4E590-278B-4940-BE30-C07ED8BAE10E}"/>
          </ac:cxnSpMkLst>
        </pc:cxnChg>
      </pc:sldChg>
      <pc:sldChg chg="addSp modSp add">
        <pc:chgData name="" userId="a315112e73fe1d14" providerId="LiveId" clId="{058C088F-68EF-40DE-813C-D13F0F7C7298}" dt="2022-11-30T09:17:57.486" v="799" actId="207"/>
        <pc:sldMkLst>
          <pc:docMk/>
          <pc:sldMk cId="3049397153" sldId="270"/>
        </pc:sldMkLst>
        <pc:spChg chg="mod">
          <ac:chgData name="" userId="a315112e73fe1d14" providerId="LiveId" clId="{058C088F-68EF-40DE-813C-D13F0F7C7298}" dt="2022-11-30T09:03:34.498" v="623" actId="207"/>
          <ac:spMkLst>
            <pc:docMk/>
            <pc:sldMk cId="3049397153" sldId="270"/>
            <ac:spMk id="2" creationId="{2E42BEB0-0C8B-469F-A5E3-A078D65338EA}"/>
          </ac:spMkLst>
        </pc:spChg>
        <pc:spChg chg="mod">
          <ac:chgData name="" userId="a315112e73fe1d14" providerId="LiveId" clId="{058C088F-68EF-40DE-813C-D13F0F7C7298}" dt="2022-11-30T09:17:57.486" v="799" actId="207"/>
          <ac:spMkLst>
            <pc:docMk/>
            <pc:sldMk cId="3049397153" sldId="270"/>
            <ac:spMk id="3" creationId="{9B65E703-414A-47C5-AF63-86B58A7B3E2F}"/>
          </ac:spMkLst>
        </pc:spChg>
        <pc:spChg chg="add mod">
          <ac:chgData name="" userId="a315112e73fe1d14" providerId="LiveId" clId="{058C088F-68EF-40DE-813C-D13F0F7C7298}" dt="2022-11-30T09:13:14.681" v="758" actId="207"/>
          <ac:spMkLst>
            <pc:docMk/>
            <pc:sldMk cId="3049397153" sldId="270"/>
            <ac:spMk id="5" creationId="{B9F94C64-CBC2-4F1D-A6AA-ACBAA4E66380}"/>
          </ac:spMkLst>
        </pc:spChg>
        <pc:picChg chg="add mod">
          <ac:chgData name="" userId="a315112e73fe1d14" providerId="LiveId" clId="{058C088F-68EF-40DE-813C-D13F0F7C7298}" dt="2022-11-30T09:04:17.104" v="633" actId="1076"/>
          <ac:picMkLst>
            <pc:docMk/>
            <pc:sldMk cId="3049397153" sldId="270"/>
            <ac:picMk id="4" creationId="{46DD0B87-D29D-47B1-8BBF-6E73D6A4F784}"/>
          </ac:picMkLst>
        </pc:picChg>
      </pc:sldChg>
      <pc:sldChg chg="addSp modSp add">
        <pc:chgData name="" userId="a315112e73fe1d14" providerId="LiveId" clId="{058C088F-68EF-40DE-813C-D13F0F7C7298}" dt="2022-11-30T09:18:23.335" v="803" actId="14100"/>
        <pc:sldMkLst>
          <pc:docMk/>
          <pc:sldMk cId="2859605757" sldId="271"/>
        </pc:sldMkLst>
        <pc:spChg chg="mod">
          <ac:chgData name="" userId="a315112e73fe1d14" providerId="LiveId" clId="{058C088F-68EF-40DE-813C-D13F0F7C7298}" dt="2022-11-30T09:04:47.723" v="636"/>
          <ac:spMkLst>
            <pc:docMk/>
            <pc:sldMk cId="2859605757" sldId="271"/>
            <ac:spMk id="2" creationId="{7175652C-E7EE-4CDB-9CC9-C86FCEE2BBEE}"/>
          </ac:spMkLst>
        </pc:spChg>
        <pc:spChg chg="mod">
          <ac:chgData name="" userId="a315112e73fe1d14" providerId="LiveId" clId="{058C088F-68EF-40DE-813C-D13F0F7C7298}" dt="2022-11-30T09:05:18.405" v="642" actId="5793"/>
          <ac:spMkLst>
            <pc:docMk/>
            <pc:sldMk cId="2859605757" sldId="271"/>
            <ac:spMk id="3" creationId="{215A4234-CA2E-407B-BFA2-72E0DB35DF03}"/>
          </ac:spMkLst>
        </pc:spChg>
        <pc:spChg chg="add mod">
          <ac:chgData name="" userId="a315112e73fe1d14" providerId="LiveId" clId="{058C088F-68EF-40DE-813C-D13F0F7C7298}" dt="2022-11-30T09:13:27.883" v="762" actId="20577"/>
          <ac:spMkLst>
            <pc:docMk/>
            <pc:sldMk cId="2859605757" sldId="271"/>
            <ac:spMk id="4" creationId="{40226683-E642-4BA0-8928-1F610E37D8A6}"/>
          </ac:spMkLst>
        </pc:spChg>
        <pc:picChg chg="add mod">
          <ac:chgData name="" userId="a315112e73fe1d14" providerId="LiveId" clId="{058C088F-68EF-40DE-813C-D13F0F7C7298}" dt="2022-11-30T09:18:23.335" v="803" actId="14100"/>
          <ac:picMkLst>
            <pc:docMk/>
            <pc:sldMk cId="2859605757" sldId="271"/>
            <ac:picMk id="5" creationId="{9DBEE748-CAD4-4AE4-AD19-8C3FCDBAB66C}"/>
          </ac:picMkLst>
        </pc:picChg>
      </pc:sldChg>
      <pc:sldChg chg="addSp modSp add">
        <pc:chgData name="" userId="a315112e73fe1d14" providerId="LiveId" clId="{058C088F-68EF-40DE-813C-D13F0F7C7298}" dt="2022-11-30T09:23:11.185" v="816" actId="1076"/>
        <pc:sldMkLst>
          <pc:docMk/>
          <pc:sldMk cId="563833145" sldId="272"/>
        </pc:sldMkLst>
        <pc:spChg chg="add mod">
          <ac:chgData name="" userId="a315112e73fe1d14" providerId="LiveId" clId="{058C088F-68EF-40DE-813C-D13F0F7C7298}" dt="2022-11-30T09:23:11.185" v="816" actId="1076"/>
          <ac:spMkLst>
            <pc:docMk/>
            <pc:sldMk cId="563833145" sldId="272"/>
            <ac:spMk id="2" creationId="{1773E065-F16B-4661-8D13-D31BBCCDE3DF}"/>
          </ac:spMkLst>
        </pc:spChg>
        <pc:spChg chg="add mod">
          <ac:chgData name="" userId="a315112e73fe1d14" providerId="LiveId" clId="{058C088F-68EF-40DE-813C-D13F0F7C7298}" dt="2022-11-30T09:13:49.491" v="770" actId="20577"/>
          <ac:spMkLst>
            <pc:docMk/>
            <pc:sldMk cId="563833145" sldId="272"/>
            <ac:spMk id="4" creationId="{8B4D58C7-CDAC-4647-8234-A114D1A287DB}"/>
          </ac:spMkLst>
        </pc:spChg>
        <pc:picChg chg="add mod">
          <ac:chgData name="" userId="a315112e73fe1d14" providerId="LiveId" clId="{058C088F-68EF-40DE-813C-D13F0F7C7298}" dt="2022-11-30T09:07:48.567" v="673" actId="1076"/>
          <ac:picMkLst>
            <pc:docMk/>
            <pc:sldMk cId="563833145" sldId="272"/>
            <ac:picMk id="3" creationId="{356416AE-9003-4F7F-B41B-3D691C0B4F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_(abstract_data_type)#Multi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Fault-tolerant_computi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23" y="2551675"/>
            <a:ext cx="8551479" cy="106893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MULTI NODE CLUSTER SETUP </a:t>
            </a:r>
            <a:br>
              <a:rPr lang="en-US" b="1" dirty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Using</a:t>
            </a:r>
            <a:br>
              <a:rPr lang="en-US" b="1" dirty="0">
                <a:solidFill>
                  <a:schemeClr val="hlink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Apache Spark</a:t>
            </a:r>
            <a:br>
              <a:rPr lang="en-US" b="1" dirty="0">
                <a:solidFill>
                  <a:srgbClr val="FFC000"/>
                </a:solidFill>
              </a:rPr>
            </a:br>
            <a:br>
              <a:rPr lang="en-US" b="1" dirty="0">
                <a:solidFill>
                  <a:schemeClr val="hlink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85" y="3640684"/>
            <a:ext cx="8654059" cy="1374346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dirty="0"/>
              <a:t>                                                                         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Presented By,</a:t>
            </a:r>
          </a:p>
          <a:p>
            <a:pPr algn="r"/>
            <a:r>
              <a:rPr lang="en-US" sz="3300" dirty="0">
                <a:solidFill>
                  <a:schemeClr val="tx2">
                    <a:lumMod val="50000"/>
                  </a:schemeClr>
                </a:solidFill>
              </a:rPr>
              <a:t>Bappi Kumar</a:t>
            </a:r>
          </a:p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1611176112</a:t>
            </a:r>
          </a:p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Computer Science &amp; Engineering</a:t>
            </a:r>
          </a:p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Rajshahi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University,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Rajshahi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7443-DCDE-4687-AA47-40D58B2A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SW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C623-02D3-4D9E-94F1-3E70B78B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OS like (Linux, </a:t>
            </a:r>
            <a:r>
              <a:rPr lang="en-US" b="1" dirty="0" err="1"/>
              <a:t>Zorin</a:t>
            </a:r>
            <a:r>
              <a:rPr lang="en-US" b="1" dirty="0"/>
              <a:t> OS, Windows)</a:t>
            </a:r>
          </a:p>
          <a:p>
            <a:r>
              <a:rPr lang="en-US" b="1" dirty="0"/>
              <a:t>Default Java</a:t>
            </a:r>
          </a:p>
          <a:p>
            <a:r>
              <a:rPr lang="en-US" b="1" dirty="0"/>
              <a:t>SSH Setup &amp; Key Generation</a:t>
            </a:r>
          </a:p>
          <a:p>
            <a:r>
              <a:rPr lang="en-US" b="1" dirty="0"/>
              <a:t>Update Apache Sark installation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EE21D-390D-42DB-9B4B-B15A0A79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4" y="3009900"/>
            <a:ext cx="3798276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DC05657-C317-4010-81FB-3AAD4BDE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2575" y="4612764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</a:rPr>
              <a:t>9 of 16</a:t>
            </a:r>
          </a:p>
        </p:txBody>
      </p:sp>
    </p:spTree>
    <p:extLst>
      <p:ext uri="{BB962C8B-B14F-4D97-AF65-F5344CB8AC3E}">
        <p14:creationId xmlns:p14="http://schemas.microsoft.com/office/powerpoint/2010/main" val="160048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01EE-DCEC-4084-AAA9-494B2806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Supported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6A55-B833-4BE8-80B2-D1E81271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375" y="1502815"/>
            <a:ext cx="3817625" cy="2595985"/>
          </a:xfrm>
        </p:spPr>
        <p:txBody>
          <a:bodyPr/>
          <a:lstStyle/>
          <a:p>
            <a:r>
              <a:rPr lang="en-US" altLang="en-US" b="1" dirty="0"/>
              <a:t>R</a:t>
            </a:r>
          </a:p>
          <a:p>
            <a:r>
              <a:rPr lang="en-US" altLang="en-US" b="1" dirty="0"/>
              <a:t>Python</a:t>
            </a:r>
          </a:p>
          <a:p>
            <a:r>
              <a:rPr lang="en-US" altLang="en-US" b="1" dirty="0"/>
              <a:t>Java</a:t>
            </a:r>
          </a:p>
          <a:p>
            <a:r>
              <a:rPr lang="en-US" altLang="en-US" b="1" dirty="0"/>
              <a:t>Scala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9920753-4BBA-4560-9FCA-9228316B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601474"/>
            <a:ext cx="3970330" cy="254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EB97EFF-96C8-4EA9-8A0D-9E985AC7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6845" y="4556915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10 of 16</a:t>
            </a:r>
          </a:p>
        </p:txBody>
      </p:sp>
    </p:spTree>
    <p:extLst>
      <p:ext uri="{BB962C8B-B14F-4D97-AF65-F5344CB8AC3E}">
        <p14:creationId xmlns:p14="http://schemas.microsoft.com/office/powerpoint/2010/main" val="282656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38537-59D3-45A0-AF1F-B4DDF0E3B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350110"/>
            <a:ext cx="4040188" cy="47982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Apache Spark Features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BFCF7-AFB1-424F-A906-60EE8179A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260" y="1970217"/>
            <a:ext cx="4040188" cy="2137871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Fast Processing</a:t>
            </a:r>
          </a:p>
          <a:p>
            <a:r>
              <a:rPr lang="en-US" altLang="en-US" b="1" dirty="0"/>
              <a:t>In Memory Computing</a:t>
            </a:r>
          </a:p>
          <a:p>
            <a:r>
              <a:rPr lang="en-US" altLang="en-US" b="1" dirty="0"/>
              <a:t>Flexible</a:t>
            </a:r>
          </a:p>
          <a:p>
            <a:r>
              <a:rPr lang="en-US" altLang="en-US" b="1" dirty="0"/>
              <a:t>Fault Tolerance</a:t>
            </a:r>
          </a:p>
          <a:p>
            <a:r>
              <a:rPr lang="en-US" altLang="en-US" b="1" dirty="0"/>
              <a:t>Better Analytics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05755-7579-4CB8-A387-709103E7C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36417" y="1350110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Components of Apache Spark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9D08C-B884-4A88-818B-439A295B0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36417" y="1970217"/>
            <a:ext cx="4211323" cy="2137871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Spark Core</a:t>
            </a:r>
          </a:p>
          <a:p>
            <a:r>
              <a:rPr lang="en-US" altLang="en-US" b="1" dirty="0"/>
              <a:t>Spark SQL</a:t>
            </a:r>
          </a:p>
          <a:p>
            <a:r>
              <a:rPr lang="en-US" altLang="en-US" b="1" dirty="0"/>
              <a:t>Spark Streaming</a:t>
            </a:r>
          </a:p>
          <a:p>
            <a:r>
              <a:rPr lang="en-US" altLang="en-US" b="1" dirty="0"/>
              <a:t>ML lib</a:t>
            </a:r>
          </a:p>
          <a:p>
            <a:r>
              <a:rPr lang="en-US" altLang="en-US" b="1" dirty="0"/>
              <a:t>Graph X</a:t>
            </a:r>
          </a:p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86BB288-DD20-457D-AFC9-94699AE6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2575" y="46863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11 of 16</a:t>
            </a:r>
          </a:p>
        </p:txBody>
      </p:sp>
    </p:spTree>
    <p:extLst>
      <p:ext uri="{BB962C8B-B14F-4D97-AF65-F5344CB8AC3E}">
        <p14:creationId xmlns:p14="http://schemas.microsoft.com/office/powerpoint/2010/main" val="115119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6F6E-8812-49FC-9BAF-50B843F4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0208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Spark Architecture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69DF763-0ECF-42B1-AA6B-4502E9E2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4" y="1502815"/>
            <a:ext cx="4616773" cy="332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4" descr="Computer">
            <a:extLst>
              <a:ext uri="{FF2B5EF4-FFF2-40B4-BE49-F238E27FC236}">
                <a16:creationId xmlns:a16="http://schemas.microsoft.com/office/drawing/2014/main" id="{4B9CB5C4-6CAB-41F3-98F8-3AC162D38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79" y="1235652"/>
            <a:ext cx="14478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phic 6" descr="Internet">
            <a:extLst>
              <a:ext uri="{FF2B5EF4-FFF2-40B4-BE49-F238E27FC236}">
                <a16:creationId xmlns:a16="http://schemas.microsoft.com/office/drawing/2014/main" id="{D13169AB-A35B-40BC-98F2-30F01376D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63" y="3838575"/>
            <a:ext cx="1225550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phic 18" descr="Cell Tower">
            <a:extLst>
              <a:ext uri="{FF2B5EF4-FFF2-40B4-BE49-F238E27FC236}">
                <a16:creationId xmlns:a16="http://schemas.microsoft.com/office/drawing/2014/main" id="{2CC1409D-F3D4-4C02-8DC7-3968FAF64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06" y="2374543"/>
            <a:ext cx="914400" cy="914400"/>
          </a:xfrm>
          <a:prstGeom prst="rect">
            <a:avLst/>
          </a:prstGeom>
        </p:spPr>
      </p:pic>
      <p:pic>
        <p:nvPicPr>
          <p:cNvPr id="7" name="Graphic 12" descr="Group of women">
            <a:extLst>
              <a:ext uri="{FF2B5EF4-FFF2-40B4-BE49-F238E27FC236}">
                <a16:creationId xmlns:a16="http://schemas.microsoft.com/office/drawing/2014/main" id="{5F04DF23-EDE2-4667-8D23-7C9E7A7A2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02" y="2344197"/>
            <a:ext cx="1225550" cy="1225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BF86E1-5D85-46FF-901D-47DF9F0FA51C}"/>
              </a:ext>
            </a:extLst>
          </p:cNvPr>
          <p:cNvCxnSpPr>
            <a:cxnSpLocks/>
          </p:cNvCxnSpPr>
          <p:nvPr/>
        </p:nvCxnSpPr>
        <p:spPr bwMode="auto">
          <a:xfrm>
            <a:off x="6251755" y="2956972"/>
            <a:ext cx="158964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A1DEC1-05E4-401B-A18E-5C5AB554826B}"/>
              </a:ext>
            </a:extLst>
          </p:cNvPr>
          <p:cNvCxnSpPr>
            <a:cxnSpLocks/>
          </p:cNvCxnSpPr>
          <p:nvPr/>
        </p:nvCxnSpPr>
        <p:spPr bwMode="auto">
          <a:xfrm>
            <a:off x="5488230" y="2266340"/>
            <a:ext cx="0" cy="18133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E4E590-278B-4940-BE30-C07ED8BAE10E}"/>
              </a:ext>
            </a:extLst>
          </p:cNvPr>
          <p:cNvCxnSpPr>
            <a:cxnSpLocks/>
          </p:cNvCxnSpPr>
          <p:nvPr/>
        </p:nvCxnSpPr>
        <p:spPr bwMode="auto">
          <a:xfrm>
            <a:off x="5488230" y="2956972"/>
            <a:ext cx="4581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6207BEF2-056C-4F76-B7AC-90304E1DE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1493838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C00000"/>
                </a:solidFill>
              </a:rPr>
              <a:t>Server A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8D125657-231B-4377-B849-FBAE2D35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421005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C00000"/>
                </a:solidFill>
              </a:rPr>
              <a:t>Server B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D71CBFD-B423-4A4C-AF8D-CE2CAEA4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47" y="2646799"/>
            <a:ext cx="1490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C00000"/>
                </a:solidFill>
              </a:rPr>
              <a:t>192.168.2.1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681E375B-0548-48F4-8944-E7A1F368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002" y="3491236"/>
            <a:ext cx="1022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C00000"/>
                </a:solidFill>
              </a:rPr>
              <a:t>Clients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1F5F931-7961-40E0-9D1E-8753640A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02" y="459728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12 of 16</a:t>
            </a:r>
          </a:p>
        </p:txBody>
      </p:sp>
    </p:spTree>
    <p:extLst>
      <p:ext uri="{BB962C8B-B14F-4D97-AF65-F5344CB8AC3E}">
        <p14:creationId xmlns:p14="http://schemas.microsoft.com/office/powerpoint/2010/main" val="113302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BEB0-0C8B-469F-A5E3-A078D653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Spark Cluster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E703-414A-47C5-AF63-86B58A7B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70C0"/>
                </a:solidFill>
              </a:rPr>
              <a:t>Standalone Mode</a:t>
            </a:r>
          </a:p>
          <a:p>
            <a:r>
              <a:rPr lang="en-US" altLang="en-US" b="1" dirty="0">
                <a:solidFill>
                  <a:srgbClr val="0070C0"/>
                </a:solidFill>
              </a:rPr>
              <a:t>Mesos</a:t>
            </a:r>
          </a:p>
          <a:p>
            <a:r>
              <a:rPr lang="en-US" altLang="en-US" b="1" dirty="0">
                <a:solidFill>
                  <a:srgbClr val="0070C0"/>
                </a:solidFill>
              </a:rPr>
              <a:t>Hadoop YARN</a:t>
            </a:r>
          </a:p>
          <a:p>
            <a:r>
              <a:rPr lang="en-US" altLang="en-US" b="1" dirty="0">
                <a:solidFill>
                  <a:srgbClr val="0070C0"/>
                </a:solidFill>
              </a:rPr>
              <a:t>Kubernetes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D0B87-D29D-47B1-8BBF-6E73D6A4F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68" y="2891419"/>
            <a:ext cx="3865920" cy="2266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9F94C64-CBC2-4F1D-A6AA-ACBAA4E6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2575" y="4609502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</a:rPr>
              <a:t>13 of 16</a:t>
            </a:r>
          </a:p>
        </p:txBody>
      </p:sp>
    </p:spTree>
    <p:extLst>
      <p:ext uri="{BB962C8B-B14F-4D97-AF65-F5344CB8AC3E}">
        <p14:creationId xmlns:p14="http://schemas.microsoft.com/office/powerpoint/2010/main" val="304939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652C-E7EE-4CDB-9CC9-C86FCEE2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 Applications of 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234-CA2E-407B-BFA2-72E0DB35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Banking</a:t>
            </a:r>
          </a:p>
          <a:p>
            <a:r>
              <a:rPr lang="en-US" altLang="en-US" b="1" dirty="0"/>
              <a:t>E-Commerce</a:t>
            </a:r>
          </a:p>
          <a:p>
            <a:r>
              <a:rPr lang="en-US" altLang="en-US" b="1" dirty="0"/>
              <a:t>Health Care</a:t>
            </a:r>
          </a:p>
          <a:p>
            <a:r>
              <a:rPr lang="en-US" altLang="en-US" b="1" dirty="0"/>
              <a:t>Entertainment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26683-E642-4BA0-8928-1F610E37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2575" y="4616843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14 of 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EE748-CAD4-4AE4-AD19-8C3FCDBAB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09" y="2571750"/>
            <a:ext cx="4118765" cy="2290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960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9F9519A-8040-482F-A874-6EFFD5DEDFA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86585"/>
            <a:ext cx="8229600" cy="763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</a:rPr>
              <a:t>Goals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8D29C9-D0C7-40E6-AEEC-BAD7018914F2}"/>
              </a:ext>
            </a:extLst>
          </p:cNvPr>
          <p:cNvSpPr/>
          <p:nvPr/>
        </p:nvSpPr>
        <p:spPr>
          <a:xfrm>
            <a:off x="143555" y="1371099"/>
            <a:ext cx="88568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/>
              <a:t>Apache Spark has its architectural foundation in the </a:t>
            </a:r>
            <a:r>
              <a:rPr lang="en-US" altLang="en-US" sz="2800" b="1" u="sng" dirty="0">
                <a:solidFill>
                  <a:srgbClr val="1318F9"/>
                </a:solidFill>
              </a:rPr>
              <a:t>resilient distributed dataset (RDD)</a:t>
            </a:r>
            <a:r>
              <a:rPr lang="en-US" altLang="en-US" sz="2800" b="1" dirty="0"/>
              <a:t> , a read-only </a:t>
            </a:r>
            <a:r>
              <a:rPr lang="en-US" altLang="en-US" sz="2800" b="1" dirty="0">
                <a:hlinkClick r:id="rId3" tooltip="Set (abstract data type)"/>
              </a:rPr>
              <a:t>multiset</a:t>
            </a:r>
            <a:r>
              <a:rPr lang="en-US" altLang="en-US" sz="2800" b="1" dirty="0"/>
              <a:t> of data items distributed over a cluster of machines, that is maintained in a </a:t>
            </a:r>
            <a:r>
              <a:rPr lang="en-US" altLang="en-US" sz="2800" b="1" dirty="0">
                <a:hlinkClick r:id="rId4" tooltip="Fault-tolerant computing"/>
              </a:rPr>
              <a:t>fault-tolerant</a:t>
            </a:r>
            <a:r>
              <a:rPr lang="en-US" altLang="en-US" sz="2800" b="1" dirty="0"/>
              <a:t> way.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D8C6594-C4E5-4973-A112-461C64C7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5921" y="4678034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15 of 16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773E065-F16B-4661-8D13-D31BBCCDE3DF}"/>
              </a:ext>
            </a:extLst>
          </p:cNvPr>
          <p:cNvSpPr txBox="1">
            <a:spLocks/>
          </p:cNvSpPr>
          <p:nvPr/>
        </p:nvSpPr>
        <p:spPr>
          <a:xfrm>
            <a:off x="1971528" y="1570029"/>
            <a:ext cx="3970330" cy="1527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dirty="0"/>
              <a:t>               Any QS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dirty="0">
                <a:solidFill>
                  <a:srgbClr val="1318F9"/>
                </a:solidFill>
              </a:rPr>
              <a:t>???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416AE-9003-4F7F-B41B-3D691C0B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28" y="3097079"/>
            <a:ext cx="5497380" cy="2046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58C7-CDAC-4647-8234-A114D1A2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279" y="4686300"/>
            <a:ext cx="198089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16 of 16</a:t>
            </a:r>
          </a:p>
        </p:txBody>
      </p:sp>
    </p:spTree>
    <p:extLst>
      <p:ext uri="{BB962C8B-B14F-4D97-AF65-F5344CB8AC3E}">
        <p14:creationId xmlns:p14="http://schemas.microsoft.com/office/powerpoint/2010/main" val="56383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What will we learn today</a:t>
            </a:r>
            <a:r>
              <a:rPr lang="en-US" sz="3200" b="1" dirty="0">
                <a:solidFill>
                  <a:schemeClr val="accent1"/>
                </a:solidFill>
              </a:rPr>
              <a:t>???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altLang="en-US" b="1" dirty="0"/>
              <a:t>Methodology </a:t>
            </a:r>
          </a:p>
          <a:p>
            <a:r>
              <a:rPr lang="en-US" altLang="en-US" b="1" dirty="0"/>
              <a:t>Definition of  Cluster</a:t>
            </a:r>
          </a:p>
          <a:p>
            <a:r>
              <a:rPr lang="en-US" altLang="en-US" b="1" dirty="0"/>
              <a:t>Types of Cluster</a:t>
            </a:r>
          </a:p>
          <a:p>
            <a:r>
              <a:rPr lang="en-US" altLang="en-US" b="1" dirty="0"/>
              <a:t>Selected Cluster </a:t>
            </a:r>
          </a:p>
          <a:p>
            <a:r>
              <a:rPr lang="en-US" altLang="en-US" b="1" dirty="0"/>
              <a:t>Definition and Purposes</a:t>
            </a:r>
          </a:p>
          <a:p>
            <a:r>
              <a:rPr lang="en-US" altLang="en-US" b="1" dirty="0"/>
              <a:t>Software Components</a:t>
            </a:r>
          </a:p>
          <a:p>
            <a:r>
              <a:rPr lang="en-US" altLang="en-US" b="1" dirty="0"/>
              <a:t>Supported Language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D039363-CE75-4462-9D35-1BBC3C21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9870" y="4593937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1 of 16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214E-8A4A-46B7-9AE1-56778ED3C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 kern="0" dirty="0">
                <a:latin typeface="Arial"/>
              </a:rPr>
              <a:t>Spark Features</a:t>
            </a:r>
          </a:p>
          <a:p>
            <a:r>
              <a:rPr lang="en-US" altLang="en-US" sz="2600" b="1" kern="0" dirty="0">
                <a:latin typeface="Arial"/>
              </a:rPr>
              <a:t>Components of Apache Spark</a:t>
            </a:r>
          </a:p>
          <a:p>
            <a:r>
              <a:rPr lang="en-US" altLang="en-US" sz="2600" b="1" kern="0" dirty="0">
                <a:latin typeface="Arial"/>
              </a:rPr>
              <a:t>Spark Architecture</a:t>
            </a:r>
          </a:p>
          <a:p>
            <a:r>
              <a:rPr lang="en-US" altLang="en-US" sz="2600" b="1" kern="0" dirty="0">
                <a:latin typeface="Arial"/>
              </a:rPr>
              <a:t>Spark Cluster Managers</a:t>
            </a:r>
          </a:p>
          <a:p>
            <a:r>
              <a:rPr lang="en-US" altLang="en-US" sz="2600" b="1" kern="0" dirty="0">
                <a:latin typeface="Arial"/>
              </a:rPr>
              <a:t>Applications Of Spark</a:t>
            </a:r>
          </a:p>
          <a:p>
            <a:r>
              <a:rPr lang="en-US" altLang="en-US" sz="2600" b="1" kern="0" dirty="0">
                <a:latin typeface="Arial"/>
              </a:rPr>
              <a:t>Goals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71C419E-7852-4854-AEC9-C6475814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5983"/>
            <a:ext cx="3197655" cy="204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C209AFB-3152-4B3F-9D1D-CB05DE6F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9870" y="4663394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2 of 16</a:t>
            </a:r>
          </a:p>
        </p:txBody>
      </p:sp>
    </p:spTree>
    <p:extLst>
      <p:ext uri="{BB962C8B-B14F-4D97-AF65-F5344CB8AC3E}">
        <p14:creationId xmlns:p14="http://schemas.microsoft.com/office/powerpoint/2010/main" val="155211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Methodology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901395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4500" b="1" dirty="0">
                <a:solidFill>
                  <a:srgbClr val="002060"/>
                </a:solidFill>
              </a:rPr>
              <a:t>a. 100% operational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4500" b="1" dirty="0">
                <a:solidFill>
                  <a:srgbClr val="002060"/>
                </a:solidFill>
              </a:rPr>
              <a:t>b. Never failing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4500" b="1" dirty="0">
                <a:solidFill>
                  <a:srgbClr val="002060"/>
                </a:solidFill>
              </a:rPr>
              <a:t>c. Available continuously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4500" b="1" dirty="0">
                <a:solidFill>
                  <a:srgbClr val="002060"/>
                </a:solidFill>
              </a:rPr>
              <a:t>d. Redundant power supply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4500" b="1" dirty="0">
                <a:solidFill>
                  <a:srgbClr val="002060"/>
                </a:solidFill>
              </a:rPr>
              <a:t>e. Multiple network card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4500" b="1" dirty="0">
                <a:solidFill>
                  <a:srgbClr val="002060"/>
                </a:solidFill>
              </a:rPr>
              <a:t>f.  HA Cluster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C0B523-207F-4B6D-91BC-0CA5F2B9F262}"/>
              </a:ext>
            </a:extLst>
          </p:cNvPr>
          <p:cNvSpPr/>
          <p:nvPr/>
        </p:nvSpPr>
        <p:spPr bwMode="auto">
          <a:xfrm>
            <a:off x="3524827" y="615520"/>
            <a:ext cx="2094346" cy="15884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Graphic 5" descr="City">
            <a:extLst>
              <a:ext uri="{FF2B5EF4-FFF2-40B4-BE49-F238E27FC236}">
                <a16:creationId xmlns:a16="http://schemas.microsoft.com/office/drawing/2014/main" id="{A8F0B75E-43B9-496F-846A-6F2D851E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841375"/>
            <a:ext cx="1600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3C6DC1B4-8CAD-4C3B-B243-0FD3D23F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338" y="805154"/>
            <a:ext cx="2094347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pic>
        <p:nvPicPr>
          <p:cNvPr id="7" name="Graphic 12" descr="Internet">
            <a:extLst>
              <a:ext uri="{FF2B5EF4-FFF2-40B4-BE49-F238E27FC236}">
                <a16:creationId xmlns:a16="http://schemas.microsoft.com/office/drawing/2014/main" id="{84DF2C50-57C6-4FDC-9548-0DB5E0D1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58" y="811485"/>
            <a:ext cx="1781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0" descr="Computer">
            <a:extLst>
              <a:ext uri="{FF2B5EF4-FFF2-40B4-BE49-F238E27FC236}">
                <a16:creationId xmlns:a16="http://schemas.microsoft.com/office/drawing/2014/main" id="{CC6EFE4E-9B9A-42DC-964E-136EB63F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68" y="1008239"/>
            <a:ext cx="1781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8" descr="Group of women">
            <a:extLst>
              <a:ext uri="{FF2B5EF4-FFF2-40B4-BE49-F238E27FC236}">
                <a16:creationId xmlns:a16="http://schemas.microsoft.com/office/drawing/2014/main" id="{0375797E-4572-44A4-90D2-AC9F285E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446" y="3003473"/>
            <a:ext cx="1350643" cy="135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7C035CD0-CC3B-4432-93F4-6B826C1C0526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5631685" y="1442749"/>
            <a:ext cx="1325653" cy="10105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560A71C0-879A-49B4-936B-E88AF612DE24}"/>
              </a:ext>
            </a:extLst>
          </p:cNvPr>
          <p:cNvCxnSpPr>
            <a:cxnSpLocks/>
          </p:cNvCxnSpPr>
          <p:nvPr/>
        </p:nvCxnSpPr>
        <p:spPr bwMode="auto">
          <a:xfrm flipV="1">
            <a:off x="8116555" y="2109202"/>
            <a:ext cx="0" cy="992277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ECA95AE6-287C-43B4-83F5-2809A305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5879" y="4596750"/>
            <a:ext cx="188613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3 of 16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Definition of Cluster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4" y="1350109"/>
            <a:ext cx="7024431" cy="3054101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/>
          </a:p>
          <a:p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379B4CE-B0B5-4230-B93D-79E1C07225B3}"/>
              </a:ext>
            </a:extLst>
          </p:cNvPr>
          <p:cNvSpPr txBox="1">
            <a:spLocks noChangeArrowheads="1"/>
          </p:cNvSpPr>
          <p:nvPr/>
        </p:nvSpPr>
        <p:spPr>
          <a:xfrm>
            <a:off x="402412" y="1807603"/>
            <a:ext cx="7635251" cy="30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800" dirty="0"/>
              <a:t>*Group of servers and resources</a:t>
            </a:r>
          </a:p>
          <a:p>
            <a:pPr algn="l"/>
            <a:r>
              <a:rPr lang="en-US" altLang="en-US" sz="2800" dirty="0"/>
              <a:t>*Acts like a single system</a:t>
            </a:r>
          </a:p>
          <a:p>
            <a:pPr algn="l"/>
            <a:r>
              <a:rPr lang="en-US" altLang="en-US" sz="2800" dirty="0"/>
              <a:t>*Enable high availability </a:t>
            </a:r>
          </a:p>
          <a:p>
            <a:pPr algn="l"/>
            <a:r>
              <a:rPr lang="en-US" altLang="en-US" sz="2800" dirty="0"/>
              <a:t>*Load balancing and parallel processing</a:t>
            </a:r>
          </a:p>
          <a:p>
            <a:pPr algn="l"/>
            <a:r>
              <a:rPr lang="en-US" altLang="en-US" sz="2800" dirty="0"/>
              <a:t>*Provides solutions for redundant operations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9E6517-47D9-4F91-9523-A74EB0C0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65" y="1350109"/>
            <a:ext cx="4017936" cy="1832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ECF799B1-1837-4E86-B275-900CBF91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280" y="4596750"/>
            <a:ext cx="1926731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4 of 16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702E-FD36-44EF-A734-CE4F35AD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Types of 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DADF-5FF4-4E84-9F6A-47068F65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502815"/>
            <a:ext cx="7635249" cy="274869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b="1" dirty="0"/>
              <a:t>Four major types of clusters for our need,</a:t>
            </a:r>
          </a:p>
          <a:p>
            <a:pPr marL="0" indent="0">
              <a:buFontTx/>
              <a:buNone/>
            </a:pPr>
            <a:r>
              <a:rPr lang="en-US" altLang="en-US" b="1" dirty="0"/>
              <a:t> a. High availability(Active - Passive)</a:t>
            </a:r>
          </a:p>
          <a:p>
            <a:pPr marL="0" indent="0">
              <a:buFontTx/>
              <a:buNone/>
            </a:pPr>
            <a:r>
              <a:rPr lang="en-US" altLang="en-US" b="1" dirty="0"/>
              <a:t> b. Load Balancing(Active - Active)</a:t>
            </a:r>
          </a:p>
          <a:p>
            <a:pPr marL="0" indent="0">
              <a:buFontTx/>
              <a:buNone/>
            </a:pPr>
            <a:r>
              <a:rPr lang="en-US" altLang="en-US" b="1" dirty="0"/>
              <a:t> c. High performance </a:t>
            </a:r>
          </a:p>
          <a:p>
            <a:pPr marL="0" indent="0">
              <a:buFontTx/>
              <a:buNone/>
            </a:pPr>
            <a:r>
              <a:rPr lang="en-US" altLang="en-US" b="1" dirty="0"/>
              <a:t> d. Storage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EA4A-5603-4D08-ABCC-47163487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2575" y="46863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5 of 16</a:t>
            </a:r>
          </a:p>
        </p:txBody>
      </p:sp>
    </p:spTree>
    <p:extLst>
      <p:ext uri="{BB962C8B-B14F-4D97-AF65-F5344CB8AC3E}">
        <p14:creationId xmlns:p14="http://schemas.microsoft.com/office/powerpoint/2010/main" val="63554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5954-2849-4A8C-ADA3-F0CCB35E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Selected 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A00E-4A96-4B22-9988-DF4D6619F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183485"/>
          </a:xfrm>
        </p:spPr>
        <p:txBody>
          <a:bodyPr>
            <a:normAutofit fontScale="62500" lnSpcReduction="20000"/>
          </a:bodyPr>
          <a:lstStyle/>
          <a:p>
            <a:pPr marL="0" indent="0">
              <a:buFontTx/>
              <a:buNone/>
            </a:pPr>
            <a:r>
              <a:rPr lang="en-US" altLang="en-US" sz="4000" b="1" dirty="0"/>
              <a:t>Cluster can be,</a:t>
            </a:r>
          </a:p>
          <a:p>
            <a:pPr marL="0" indent="0">
              <a:buFontTx/>
              <a:buNone/>
            </a:pPr>
            <a:r>
              <a:rPr lang="en-US" altLang="en-US" sz="4000" b="1" dirty="0"/>
              <a:t>      a. Data Torrent</a:t>
            </a:r>
          </a:p>
          <a:p>
            <a:pPr marL="0" indent="0">
              <a:buFontTx/>
              <a:buNone/>
            </a:pPr>
            <a:r>
              <a:rPr lang="en-US" altLang="en-US" sz="4000" b="1" dirty="0"/>
              <a:t>       b. Hadoop Cluster</a:t>
            </a:r>
          </a:p>
          <a:p>
            <a:pPr marL="0" indent="0">
              <a:buFontTx/>
              <a:buNone/>
            </a:pPr>
            <a:r>
              <a:rPr lang="en-US" altLang="en-US" sz="4000" b="1" dirty="0"/>
              <a:t>        c. Apache Strom Cluster</a:t>
            </a:r>
          </a:p>
          <a:p>
            <a:pPr marL="0" indent="0">
              <a:buFontTx/>
              <a:buNone/>
            </a:pPr>
            <a:r>
              <a:rPr lang="en-US" altLang="en-US" sz="4000" b="1" dirty="0"/>
              <a:t>         d. Apache Spark Cluster</a:t>
            </a:r>
          </a:p>
          <a:p>
            <a:pPr marL="0" indent="0">
              <a:buFontTx/>
              <a:buNone/>
            </a:pPr>
            <a:endParaRPr lang="en-US" altLang="en-US" sz="2400" b="1" dirty="0"/>
          </a:p>
          <a:p>
            <a:pPr marL="0" indent="0">
              <a:buFontTx/>
              <a:buNone/>
            </a:pPr>
            <a:r>
              <a:rPr lang="en-US" altLang="en-US" sz="4500" b="1" dirty="0">
                <a:solidFill>
                  <a:schemeClr val="accent2">
                    <a:lumMod val="50000"/>
                  </a:schemeClr>
                </a:solidFill>
              </a:rPr>
              <a:t>We will working using Apache Spark for its various benefits and different purposes.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9A358-3C9A-4A43-9B74-2A3628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2575" y="46863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6 of 16</a:t>
            </a:r>
          </a:p>
        </p:txBody>
      </p:sp>
    </p:spTree>
    <p:extLst>
      <p:ext uri="{BB962C8B-B14F-4D97-AF65-F5344CB8AC3E}">
        <p14:creationId xmlns:p14="http://schemas.microsoft.com/office/powerpoint/2010/main" val="88767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7373-CA84-47FA-B0DD-3F77F561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What is Apache Spark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???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DFEB-17B9-4A3B-BEAA-16113779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Open source data processing engine</a:t>
            </a:r>
          </a:p>
          <a:p>
            <a:r>
              <a:rPr lang="en-US" altLang="en-US" b="1" dirty="0"/>
              <a:t>Stores and Processes data in real time</a:t>
            </a:r>
          </a:p>
          <a:p>
            <a:r>
              <a:rPr lang="en-US" altLang="en-US" b="1" dirty="0"/>
              <a:t>Creates various clusters </a:t>
            </a:r>
          </a:p>
          <a:p>
            <a:r>
              <a:rPr lang="en-US" altLang="en-US" b="1" dirty="0"/>
              <a:t>Using a very simple programming constructs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AC56A-B132-4213-B5FD-E8213FC1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2575" y="463647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7 of 16</a:t>
            </a:r>
          </a:p>
        </p:txBody>
      </p:sp>
    </p:spTree>
    <p:extLst>
      <p:ext uri="{BB962C8B-B14F-4D97-AF65-F5344CB8AC3E}">
        <p14:creationId xmlns:p14="http://schemas.microsoft.com/office/powerpoint/2010/main" val="5141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8056-5611-4789-95AB-0EAF92D2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Purposes of Apache Spark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71B9-AE56-4EB2-9506-45961CE8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29" y="1006525"/>
            <a:ext cx="6709871" cy="3397686"/>
          </a:xfrm>
        </p:spPr>
        <p:txBody>
          <a:bodyPr>
            <a:normAutofit fontScale="92500"/>
          </a:bodyPr>
          <a:lstStyle/>
          <a:p>
            <a:r>
              <a:rPr lang="en-US" altLang="en-US" b="1" dirty="0"/>
              <a:t>Big Data Analysis</a:t>
            </a:r>
          </a:p>
          <a:p>
            <a:r>
              <a:rPr lang="en-US" altLang="en-US" b="1" dirty="0"/>
              <a:t>Query, Analyze and Transform Data </a:t>
            </a:r>
          </a:p>
          <a:p>
            <a:r>
              <a:rPr lang="en-US" altLang="en-US" b="1" dirty="0"/>
              <a:t>Performs both batch &amp; real-time processing </a:t>
            </a:r>
          </a:p>
          <a:p>
            <a:r>
              <a:rPr lang="en-US" altLang="en-US" b="1" dirty="0"/>
              <a:t>Fewer lines of code</a:t>
            </a:r>
          </a:p>
          <a:p>
            <a:r>
              <a:rPr lang="en-US" altLang="en-US" b="1" dirty="0"/>
              <a:t>Faster than Map Reduces</a:t>
            </a:r>
          </a:p>
          <a:p>
            <a:r>
              <a:rPr lang="en-US" altLang="en-US" b="1" dirty="0"/>
              <a:t>Developers and Data Scientists incorporate Spark in to their apps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B04D1-ED14-40A1-8481-69B69976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3116" y="4690963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8 of 16</a:t>
            </a:r>
          </a:p>
        </p:txBody>
      </p:sp>
    </p:spTree>
    <p:extLst>
      <p:ext uri="{BB962C8B-B14F-4D97-AF65-F5344CB8AC3E}">
        <p14:creationId xmlns:p14="http://schemas.microsoft.com/office/powerpoint/2010/main" val="282288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447</Words>
  <Application>Microsoft Office PowerPoint</Application>
  <PresentationFormat>On-screen Show (16:9)</PresentationFormat>
  <Paragraphs>116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MULTI NODE CLUSTER SETUP  Using Apache Spark  </vt:lpstr>
      <vt:lpstr>What will we learn today???</vt:lpstr>
      <vt:lpstr>PowerPoint Presentation</vt:lpstr>
      <vt:lpstr>Methodology</vt:lpstr>
      <vt:lpstr>Definition of Cluster</vt:lpstr>
      <vt:lpstr>Types of Cluster</vt:lpstr>
      <vt:lpstr>Selected Cluster</vt:lpstr>
      <vt:lpstr>What is Apache Spark???</vt:lpstr>
      <vt:lpstr>Purposes of Apache Spark </vt:lpstr>
      <vt:lpstr>SW Components</vt:lpstr>
      <vt:lpstr>Supported Languages</vt:lpstr>
      <vt:lpstr>PowerPoint Presentation</vt:lpstr>
      <vt:lpstr>Spark Architecture</vt:lpstr>
      <vt:lpstr>Spark Cluster Managers</vt:lpstr>
      <vt:lpstr> Applications of Spark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Bappi Kumar</cp:lastModifiedBy>
  <cp:revision>132</cp:revision>
  <dcterms:created xsi:type="dcterms:W3CDTF">2013-08-21T19:17:07Z</dcterms:created>
  <dcterms:modified xsi:type="dcterms:W3CDTF">2022-11-30T09:23:14Z</dcterms:modified>
</cp:coreProperties>
</file>