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549993-0099-4483-9DFB-B7C6D1E10A06}">
          <p14:sldIdLst>
            <p14:sldId id="256"/>
            <p14:sldId id="257"/>
            <p14:sldId id="264"/>
            <p14:sldId id="258"/>
            <p14:sldId id="259"/>
            <p14:sldId id="260"/>
            <p14:sldId id="263"/>
            <p14:sldId id="261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1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79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4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79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8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1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1" y="1576104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5" y="2253386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1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79" y="5051293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100629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346712-1819-43FB-B51B-B24D94C0ECA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5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9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795C34B-C0EC-4BCD-938F-08D3DCACAE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loudscribe.com/cloudscribe-web-pagin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audette/cloudscribe.Web.Pagination/blob/master/src/cloudscribe.Pagination.Models/PagedResult.c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Pagination-Data Table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Md.mAhmudul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Khan(bappy392@gmail.com)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426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8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199"/>
            <a:ext cx="9144000" cy="660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6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6" y="1305081"/>
            <a:ext cx="7521575" cy="316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8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990600"/>
            <a:ext cx="9101279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8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addTagHelper</a:t>
            </a:r>
            <a:r>
              <a:rPr lang="en-US" dirty="0"/>
              <a:t> *, </a:t>
            </a:r>
            <a:r>
              <a:rPr lang="en-US" dirty="0" err="1"/>
              <a:t>cloudscribe.Web.Pagination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400300"/>
            <a:ext cx="9067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3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Shared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1" y="914401"/>
            <a:ext cx="9054139" cy="49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220200" y="1752600"/>
            <a:ext cx="2514600" cy="3581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&lt;</a:t>
            </a:r>
            <a:r>
              <a:rPr lang="en-US" sz="1000" b="1" dirty="0" err="1"/>
              <a:t>cs</a:t>
            </a:r>
            <a:r>
              <a:rPr lang="en-US" sz="1000" b="1" dirty="0"/>
              <a:t>-pager</a:t>
            </a:r>
            <a:r>
              <a:rPr lang="en-US" sz="1000" dirty="0"/>
              <a:t> </a:t>
            </a:r>
            <a:r>
              <a:rPr lang="en-US" sz="1000" b="1" dirty="0" err="1"/>
              <a:t>cs</a:t>
            </a:r>
            <a:r>
              <a:rPr lang="en-US" sz="1000" b="1" dirty="0"/>
              <a:t>-paging-</a:t>
            </a:r>
            <a:r>
              <a:rPr lang="en-US" sz="1000" b="1" dirty="0" err="1"/>
              <a:t>pagenumber</a:t>
            </a:r>
            <a:r>
              <a:rPr lang="en-US" sz="1000" dirty="0"/>
              <a:t>=</a:t>
            </a:r>
            <a:r>
              <a:rPr lang="en-US" sz="1000" dirty="0" err="1"/>
              <a:t>Model.PageNumber</a:t>
            </a:r>
            <a:endParaRPr lang="en-US" sz="1000" dirty="0"/>
          </a:p>
          <a:p>
            <a:r>
              <a:rPr lang="en-US" sz="1000" dirty="0"/>
              <a:t>          </a:t>
            </a:r>
            <a:r>
              <a:rPr lang="en-US" sz="1000" b="1" dirty="0" err="1"/>
              <a:t>cs</a:t>
            </a:r>
            <a:r>
              <a:rPr lang="en-US" sz="1000" b="1" dirty="0"/>
              <a:t>-paging-</a:t>
            </a:r>
            <a:r>
              <a:rPr lang="en-US" sz="1000" b="1" dirty="0" err="1"/>
              <a:t>totalitems</a:t>
            </a:r>
            <a:r>
              <a:rPr lang="en-US" sz="1000" dirty="0"/>
              <a:t>=</a:t>
            </a:r>
            <a:r>
              <a:rPr lang="en-US" sz="1000" dirty="0" err="1"/>
              <a:t>Model.TotalItems</a:t>
            </a:r>
            <a:endParaRPr lang="en-US" sz="1000" dirty="0"/>
          </a:p>
          <a:p>
            <a:r>
              <a:rPr lang="en-US" sz="1000" dirty="0"/>
              <a:t>          </a:t>
            </a:r>
            <a:r>
              <a:rPr lang="en-US" sz="1000" b="1" dirty="0" err="1"/>
              <a:t>cs</a:t>
            </a:r>
            <a:r>
              <a:rPr lang="en-US" sz="1000" b="1" dirty="0"/>
              <a:t>-paging-</a:t>
            </a:r>
            <a:r>
              <a:rPr lang="en-US" sz="1000" b="1" dirty="0" err="1"/>
              <a:t>pagesize</a:t>
            </a:r>
            <a:r>
              <a:rPr lang="en-US" sz="1000" dirty="0"/>
              <a:t>=</a:t>
            </a:r>
            <a:r>
              <a:rPr lang="en-US" sz="1000" dirty="0" err="1"/>
              <a:t>Model.PageSize</a:t>
            </a:r>
            <a:endParaRPr lang="en-US" sz="1000" dirty="0"/>
          </a:p>
          <a:p>
            <a:r>
              <a:rPr lang="en-US" sz="1000" dirty="0"/>
              <a:t>          </a:t>
            </a:r>
            <a:r>
              <a:rPr lang="en-US" sz="1000" b="1" dirty="0" err="1"/>
              <a:t>cs-pagenumber-param</a:t>
            </a:r>
            <a:r>
              <a:rPr lang="en-US" sz="1000" dirty="0"/>
              <a:t>="</a:t>
            </a:r>
            <a:r>
              <a:rPr lang="en-US" sz="1000" dirty="0" err="1"/>
              <a:t>pagenumber</a:t>
            </a:r>
            <a:r>
              <a:rPr lang="en-US" sz="1000" dirty="0"/>
              <a:t>"</a:t>
            </a:r>
          </a:p>
          <a:p>
            <a:r>
              <a:rPr lang="en-US" sz="1000" dirty="0"/>
              <a:t>          </a:t>
            </a:r>
            <a:r>
              <a:rPr lang="en-US" sz="1000" b="1" dirty="0"/>
              <a:t>asp-controller</a:t>
            </a:r>
            <a:r>
              <a:rPr lang="en-US" sz="1000" dirty="0"/>
              <a:t>=@</a:t>
            </a:r>
            <a:r>
              <a:rPr lang="en-US" sz="1000" dirty="0" err="1"/>
              <a:t>ViewData</a:t>
            </a:r>
            <a:r>
              <a:rPr lang="en-US" sz="1000" dirty="0"/>
              <a:t>["Controller"]</a:t>
            </a:r>
          </a:p>
          <a:p>
            <a:r>
              <a:rPr lang="en-US" sz="1000" dirty="0"/>
              <a:t>          </a:t>
            </a:r>
            <a:r>
              <a:rPr lang="en-US" sz="1000" b="1" dirty="0"/>
              <a:t>asp-action</a:t>
            </a:r>
            <a:r>
              <a:rPr lang="en-US" sz="1000" dirty="0"/>
              <a:t>=@</a:t>
            </a:r>
            <a:r>
              <a:rPr lang="en-US" sz="1000" dirty="0" err="1"/>
              <a:t>ViewData</a:t>
            </a:r>
            <a:r>
              <a:rPr lang="en-US" sz="1000" dirty="0"/>
              <a:t>["Action"]</a:t>
            </a:r>
          </a:p>
          <a:p>
            <a:r>
              <a:rPr lang="en-US" sz="1000" dirty="0"/>
              <a:t>          </a:t>
            </a:r>
            <a:r>
              <a:rPr lang="en-US" sz="1000" b="1" dirty="0" err="1"/>
              <a:t>cs</a:t>
            </a:r>
            <a:r>
              <a:rPr lang="en-US" sz="1000" b="1" dirty="0"/>
              <a:t>-pager-li-current-class</a:t>
            </a:r>
            <a:r>
              <a:rPr lang="en-US" sz="1000" dirty="0"/>
              <a:t>="page-item active"</a:t>
            </a:r>
          </a:p>
          <a:p>
            <a:r>
              <a:rPr lang="en-US" sz="1000" dirty="0"/>
              <a:t>          </a:t>
            </a:r>
            <a:r>
              <a:rPr lang="en-US" sz="1000" b="1" dirty="0" err="1"/>
              <a:t>cs</a:t>
            </a:r>
            <a:r>
              <a:rPr lang="en-US" sz="1000" b="1" dirty="0"/>
              <a:t>-pager-li-other-class</a:t>
            </a:r>
            <a:r>
              <a:rPr lang="en-US" sz="1000" dirty="0"/>
              <a:t>="page-item"</a:t>
            </a:r>
          </a:p>
          <a:p>
            <a:r>
              <a:rPr lang="en-US" sz="1000" dirty="0"/>
              <a:t>          </a:t>
            </a:r>
            <a:r>
              <a:rPr lang="en-US" sz="1000" b="1" dirty="0" err="1"/>
              <a:t>cs</a:t>
            </a:r>
            <a:r>
              <a:rPr lang="en-US" sz="1000" b="1" dirty="0"/>
              <a:t>-pager-li-non-active-class</a:t>
            </a:r>
            <a:r>
              <a:rPr lang="en-US" sz="1000" dirty="0"/>
              <a:t>="page-item disabled"</a:t>
            </a:r>
          </a:p>
          <a:p>
            <a:r>
              <a:rPr lang="en-US" sz="1000" dirty="0"/>
              <a:t>          </a:t>
            </a:r>
            <a:r>
              <a:rPr lang="en-US" sz="1000" b="1" dirty="0" err="1"/>
              <a:t>cs</a:t>
            </a:r>
            <a:r>
              <a:rPr lang="en-US" sz="1000" b="1" dirty="0"/>
              <a:t>-pager-link-current-class</a:t>
            </a:r>
            <a:r>
              <a:rPr lang="en-US" sz="1000" dirty="0"/>
              <a:t>="page-link"</a:t>
            </a:r>
          </a:p>
          <a:p>
            <a:r>
              <a:rPr lang="en-US" sz="1000" dirty="0"/>
              <a:t>          </a:t>
            </a:r>
            <a:r>
              <a:rPr lang="en-US" sz="1000" b="1" dirty="0" err="1"/>
              <a:t>cs</a:t>
            </a:r>
            <a:r>
              <a:rPr lang="en-US" sz="1000" b="1" dirty="0"/>
              <a:t>-pager-link-other-class</a:t>
            </a:r>
            <a:r>
              <a:rPr lang="en-US" sz="1000" dirty="0"/>
              <a:t>="page-link"&gt;</a:t>
            </a:r>
          </a:p>
          <a:p>
            <a:r>
              <a:rPr lang="en-US" sz="1000" dirty="0"/>
              <a:t>&lt;/</a:t>
            </a:r>
            <a:r>
              <a:rPr lang="en-US" sz="1000" b="1" dirty="0" err="1"/>
              <a:t>cs</a:t>
            </a:r>
            <a:r>
              <a:rPr lang="en-US" sz="1000" b="1" dirty="0"/>
              <a:t>-pager</a:t>
            </a:r>
            <a:r>
              <a:rPr lang="en-US" sz="1000" dirty="0"/>
              <a:t>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42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www.cloudscribe.com/cloudscribe-web-pagination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2" y="1676400"/>
            <a:ext cx="58959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Index.Cshtml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@model </a:t>
            </a:r>
            <a:r>
              <a:rPr lang="en-US" dirty="0" err="1">
                <a:solidFill>
                  <a:srgbClr val="FF0000"/>
                </a:solidFill>
              </a:rPr>
              <a:t>cloudscribe.Pagination.Models.PagedResult</a:t>
            </a:r>
            <a:r>
              <a:rPr lang="en-US" dirty="0" smtClean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0" y="1600200"/>
            <a:ext cx="896471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9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02575"/>
            <a:ext cx="7162800" cy="461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72600" y="1144138"/>
            <a:ext cx="2438400" cy="3808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 public </a:t>
            </a:r>
            <a:r>
              <a:rPr lang="en-US" sz="1000" dirty="0" err="1"/>
              <a:t>async</a:t>
            </a:r>
            <a:r>
              <a:rPr lang="en-US" sz="1000" dirty="0"/>
              <a:t> Task&lt;</a:t>
            </a:r>
            <a:r>
              <a:rPr lang="en-US" sz="1000" dirty="0" err="1"/>
              <a:t>IActionResult</a:t>
            </a:r>
            <a:r>
              <a:rPr lang="en-US" sz="1000" dirty="0"/>
              <a:t>&gt; Index(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pageNumber</a:t>
            </a:r>
            <a:r>
              <a:rPr lang="en-US" sz="1000" dirty="0"/>
              <a:t> = 1,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pageSize</a:t>
            </a:r>
            <a:r>
              <a:rPr lang="en-US" sz="1000" dirty="0"/>
              <a:t> = 3)</a:t>
            </a:r>
            <a:endParaRPr lang="en-US" sz="1000" i="1" dirty="0"/>
          </a:p>
          <a:p>
            <a:r>
              <a:rPr lang="en-US" sz="1000" dirty="0"/>
              <a:t>        {</a:t>
            </a:r>
          </a:p>
          <a:p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ExcludeRecords</a:t>
            </a:r>
            <a:r>
              <a:rPr lang="en-US" sz="1000" dirty="0"/>
              <a:t> = (</a:t>
            </a:r>
            <a:r>
              <a:rPr lang="en-US" sz="1000" dirty="0" err="1"/>
              <a:t>pageSize</a:t>
            </a:r>
            <a:r>
              <a:rPr lang="en-US" sz="1000" dirty="0"/>
              <a:t> * </a:t>
            </a:r>
            <a:r>
              <a:rPr lang="en-US" sz="1000" dirty="0" err="1"/>
              <a:t>pageNumber</a:t>
            </a:r>
            <a:r>
              <a:rPr lang="en-US" sz="1000" dirty="0"/>
              <a:t>) - </a:t>
            </a:r>
            <a:r>
              <a:rPr lang="en-US" sz="1000" dirty="0" err="1"/>
              <a:t>pageSize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err="1"/>
              <a:t>var</a:t>
            </a:r>
            <a:r>
              <a:rPr lang="en-US" sz="1000" dirty="0"/>
              <a:t> Books = _</a:t>
            </a:r>
            <a:r>
              <a:rPr lang="en-US" sz="1000" dirty="0" err="1"/>
              <a:t>db.Book</a:t>
            </a:r>
            <a:endParaRPr lang="en-US" sz="1000" dirty="0"/>
          </a:p>
          <a:p>
            <a:r>
              <a:rPr lang="en-US" sz="1000" dirty="0"/>
              <a:t>                 .Skip(</a:t>
            </a:r>
            <a:r>
              <a:rPr lang="en-US" sz="1000" dirty="0" err="1"/>
              <a:t>ExcludeRecords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         .Take(</a:t>
            </a:r>
            <a:r>
              <a:rPr lang="en-US" sz="1000" dirty="0" err="1"/>
              <a:t>pageSize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err="1"/>
              <a:t>var</a:t>
            </a:r>
            <a:r>
              <a:rPr lang="en-US" sz="1000" dirty="0"/>
              <a:t> result = new </a:t>
            </a:r>
            <a:r>
              <a:rPr lang="en-US" sz="1000" dirty="0" err="1"/>
              <a:t>PagedResult</a:t>
            </a:r>
            <a:r>
              <a:rPr lang="en-US" sz="1000" dirty="0"/>
              <a:t>&lt;Book&gt;</a:t>
            </a:r>
          </a:p>
          <a:p>
            <a:r>
              <a:rPr lang="en-US" sz="1000" dirty="0"/>
              <a:t>            {</a:t>
            </a:r>
          </a:p>
          <a:p>
            <a:r>
              <a:rPr lang="en-US" sz="1000" dirty="0"/>
              <a:t>                Data = await </a:t>
            </a:r>
            <a:r>
              <a:rPr lang="en-US" sz="1000" dirty="0" err="1"/>
              <a:t>Books.AsNoTracking</a:t>
            </a:r>
            <a:r>
              <a:rPr lang="en-US" sz="1000" dirty="0"/>
              <a:t>().</a:t>
            </a:r>
            <a:r>
              <a:rPr lang="en-US" sz="1000" dirty="0" err="1"/>
              <a:t>ToListAsync</a:t>
            </a:r>
            <a:r>
              <a:rPr lang="en-US" sz="1000" dirty="0"/>
              <a:t>(),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TotalItems</a:t>
            </a:r>
            <a:r>
              <a:rPr lang="en-US" sz="1000" dirty="0"/>
              <a:t> = _</a:t>
            </a:r>
            <a:r>
              <a:rPr lang="en-US" sz="1000" dirty="0" err="1"/>
              <a:t>db.Book.Count</a:t>
            </a:r>
            <a:r>
              <a:rPr lang="en-US" sz="1000" dirty="0"/>
              <a:t>(),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PageNumber</a:t>
            </a:r>
            <a:r>
              <a:rPr lang="en-US" sz="1000" dirty="0"/>
              <a:t> = </a:t>
            </a:r>
            <a:r>
              <a:rPr lang="en-US" sz="1000" dirty="0" err="1"/>
              <a:t>pageNumber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PageSize</a:t>
            </a:r>
            <a:r>
              <a:rPr lang="en-US" sz="1000" dirty="0"/>
              <a:t> = </a:t>
            </a:r>
            <a:r>
              <a:rPr lang="en-US" sz="1000" dirty="0" err="1"/>
              <a:t>pageSize</a:t>
            </a:r>
            <a:endParaRPr lang="en-US" sz="1000" dirty="0"/>
          </a:p>
          <a:p>
            <a:r>
              <a:rPr lang="en-US" sz="1000" dirty="0"/>
              <a:t>            };</a:t>
            </a:r>
          </a:p>
          <a:p>
            <a:endParaRPr lang="en-US" sz="1000" dirty="0"/>
          </a:p>
          <a:p>
            <a:r>
              <a:rPr lang="en-US" sz="1000" dirty="0"/>
              <a:t>            return View(result);</a:t>
            </a:r>
          </a:p>
          <a:p>
            <a:r>
              <a:rPr lang="en-US" sz="1000" dirty="0"/>
              <a:t>        }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9220200" y="5105401"/>
            <a:ext cx="2971800" cy="2514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That is all that is needed for the UI installation. However for convenience there is also available a generic </a:t>
            </a:r>
            <a:r>
              <a:rPr lang="en-US" sz="1100" dirty="0" err="1">
                <a:hlinkClick r:id="rId3"/>
              </a:rPr>
              <a:t>PagedResult</a:t>
            </a:r>
            <a:r>
              <a:rPr lang="en-US" sz="1100" dirty="0">
                <a:hlinkClick r:id="rId3"/>
              </a:rPr>
              <a:t> of T</a:t>
            </a:r>
            <a:r>
              <a:rPr lang="en-US" sz="1100" dirty="0"/>
              <a:t> class that you can use in your data retrieval to return a list of any type along with the needed pagination info such as total items, page size, and current page. Naturally you would not want a dependency in your data storage layer to a UI component like the </a:t>
            </a:r>
            <a:r>
              <a:rPr lang="en-US" sz="1100" dirty="0" err="1"/>
              <a:t>PagerTagHelper</a:t>
            </a:r>
            <a:r>
              <a:rPr lang="en-US" sz="1100" dirty="0"/>
              <a:t>, so the </a:t>
            </a:r>
            <a:r>
              <a:rPr lang="en-US" sz="1100" dirty="0" err="1"/>
              <a:t>PagedResult</a:t>
            </a:r>
            <a:r>
              <a:rPr lang="en-US" sz="1100" dirty="0"/>
              <a:t> of T is actually in a separate </a:t>
            </a:r>
            <a:r>
              <a:rPr lang="en-US" sz="1100" dirty="0" err="1"/>
              <a:t>nuget</a:t>
            </a:r>
            <a:r>
              <a:rPr lang="en-US" sz="1100" dirty="0"/>
              <a:t> package named </a:t>
            </a:r>
            <a:r>
              <a:rPr lang="en-US" sz="1100" dirty="0" err="1"/>
              <a:t>cloudscribe.Pagination.Models</a:t>
            </a:r>
            <a:r>
              <a:rPr lang="en-US" sz="1100" dirty="0"/>
              <a:t>. You can add a package reference in your data storage project without </a:t>
            </a:r>
            <a:r>
              <a:rPr lang="en-US" sz="1100" dirty="0" err="1"/>
              <a:t>brigning</a:t>
            </a:r>
            <a:r>
              <a:rPr lang="en-US" sz="1100" dirty="0"/>
              <a:t> in any unwanted web stuff, like this:</a:t>
            </a:r>
            <a:endParaRPr lang="en-US" sz="1100" dirty="0"/>
          </a:p>
        </p:txBody>
      </p:sp>
      <p:sp>
        <p:nvSpPr>
          <p:cNvPr id="6" name="Right Bracket 5"/>
          <p:cNvSpPr/>
          <p:nvPr/>
        </p:nvSpPr>
        <p:spPr>
          <a:xfrm>
            <a:off x="6553200" y="3657600"/>
            <a:ext cx="457200" cy="12192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>
            <a:off x="7010400" y="4191000"/>
            <a:ext cx="2286000" cy="1447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370</TotalTime>
  <Words>186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Pagination-Data Table </vt:lpstr>
      <vt:lpstr>PowerPoint Presentation</vt:lpstr>
      <vt:lpstr>package reference</vt:lpstr>
      <vt:lpstr>Calculation of Pagination</vt:lpstr>
      <vt:lpstr>PowerPoint Presentation</vt:lpstr>
      <vt:lpstr>Add Shared</vt:lpstr>
      <vt:lpstr>Refrence</vt:lpstr>
      <vt:lpstr>Index.Cshtml</vt:lpstr>
      <vt:lpstr>Controller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mahmudul</dc:creator>
  <cp:lastModifiedBy>mahmudul</cp:lastModifiedBy>
  <cp:revision>34</cp:revision>
  <dcterms:created xsi:type="dcterms:W3CDTF">2020-05-06T15:57:36Z</dcterms:created>
  <dcterms:modified xsi:type="dcterms:W3CDTF">2020-05-07T06:09:10Z</dcterms:modified>
</cp:coreProperties>
</file>