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5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4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B098-3489-45CE-A436-612A5EFF33A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0C86-0B73-4CB2-8694-F18D35690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600200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REVENUE</a:t>
            </a:r>
            <a:endParaRPr lang="en-US" sz="9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86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RELATIONSHIP BETWEEN SHORT-RUN AND LONG-RUN AVERAGE TOTAL COST: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98260"/>
            <a:ext cx="7467600" cy="414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49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9155"/>
            <a:ext cx="8153400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BUDGET CONSTRAINT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Budget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Constraint: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combinations, or bundles, of two goods a person can purchase, given a certain money income and prices for the two goods.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286000"/>
            <a:ext cx="5410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12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60421"/>
            <a:ext cx="88392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INDIFFERENCE CURVE</a:t>
            </a:r>
            <a:endParaRPr 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838200"/>
            <a:ext cx="883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Indifference Curve: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curve that represents an indifference set and that shows all the bundles of two goods giving an individual equal total utility.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23195"/>
            <a:ext cx="7467600" cy="379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55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" y="2286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Characteristics of Indifference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Curves: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" y="829581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Indifference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curves are downward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sloping.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Indifference curves are convex to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origin.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Indifference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curves that are farther from the origin are preferable to those that are nearer to the origin because they represent larger bundles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goods.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12544"/>
            <a:ext cx="5105400" cy="3112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89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4572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4.    Indifference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curves do not cross (intersect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562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3880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715000" cy="382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" y="317212"/>
            <a:ext cx="8382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Consumer Equilibrium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6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143000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Total Revenue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The amount a firm receives for the sale of its output.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            TR = P*Q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verage Revenue:</a:t>
            </a:r>
            <a:r>
              <a:rPr lang="en-US" sz="3200" dirty="0" smtClean="0"/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Total revenue divided by the quantity sold.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arginal Revenue: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he change in total revenue from an additional unit sold.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8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24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491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498080" cy="516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1000" y="22860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Relationship between TR, AR and MR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3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1430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 THEORY</a:t>
            </a:r>
            <a:endParaRPr lang="en-US" sz="9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1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723" y="381000"/>
            <a:ext cx="7848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otal Cost: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market value of the inputs a firm uses in production.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   Profit = Total revenue - Total cost.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Explicit costs: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nput costs that require an outlay of money by the firm.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mplicit costs: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nput costs that do not require an outlay of money by the firm.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conomic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rofit: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total revenue minus total cost, including both explicit and implicit costs.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Accounting Profit: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total revenue minus total explicit cost.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Total Cost Curve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010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97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80772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39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"/>
            <a:ext cx="7543800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606925"/>
            <a:ext cx="7620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179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268</Words>
  <Application>Microsoft Office PowerPoint</Application>
  <PresentationFormat>On-screen Show (4:3)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2024-05-18T06:42:40Z</dcterms:created>
  <dcterms:modified xsi:type="dcterms:W3CDTF">2024-06-07T15:40:47Z</dcterms:modified>
</cp:coreProperties>
</file>