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5C81-B625-85CE-6BAF-D3C250E23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27A69-5471-5394-AD40-8B553C383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17D40-5C83-C393-21D7-D0CD76B06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5ECE-D7AB-49AB-A6D7-17BB3AE79EA8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C7447-AD74-AB32-7785-17E79DAEC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B131D-6E36-15C8-DC35-1C1BDC71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A9B8-9786-4B48-8805-0630B8DC8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71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79229-4483-26F1-57F4-CBF1C704C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F8879-FAC8-D64B-0A71-872D21CEE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4D2AC-6F40-87C2-6F26-B2772E39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5ECE-D7AB-49AB-A6D7-17BB3AE79EA8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182EC-A355-1601-D39D-80322D34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82DF6-B635-48BF-8949-DE929B6A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A9B8-9786-4B48-8805-0630B8DC8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48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F8DDB-F4B2-0AD3-CCFA-E158DCECB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ED2B6-E0A5-8359-AA96-33710E552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0EAF6-C3B5-424B-214C-27FAD842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5ECE-D7AB-49AB-A6D7-17BB3AE79EA8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ECEFE-8AB0-4216-9724-5CCB8CE59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CACA8-291F-B7FD-FB68-6D31D770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A9B8-9786-4B48-8805-0630B8DC8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73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2942-29A7-EA83-F1BF-D2A006D8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0AE4C-BCA5-1A09-9B63-CC87AD2F5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EDC3C-CEE2-C7DF-8D63-21BAE86E7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5ECE-D7AB-49AB-A6D7-17BB3AE79EA8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91FFC-88C6-AD79-637D-D1620C8C2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C95C5-974D-312F-B0CC-1610137A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A9B8-9786-4B48-8805-0630B8DC8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78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2384-5160-0E25-CC27-711FA894E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EB395-1BCC-C06F-CA56-2D6F6FAC8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93C85-47D7-F842-B95C-0290F4C32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5ECE-D7AB-49AB-A6D7-17BB3AE79EA8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D107A-0619-4765-DA07-81B6B008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C146B-3B49-A111-420C-C5F7C7175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A9B8-9786-4B48-8805-0630B8DC8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76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20C58-C1E0-6114-F85E-4887176BC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9A6E0-5AEE-2870-2841-E8C4A4B9F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A91E7-0627-2BD2-78CC-40A380AED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45D83-A190-0BDD-FCEA-387F68162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5ECE-D7AB-49AB-A6D7-17BB3AE79EA8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5D3C0-C121-118F-20FE-325F93AD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C45CD-3D4E-2698-5FF7-70C08D7E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A9B8-9786-4B48-8805-0630B8DC8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57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7BE3-7D0F-7978-777E-63EB9E554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0C666-E469-0638-6EA0-29B69000F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6767D-786C-67D9-3E1C-FB64BFB1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E717D1-F3FA-93D0-CB35-28C0DDD1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E1CCCA-1071-C8E8-F50A-27D405FE1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EE77EA-7C0D-688E-F285-1B6CC12C0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5ECE-D7AB-49AB-A6D7-17BB3AE79EA8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74EFAA-6CBE-F1D6-F75F-003826A6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BA2FE-B752-4A59-F9AB-51E30B7E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A9B8-9786-4B48-8805-0630B8DC8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092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B8CA-8D9C-3FA5-7C96-F97E24D9D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7EFF8F-1D60-142E-1C35-26E4D382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5ECE-D7AB-49AB-A6D7-17BB3AE79EA8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8919D-962E-B7E3-47DD-F87EF890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1DD6E-F9A8-A17D-0F09-B29FAD8B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A9B8-9786-4B48-8805-0630B8DC8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27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C8F7A3-C618-951A-0335-4EE72A32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5ECE-D7AB-49AB-A6D7-17BB3AE79EA8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4A29BF-4389-5B3B-A0DE-68933545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8AEED-793C-4AEE-BA01-CB7222F4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A9B8-9786-4B48-8805-0630B8DC8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80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EC487-0E1C-957C-4EFC-A5DE6C25E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BC4D9-8955-8ED3-9945-24DD71A97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8F2B7-0E80-DB46-2BC2-02D88D8E9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7BD10-3B77-35B4-0166-E092C43C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5ECE-D7AB-49AB-A6D7-17BB3AE79EA8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85FF7-F421-0147-39B5-94EEEA17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F5DC2-AB00-312C-ABBF-EA13C9FE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A9B8-9786-4B48-8805-0630B8DC8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69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33BEC-7563-6A68-FBED-D672701FE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B0CD46-7434-C32A-C25A-A0664A6E5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51EE7-3BFF-E9C6-6648-F1159442F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69164-EC86-07B9-1BC4-E382115F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5ECE-D7AB-49AB-A6D7-17BB3AE79EA8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19F3F-E95A-431E-9487-1BEAD90E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4E0C7-FDD1-4F38-CDB9-E6D8CD32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A9B8-9786-4B48-8805-0630B8DC8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88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F7FE82-7FD9-5D27-C4BE-C33A7ECE2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61A8F-A409-8A9A-2099-105984F21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D6BCA-15DC-C5F0-4CFD-DC642DFF4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C5ECE-D7AB-49AB-A6D7-17BB3AE79EA8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E1DE5-EEB2-A3A6-56AC-E0AB2CB2C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37715-676F-5904-EF80-24B8B7158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6A9B8-9786-4B48-8805-0630B8DC8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65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2.xlsx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1.xlsx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4CA1-F4A8-9F1C-428B-4044BEC5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D85D1-0C0D-A04E-8A75-3E36DC3DF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Interface to select </a:t>
            </a:r>
            <a:r>
              <a:rPr lang="fr-FR" dirty="0" err="1"/>
              <a:t>pdf</a:t>
            </a:r>
            <a:r>
              <a:rPr lang="fr-FR" dirty="0"/>
              <a:t> file to </a:t>
            </a:r>
            <a:r>
              <a:rPr lang="fr-FR" dirty="0" err="1"/>
              <a:t>conver</a:t>
            </a:r>
            <a:r>
              <a:rPr lang="en-GB" dirty="0"/>
              <a:t>t</a:t>
            </a:r>
          </a:p>
          <a:p>
            <a:pPr lvl="1"/>
            <a:r>
              <a:rPr lang="en-GB" dirty="0"/>
              <a:t>Click to OCR &gt;&gt; see the result “grocery store name” + articles + sold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/>
              <a:t>Option 1</a:t>
            </a:r>
          </a:p>
          <a:p>
            <a:r>
              <a:rPr lang="en-GB" dirty="0"/>
              <a:t>Interface to select all the </a:t>
            </a:r>
            <a:r>
              <a:rPr lang="en-GB" dirty="0" err="1"/>
              <a:t>json</a:t>
            </a:r>
            <a:r>
              <a:rPr lang="en-GB" dirty="0"/>
              <a:t> file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Option 2</a:t>
            </a:r>
          </a:p>
          <a:p>
            <a:pPr marL="0" indent="0">
              <a:buNone/>
            </a:pPr>
            <a:r>
              <a:rPr lang="en-GB" dirty="0"/>
              <a:t>Create database :</a:t>
            </a:r>
          </a:p>
          <a:p>
            <a:pPr marL="0" indent="0">
              <a:buNone/>
            </a:pPr>
            <a:r>
              <a:rPr lang="en-GB" dirty="0"/>
              <a:t>Add each article to database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Monitoring interface of the data </a:t>
            </a:r>
          </a:p>
          <a:p>
            <a:pPr lvl="1"/>
            <a:r>
              <a:rPr lang="en-GB" dirty="0"/>
              <a:t>Refresh button to update the dataset</a:t>
            </a:r>
          </a:p>
          <a:p>
            <a:pPr lvl="1"/>
            <a:r>
              <a:rPr lang="en-GB" dirty="0"/>
              <a:t>Display plot during the time like graphic 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382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0DF21-9069-E787-3A9D-89D3868D4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BDD « receipts » – MCD</a:t>
            </a:r>
            <a:endParaRPr lang="en-GB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8B4EA1A-7721-6D06-5F64-A734A547D0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908744"/>
              </p:ext>
            </p:extLst>
          </p:nvPr>
        </p:nvGraphicFramePr>
        <p:xfrm>
          <a:off x="3839492" y="1690688"/>
          <a:ext cx="2000094" cy="1523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11686" imgH="921886" progId="Excel.Sheet.12">
                  <p:embed/>
                </p:oleObj>
              </mc:Choice>
              <mc:Fallback>
                <p:oleObj name="Worksheet" r:id="rId2" imgW="1211686" imgH="92188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39492" y="1690688"/>
                        <a:ext cx="2000094" cy="15230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9FEB86A-4A43-DCE0-CD20-91084FA858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381600"/>
              </p:ext>
            </p:extLst>
          </p:nvPr>
        </p:nvGraphicFramePr>
        <p:xfrm>
          <a:off x="391573" y="3213694"/>
          <a:ext cx="1375092" cy="1433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708554" imgH="738958" progId="Excel.Sheet.12">
                  <p:embed/>
                </p:oleObj>
              </mc:Choice>
              <mc:Fallback>
                <p:oleObj name="Worksheet" r:id="rId4" imgW="708554" imgH="7389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1573" y="3213694"/>
                        <a:ext cx="1375092" cy="14336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5E7B786D-05F3-3784-543A-DDE2166A22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7619"/>
              </p:ext>
            </p:extLst>
          </p:nvPr>
        </p:nvGraphicFramePr>
        <p:xfrm>
          <a:off x="7357866" y="2567831"/>
          <a:ext cx="2000094" cy="1291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1143213" imgH="738958" progId="Excel.Sheet.12">
                  <p:embed/>
                </p:oleObj>
              </mc:Choice>
              <mc:Fallback>
                <p:oleObj name="Worksheet" r:id="rId6" imgW="1143213" imgH="7389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57866" y="2567831"/>
                        <a:ext cx="2000094" cy="12917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Connecteur droit 17">
            <a:extLst>
              <a:ext uri="{FF2B5EF4-FFF2-40B4-BE49-F238E27FC236}">
                <a16:creationId xmlns:a16="http://schemas.microsoft.com/office/drawing/2014/main" id="{036CE1E5-A0F0-C8A1-4156-13CAC83393B1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1766665" y="2452191"/>
            <a:ext cx="2072827" cy="14783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ZoneTexte 34">
            <a:extLst>
              <a:ext uri="{FF2B5EF4-FFF2-40B4-BE49-F238E27FC236}">
                <a16:creationId xmlns:a16="http://schemas.microsoft.com/office/drawing/2014/main" id="{D63FF7D0-A185-B705-F840-DAFB123F88CF}"/>
              </a:ext>
            </a:extLst>
          </p:cNvPr>
          <p:cNvSpPr txBox="1"/>
          <p:nvPr/>
        </p:nvSpPr>
        <p:spPr>
          <a:xfrm>
            <a:off x="1766665" y="321369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  <p:cxnSp>
        <p:nvCxnSpPr>
          <p:cNvPr id="16" name="Connecteur droit 17">
            <a:extLst>
              <a:ext uri="{FF2B5EF4-FFF2-40B4-BE49-F238E27FC236}">
                <a16:creationId xmlns:a16="http://schemas.microsoft.com/office/drawing/2014/main" id="{08657B6B-CC1D-3181-F806-3EB1AD6A6330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5839586" y="2452191"/>
            <a:ext cx="1518280" cy="7615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34">
            <a:extLst>
              <a:ext uri="{FF2B5EF4-FFF2-40B4-BE49-F238E27FC236}">
                <a16:creationId xmlns:a16="http://schemas.microsoft.com/office/drawing/2014/main" id="{526D7092-5341-B7DE-AB51-B5435FDC94B5}"/>
              </a:ext>
            </a:extLst>
          </p:cNvPr>
          <p:cNvSpPr txBox="1"/>
          <p:nvPr/>
        </p:nvSpPr>
        <p:spPr>
          <a:xfrm>
            <a:off x="6745376" y="321369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1,1</a:t>
            </a:r>
          </a:p>
        </p:txBody>
      </p:sp>
      <p:sp>
        <p:nvSpPr>
          <p:cNvPr id="20" name="ZoneTexte 40">
            <a:extLst>
              <a:ext uri="{FF2B5EF4-FFF2-40B4-BE49-F238E27FC236}">
                <a16:creationId xmlns:a16="http://schemas.microsoft.com/office/drawing/2014/main" id="{D9B61727-73C8-714B-0CB1-0B8CED3F7964}"/>
              </a:ext>
            </a:extLst>
          </p:cNvPr>
          <p:cNvSpPr txBox="1"/>
          <p:nvPr/>
        </p:nvSpPr>
        <p:spPr>
          <a:xfrm>
            <a:off x="2247887" y="5123527"/>
            <a:ext cx="6581417" cy="1477328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/>
              <a:t>MLD</a:t>
            </a:r>
          </a:p>
          <a:p>
            <a:r>
              <a:rPr lang="fr-FR" dirty="0" err="1"/>
              <a:t>Purchase</a:t>
            </a:r>
            <a:r>
              <a:rPr lang="fr-FR" dirty="0"/>
              <a:t>(</a:t>
            </a:r>
            <a:r>
              <a:rPr lang="fr-FR" u="sng" dirty="0" err="1"/>
              <a:t>time,#description</a:t>
            </a:r>
            <a:r>
              <a:rPr lang="fr-FR" u="sng" dirty="0"/>
              <a:t>, #merchant_name, #merchant_address)</a:t>
            </a:r>
            <a:endParaRPr lang="fr-FR" dirty="0"/>
          </a:p>
          <a:p>
            <a:r>
              <a:rPr lang="fr-FR" dirty="0"/>
              <a:t>Article(</a:t>
            </a:r>
            <a:r>
              <a:rPr lang="fr-FR" u="sng" dirty="0"/>
              <a:t>description</a:t>
            </a:r>
            <a:r>
              <a:rPr lang="fr-FR" dirty="0"/>
              <a:t>, </a:t>
            </a:r>
            <a:r>
              <a:rPr lang="fr-FR" dirty="0" err="1"/>
              <a:t>amount</a:t>
            </a:r>
            <a:r>
              <a:rPr lang="fr-FR" dirty="0"/>
              <a:t>, flags)</a:t>
            </a:r>
          </a:p>
          <a:p>
            <a:r>
              <a:rPr lang="fr-FR" dirty="0"/>
              <a:t>Merchant(</a:t>
            </a:r>
            <a:r>
              <a:rPr lang="fr-FR" u="sng" dirty="0" err="1"/>
              <a:t>merchant_name,merchant_address,</a:t>
            </a:r>
            <a:r>
              <a:rPr lang="fr-FR" dirty="0" err="1"/>
              <a:t>country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sp>
        <p:nvSpPr>
          <p:cNvPr id="21" name="ZoneTexte 42">
            <a:extLst>
              <a:ext uri="{FF2B5EF4-FFF2-40B4-BE49-F238E27FC236}">
                <a16:creationId xmlns:a16="http://schemas.microsoft.com/office/drawing/2014/main" id="{A23A7201-BD12-5A30-78DD-717F2FA1A4E1}"/>
              </a:ext>
            </a:extLst>
          </p:cNvPr>
          <p:cNvSpPr txBox="1"/>
          <p:nvPr/>
        </p:nvSpPr>
        <p:spPr>
          <a:xfrm>
            <a:off x="4550479" y="120126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Buy</a:t>
            </a:r>
            <a:endParaRPr lang="fr-F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C51340-6337-DCBC-CB63-A01CFC1E0F7F}"/>
              </a:ext>
            </a:extLst>
          </p:cNvPr>
          <p:cNvSpPr txBox="1"/>
          <p:nvPr/>
        </p:nvSpPr>
        <p:spPr>
          <a:xfrm>
            <a:off x="4026568" y="3930529"/>
            <a:ext cx="129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 </a:t>
            </a:r>
            <a:r>
              <a:rPr lang="fr-FR" dirty="0" err="1"/>
              <a:t>updated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56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8424C8-9031-7028-4837-0FEE7EC75B55}"/>
              </a:ext>
            </a:extLst>
          </p:cNvPr>
          <p:cNvSpPr txBox="1"/>
          <p:nvPr/>
        </p:nvSpPr>
        <p:spPr>
          <a:xfrm>
            <a:off x="978567" y="2274838"/>
            <a:ext cx="71226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CREATE TABLE receipts (time TIMESTAMPTZ NOT NULL, description TEXT NOT NULL, amount DOUBLE PRECISION NULL, flag TEXT NULL, </a:t>
            </a:r>
            <a:r>
              <a:rPr lang="en-GB" dirty="0" err="1"/>
              <a:t>merchant_name</a:t>
            </a:r>
            <a:r>
              <a:rPr lang="en-GB" dirty="0"/>
              <a:t> TEXT NOT NULL, </a:t>
            </a:r>
            <a:r>
              <a:rPr lang="en-GB" dirty="0" err="1"/>
              <a:t>merchant_address</a:t>
            </a:r>
            <a:r>
              <a:rPr lang="en-GB" dirty="0"/>
              <a:t> TEXT NOT NULL, country TEXT NOT NULL);</a:t>
            </a:r>
          </a:p>
        </p:txBody>
      </p:sp>
    </p:spTree>
    <p:extLst>
      <p:ext uri="{BB962C8B-B14F-4D97-AF65-F5344CB8AC3E}">
        <p14:creationId xmlns:p14="http://schemas.microsoft.com/office/powerpoint/2010/main" val="3686027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155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Feuille de calcul Microsoft Excel</vt:lpstr>
      <vt:lpstr>Features</vt:lpstr>
      <vt:lpstr>BDD « receipts » – MCD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Features</dc:title>
  <dc:creator>Baptiste LERAY</dc:creator>
  <cp:lastModifiedBy>Baptiste LERAY</cp:lastModifiedBy>
  <cp:revision>6</cp:revision>
  <dcterms:created xsi:type="dcterms:W3CDTF">2023-07-06T21:28:54Z</dcterms:created>
  <dcterms:modified xsi:type="dcterms:W3CDTF">2023-07-09T21:31:25Z</dcterms:modified>
</cp:coreProperties>
</file>