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7" r:id="rId3"/>
    <p:sldId id="275" r:id="rId4"/>
    <p:sldId id="314" r:id="rId5"/>
    <p:sldId id="285" r:id="rId6"/>
    <p:sldId id="315" r:id="rId7"/>
    <p:sldId id="268" r:id="rId8"/>
    <p:sldId id="319" r:id="rId9"/>
    <p:sldId id="323" r:id="rId10"/>
    <p:sldId id="320" r:id="rId11"/>
    <p:sldId id="317" r:id="rId12"/>
    <p:sldId id="318" r:id="rId13"/>
    <p:sldId id="31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DF8979-7C41-4165-9E78-C5F540E1B254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3C4F0B-3821-4A8F-AE5B-3164B79D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902982-6E3F-4E44-9D1F-5FE85FAE0C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74AE7-A7FD-4EF6-9ED6-771C9F9FB26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A14EE-4206-418E-B2A9-2CACBD42C6E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41C978-7C72-49AE-A9C3-EE802E5085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8E0D6E-B766-4401-A542-A856A192B8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A00592-A837-46BB-98E8-333837B296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5D4A77-9ABE-43BB-A2FE-A2A336A280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5F23A-141C-4637-9385-FB797119062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E0921B-0189-432F-8653-56B1E21788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0D941D-AA85-44BC-8B20-C9E46B3668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10906B-49BA-4ACA-ADB0-36EA5AE898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0B1A9-3D06-4186-B1CC-1C99862E3C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3F61B9-FCC0-4C88-BC3D-4685B4B774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73402-4E25-4C97-BA80-ABDF74C33D6B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C249E-4A2B-4500-B988-970B984E2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BF4B7-CE91-4CDF-9467-62373BC2458C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DCF0B-E536-4030-AD4C-5862548D9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35EA3-3902-4304-833E-7B6D9E4A98FD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8C7C8-F22C-40A1-80CA-18B9FCD9A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27D0D-2EBF-4E84-BF97-E18939F8D3BC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3F7-8F32-48ED-8D9D-90A0458B4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2D952-153F-4A84-9792-FC88393959BC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44C59-4163-4B03-986F-9DF2EE7AB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60FF3-ED1E-4D05-83D9-EE493F7130AF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C50BF-9CAC-43EA-A213-A38F5F6E5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D93D-A7BF-469C-B815-65D97C3F7A0E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C382D-22E6-4B79-B0F7-42D2B5848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ABC1-8EC3-41F3-927B-8FE34070E100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13156-1373-440A-90DF-E3AA8BCB4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B1EE4-63E6-48D9-9CAB-C3550702C276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563B4-9176-4E0B-818B-E89425EA3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B9662-C755-4534-B003-760D34CA4D3F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C936C-A2A9-44AB-A9AF-04BDC8358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A9415-BCBD-4F7B-BB41-E1F0C220EE92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ACA7E-666F-43AB-8031-0B6D2CC1D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201CF-0F0F-441E-AEDF-398EA6001DE0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08DD3E-6A27-49E3-8FC6-2EEDD473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71" r:id="rId2"/>
    <p:sldLayoutId id="2147483780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81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772400" cy="11652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en-US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</a:br>
            <a:r>
              <a:rPr lang="zh-CN" altLang="en-US" sz="8000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在十架上成长</a:t>
            </a:r>
            <a:endParaRPr lang="en-US" sz="8000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763000" cy="1905000"/>
          </a:xfrm>
        </p:spPr>
        <p:txBody>
          <a:bodyPr/>
          <a:lstStyle/>
          <a:p>
            <a:pPr marR="0" algn="ctr" eaLnBrk="1" hangingPunct="1"/>
            <a:endParaRPr lang="en-US" altLang="zh-CN" smtClean="0"/>
          </a:p>
          <a:p>
            <a:pPr marR="0" algn="ctr" eaLnBrk="1" hangingPunct="1"/>
            <a:endParaRPr lang="en-US" altLang="zh-CN" smtClean="0"/>
          </a:p>
          <a:p>
            <a:pPr marR="0" algn="ctr" eaLnBrk="1" hangingPunct="1"/>
            <a:r>
              <a:rPr lang="zh-CN" altLang="en-US" sz="3200" smtClean="0">
                <a:solidFill>
                  <a:srgbClr val="FFFF00"/>
                </a:solidFill>
              </a:rPr>
              <a:t>讲员：冯伟牧师</a:t>
            </a:r>
            <a:endParaRPr lang="en-US" sz="320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4400" b="1" smtClean="0"/>
              <a:t>路加福音</a:t>
            </a:r>
            <a:r>
              <a:rPr lang="en-US" altLang="zh-CN" sz="4400" b="1" smtClean="0"/>
              <a:t>9</a:t>
            </a:r>
            <a:r>
              <a:rPr lang="en-US" sz="4400" b="1" smtClean="0"/>
              <a:t>: </a:t>
            </a:r>
            <a:r>
              <a:rPr lang="en-US" altLang="zh-CN" sz="4400" b="1" smtClean="0"/>
              <a:t>23</a:t>
            </a:r>
            <a:r>
              <a:rPr lang="en-US" sz="4400" b="1" smtClean="0"/>
              <a:t>-</a:t>
            </a:r>
            <a:r>
              <a:rPr lang="en-US" altLang="zh-CN" sz="4400" b="1" smtClean="0"/>
              <a:t>25</a:t>
            </a:r>
            <a:endParaRPr lang="en-US" sz="4400" b="1" smtClean="0"/>
          </a:p>
          <a:p>
            <a:pPr>
              <a:buFont typeface="Wingdings 2" pitchFamily="18" charset="2"/>
              <a:buNone/>
            </a:pPr>
            <a:r>
              <a:rPr lang="en-US" altLang="zh-CN" sz="4000" b="1" smtClean="0"/>
              <a:t>23 </a:t>
            </a:r>
            <a:r>
              <a:rPr lang="zh-CN" altLang="en-US" sz="4000" b="1" u="sng" smtClean="0"/>
              <a:t>耶稣</a:t>
            </a:r>
            <a:r>
              <a:rPr lang="zh-CN" altLang="en-US" sz="4000" b="1" smtClean="0"/>
              <a:t>又对众人说，若有人要跟从我，就当舍己，天天背起他的十字架来，跟从我。 </a:t>
            </a:r>
            <a:r>
              <a:rPr lang="en-US" altLang="zh-CN" sz="4000" b="1" smtClean="0"/>
              <a:t>24 </a:t>
            </a:r>
            <a:r>
              <a:rPr lang="zh-CN" altLang="en-US" sz="4000" b="1" smtClean="0"/>
              <a:t>因为凡要救自己生命的，必丧掉生命。凡为我丧掉生命的，必救了生命。 </a:t>
            </a:r>
            <a:r>
              <a:rPr lang="en-US" altLang="zh-CN" sz="4000" b="1" smtClean="0"/>
              <a:t>25 </a:t>
            </a:r>
            <a:r>
              <a:rPr lang="zh-CN" altLang="en-US" sz="4000" b="1" smtClean="0"/>
              <a:t>人若赚得全世界，却丧了自己，赔上自己，有什么益处呢？</a:t>
            </a:r>
            <a:endParaRPr lang="en-US" sz="4000" b="1" smtClean="0"/>
          </a:p>
          <a:p>
            <a:pPr eaLnBrk="1" hangingPunct="1">
              <a:buFont typeface="Wingdings 2" pitchFamily="18" charset="2"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857250" indent="-857250" eaLnBrk="1" hangingPunct="1">
              <a:buFont typeface="Wingdings 2" pitchFamily="18" charset="2"/>
              <a:buNone/>
            </a:pPr>
            <a:r>
              <a:rPr lang="zh-CN" altLang="en-US" sz="4800" b="1" smtClean="0"/>
              <a:t>成功神学？失败神学？</a:t>
            </a:r>
            <a:endParaRPr lang="en-US" altLang="zh-CN" sz="4800" b="1" smtClean="0"/>
          </a:p>
          <a:p>
            <a:pPr marL="857250" indent="-857250" eaLnBrk="1" hangingPunct="1">
              <a:buFont typeface="Wingdings 2" pitchFamily="18" charset="2"/>
              <a:buNone/>
            </a:pPr>
            <a:r>
              <a:rPr lang="en-US" altLang="zh-CN" sz="4800" b="1" smtClean="0"/>
              <a:t>        </a:t>
            </a:r>
          </a:p>
          <a:p>
            <a:pPr marL="857250" indent="-857250" eaLnBrk="1" hangingPunct="1">
              <a:buFont typeface="Wingdings 2" pitchFamily="18" charset="2"/>
              <a:buNone/>
            </a:pPr>
            <a:r>
              <a:rPr lang="zh-CN" altLang="en-US" sz="4800" b="1" smtClean="0"/>
              <a:t>积极思想？消极思想？</a:t>
            </a:r>
            <a:endParaRPr lang="en-US" altLang="zh-CN" sz="4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857250" indent="-857250" eaLnBrk="1" hangingPunct="1">
              <a:buFont typeface="Wingdings 2" pitchFamily="18" charset="2"/>
              <a:buNone/>
            </a:pPr>
            <a:r>
              <a:rPr lang="zh-CN" altLang="en-US" sz="4800" b="1" smtClean="0"/>
              <a:t>成功神学？失败神学？</a:t>
            </a:r>
            <a:endParaRPr lang="en-US" altLang="zh-CN" sz="4800" b="1" smtClean="0"/>
          </a:p>
          <a:p>
            <a:pPr marL="857250" indent="-857250" eaLnBrk="1" hangingPunct="1">
              <a:buFont typeface="Wingdings 2" pitchFamily="18" charset="2"/>
              <a:buNone/>
            </a:pPr>
            <a:r>
              <a:rPr lang="en-US" altLang="zh-CN" sz="4800" b="1" smtClean="0"/>
              <a:t>   </a:t>
            </a:r>
            <a:r>
              <a:rPr lang="zh-CN" altLang="en-US" sz="6000" b="1" smtClean="0"/>
              <a:t>不，得胜的十架神学！</a:t>
            </a:r>
            <a:r>
              <a:rPr lang="en-US" altLang="zh-CN" sz="4800" b="1" smtClean="0"/>
              <a:t>     </a:t>
            </a:r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4800" b="1" smtClean="0"/>
          </a:p>
          <a:p>
            <a:pPr marL="857250" indent="-857250" eaLnBrk="1" hangingPunct="1">
              <a:buFont typeface="Wingdings 2" pitchFamily="18" charset="2"/>
              <a:buNone/>
            </a:pPr>
            <a:r>
              <a:rPr lang="zh-CN" altLang="en-US" sz="4800" b="1" smtClean="0"/>
              <a:t>积极思想？消极思想？</a:t>
            </a:r>
            <a:endParaRPr lang="en-US" altLang="zh-CN" sz="4800" b="1" smtClean="0"/>
          </a:p>
          <a:p>
            <a:pPr marL="857250" indent="-857250" eaLnBrk="1" hangingPunct="1">
              <a:buFont typeface="Wingdings 2" pitchFamily="18" charset="2"/>
              <a:buNone/>
            </a:pPr>
            <a:r>
              <a:rPr lang="en-US" altLang="zh-CN" sz="4800" b="1" smtClean="0"/>
              <a:t>   </a:t>
            </a:r>
            <a:r>
              <a:rPr lang="zh-CN" altLang="en-US" sz="6000" b="1" smtClean="0"/>
              <a:t>不，舍己思想！</a:t>
            </a:r>
            <a:endParaRPr lang="en-US" altLang="zh-CN" sz="60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4400" b="1" smtClean="0"/>
              <a:t>加拉太书</a:t>
            </a:r>
            <a:r>
              <a:rPr lang="en-US" altLang="zh-CN" sz="4400" b="1" smtClean="0"/>
              <a:t>6</a:t>
            </a:r>
            <a:r>
              <a:rPr lang="en-US" sz="4400" b="1" smtClean="0"/>
              <a:t>: </a:t>
            </a:r>
            <a:r>
              <a:rPr lang="en-US" altLang="zh-CN" sz="4400" b="1" smtClean="0"/>
              <a:t>14-15</a:t>
            </a:r>
            <a:endParaRPr lang="en-US" sz="4400" b="1" smtClean="0"/>
          </a:p>
          <a:p>
            <a:pPr>
              <a:buFont typeface="Wingdings 2" pitchFamily="18" charset="2"/>
              <a:buNone/>
            </a:pPr>
            <a:r>
              <a:rPr lang="zh-CN" altLang="en-US" sz="4400" b="1" smtClean="0"/>
              <a:t>但我断不以别的夸口，</a:t>
            </a:r>
            <a:r>
              <a:rPr lang="zh-CN" altLang="en-US" sz="4400" b="1" smtClean="0">
                <a:solidFill>
                  <a:srgbClr val="FFC000"/>
                </a:solidFill>
              </a:rPr>
              <a:t>只夸我们主</a:t>
            </a:r>
            <a:r>
              <a:rPr lang="zh-CN" altLang="en-US" sz="4400" b="1" u="sng" smtClean="0">
                <a:solidFill>
                  <a:srgbClr val="FFC000"/>
                </a:solidFill>
              </a:rPr>
              <a:t>耶稣</a:t>
            </a:r>
            <a:r>
              <a:rPr lang="zh-CN" altLang="en-US" sz="4400" b="1" smtClean="0">
                <a:solidFill>
                  <a:srgbClr val="FFC000"/>
                </a:solidFill>
              </a:rPr>
              <a:t>基督的十字架</a:t>
            </a:r>
            <a:r>
              <a:rPr lang="zh-CN" altLang="en-US" sz="4400" b="1" smtClean="0"/>
              <a:t>。因这十字架，就我而论，世界已经钉在十字架上。就世界而论，我已经钉在十字架上。受割礼不受割礼都无关紧要，要紧的就是</a:t>
            </a:r>
            <a:r>
              <a:rPr lang="zh-CN" altLang="en-US" sz="4400" b="1" smtClean="0">
                <a:solidFill>
                  <a:srgbClr val="FFC000"/>
                </a:solidFill>
              </a:rPr>
              <a:t>作新造的人</a:t>
            </a:r>
            <a:r>
              <a:rPr lang="zh-CN" altLang="en-US" sz="4400" b="1" smtClean="0"/>
              <a:t>。</a:t>
            </a:r>
            <a:endParaRPr lang="en-US" sz="4400" b="1" smtClean="0"/>
          </a:p>
          <a:p>
            <a:pPr eaLnBrk="1" hangingPunct="1">
              <a:buFont typeface="Wingdings 2" pitchFamily="18" charset="2"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3200" b="1" smtClean="0"/>
              <a:t>以弗所书</a:t>
            </a:r>
            <a:r>
              <a:rPr lang="en-US" sz="3200" b="1" smtClean="0"/>
              <a:t> </a:t>
            </a:r>
            <a:r>
              <a:rPr lang="en-US" altLang="zh-CN" sz="3200" b="1" smtClean="0"/>
              <a:t>4</a:t>
            </a:r>
            <a:r>
              <a:rPr lang="en-US" sz="3200" b="1" smtClean="0"/>
              <a:t>: </a:t>
            </a:r>
            <a:r>
              <a:rPr lang="en-US" altLang="zh-CN" sz="3200" b="1" smtClean="0"/>
              <a:t>9</a:t>
            </a:r>
            <a:r>
              <a:rPr lang="en-US" sz="3200" b="1" smtClean="0"/>
              <a:t>-</a:t>
            </a:r>
            <a:r>
              <a:rPr lang="en-US" altLang="zh-CN" sz="3200" b="1" smtClean="0"/>
              <a:t>16</a:t>
            </a:r>
            <a:endParaRPr lang="en-US" sz="3200" b="1" smtClean="0"/>
          </a:p>
          <a:p>
            <a:pPr>
              <a:buFont typeface="Wingdings 2" pitchFamily="18" charset="2"/>
              <a:buNone/>
            </a:pPr>
            <a:r>
              <a:rPr lang="zh-CN" altLang="en-US" sz="3200" smtClean="0">
                <a:solidFill>
                  <a:srgbClr val="FFC000"/>
                </a:solidFill>
              </a:rPr>
              <a:t>（</a:t>
            </a:r>
            <a:r>
              <a:rPr lang="zh-CN" altLang="en-US" sz="3200" b="1" smtClean="0">
                <a:solidFill>
                  <a:srgbClr val="FFC000"/>
                </a:solidFill>
              </a:rPr>
              <a:t>既说升上，岂不是先降在地下吗？ </a:t>
            </a:r>
            <a:r>
              <a:rPr lang="en-US" altLang="zh-CN" sz="3200" b="1" smtClean="0">
                <a:solidFill>
                  <a:srgbClr val="FFC000"/>
                </a:solidFill>
              </a:rPr>
              <a:t>10 </a:t>
            </a:r>
            <a:r>
              <a:rPr lang="zh-CN" altLang="en-US" sz="3200" b="1" smtClean="0">
                <a:solidFill>
                  <a:srgbClr val="FFC000"/>
                </a:solidFill>
              </a:rPr>
              <a:t>那降下的，就是远升诸天之上要充满万有的。）</a:t>
            </a:r>
            <a:r>
              <a:rPr lang="zh-CN" altLang="en-US" sz="2800" b="1" smtClean="0"/>
              <a:t> </a:t>
            </a:r>
            <a:r>
              <a:rPr lang="en-US" altLang="zh-CN" sz="2800" b="1" smtClean="0"/>
              <a:t>11 </a:t>
            </a:r>
            <a:r>
              <a:rPr lang="zh-CN" altLang="en-US" sz="2800" b="1" smtClean="0"/>
              <a:t>他所赐的有使徒，有先知。有传福音的。有牧师和教师。 </a:t>
            </a:r>
            <a:r>
              <a:rPr lang="en-US" altLang="zh-CN" sz="2800" b="1" smtClean="0"/>
              <a:t>12 </a:t>
            </a:r>
            <a:r>
              <a:rPr lang="zh-CN" altLang="en-US" sz="2800" b="1" smtClean="0"/>
              <a:t>为要成全圣徒，各尽其职，建立基督的身体。 </a:t>
            </a:r>
            <a:r>
              <a:rPr lang="en-US" altLang="zh-CN" sz="2800" b="1" smtClean="0"/>
              <a:t>13 </a:t>
            </a:r>
            <a:r>
              <a:rPr lang="zh-CN" altLang="en-US" sz="2800" b="1" smtClean="0"/>
              <a:t>直等到我们众人在真道上同归于一，认识神的儿子，得以长大成人，满有基督长成的身量。 </a:t>
            </a:r>
            <a:r>
              <a:rPr lang="en-US" altLang="zh-CN" sz="2800" b="1" smtClean="0"/>
              <a:t>14 </a:t>
            </a:r>
            <a:r>
              <a:rPr lang="zh-CN" altLang="en-US" sz="2800" b="1" smtClean="0"/>
              <a:t>使我们不再作小孩子，中了人的诡计，和欺骗的法术，被一切异教之风摇动，飘来飘去，就随从各样的异端。 </a:t>
            </a:r>
            <a:r>
              <a:rPr lang="en-US" altLang="zh-CN" sz="2800" b="1" smtClean="0"/>
              <a:t>15 </a:t>
            </a:r>
            <a:r>
              <a:rPr lang="zh-CN" altLang="en-US" sz="2800" b="1" smtClean="0"/>
              <a:t>惟用爱心说诚实话，凡事长进，连于元首基督。 </a:t>
            </a:r>
            <a:r>
              <a:rPr lang="en-US" altLang="zh-CN" sz="2800" b="1" smtClean="0"/>
              <a:t>16 </a:t>
            </a:r>
            <a:r>
              <a:rPr lang="zh-CN" altLang="en-US" sz="2800" b="1" smtClean="0"/>
              <a:t>全身都靠他联络得合式，百节各按各职，照着各体的功用，彼此相助，便叫身体渐渐增长，在爱中建立自己。</a:t>
            </a:r>
            <a:r>
              <a:rPr lang="en-US" sz="2800" b="1" smtClean="0"/>
              <a:t> </a:t>
            </a:r>
          </a:p>
          <a:p>
            <a:pPr eaLnBrk="1" hangingPunct="1">
              <a:buFont typeface="Wingdings 2" pitchFamily="18" charset="2"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zh-CN" altLang="en-US" sz="5400" b="1" smtClean="0"/>
              <a:t>灵命成长的困境</a:t>
            </a:r>
            <a:r>
              <a:rPr lang="zh-CN" altLang="en-US" sz="4800" b="1" smtClean="0"/>
              <a:t>：</a:t>
            </a:r>
            <a:endParaRPr lang="en-US" altLang="zh-CN" sz="4800" b="1" smtClean="0"/>
          </a:p>
          <a:p>
            <a:pPr algn="ctr" eaLnBrk="1" hangingPunct="1">
              <a:buFont typeface="Wingdings 2" pitchFamily="18" charset="2"/>
              <a:buNone/>
            </a:pPr>
            <a:endParaRPr lang="en-US" altLang="zh-CN" sz="4800" b="1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zh-CN" altLang="en-US" sz="4400" b="1" smtClean="0"/>
              <a:t>我为何长不大？</a:t>
            </a:r>
            <a:endParaRPr lang="en-US" altLang="zh-CN" sz="4400" b="1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zh-CN" altLang="en-US" sz="5400" b="1" smtClean="0"/>
              <a:t>何为十字架？</a:t>
            </a:r>
            <a:endParaRPr lang="en-US" altLang="zh-CN" sz="5400" b="1" smtClean="0"/>
          </a:p>
          <a:p>
            <a:pPr algn="ctr" eaLnBrk="1" hangingPunct="1">
              <a:buFont typeface="Wingdings 2" pitchFamily="18" charset="2"/>
              <a:buNone/>
            </a:pPr>
            <a:endParaRPr lang="en-US" altLang="zh-CN" sz="4400" b="1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zh-CN" altLang="en-US" sz="6000" b="1" smtClean="0"/>
              <a:t>非我</a:t>
            </a:r>
            <a:r>
              <a:rPr lang="en-US" altLang="zh-CN" sz="6000" b="1" smtClean="0"/>
              <a:t>, </a:t>
            </a:r>
            <a:r>
              <a:rPr lang="zh-CN" altLang="en-US" sz="6000" b="1" smtClean="0"/>
              <a:t>惟主！</a:t>
            </a:r>
            <a:endParaRPr lang="en-US" sz="6000" b="1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4400" b="1" smtClean="0"/>
              <a:t>加拉太书</a:t>
            </a:r>
            <a:r>
              <a:rPr lang="en-US" altLang="zh-CN" sz="4400" b="1" smtClean="0"/>
              <a:t>2</a:t>
            </a:r>
            <a:r>
              <a:rPr lang="en-US" sz="4400" b="1" smtClean="0"/>
              <a:t>: </a:t>
            </a:r>
            <a:r>
              <a:rPr lang="en-US" altLang="zh-CN" sz="4400" b="1" smtClean="0"/>
              <a:t>20</a:t>
            </a:r>
            <a:endParaRPr lang="en-US" sz="4400" b="1" smtClean="0"/>
          </a:p>
          <a:p>
            <a:pPr>
              <a:buFont typeface="Wingdings 2" pitchFamily="18" charset="2"/>
              <a:buNone/>
            </a:pPr>
            <a:r>
              <a:rPr lang="en-US" altLang="zh-CN" sz="4400" b="1" smtClean="0"/>
              <a:t>20 </a:t>
            </a:r>
            <a:r>
              <a:rPr lang="zh-CN" altLang="en-US" sz="4400" b="1" smtClean="0"/>
              <a:t>我已经与基督同钉十字架。现在活着的，</a:t>
            </a:r>
            <a:r>
              <a:rPr lang="zh-CN" altLang="en-US" sz="4400" b="1" smtClean="0">
                <a:solidFill>
                  <a:srgbClr val="FFC000"/>
                </a:solidFill>
              </a:rPr>
              <a:t>不再是我</a:t>
            </a:r>
            <a:r>
              <a:rPr lang="zh-CN" altLang="en-US" sz="4400" b="1" smtClean="0"/>
              <a:t>，</a:t>
            </a:r>
            <a:r>
              <a:rPr lang="zh-CN" altLang="en-US" sz="4400" b="1" smtClean="0">
                <a:solidFill>
                  <a:srgbClr val="FFC000"/>
                </a:solidFill>
              </a:rPr>
              <a:t>乃是基督</a:t>
            </a:r>
            <a:r>
              <a:rPr lang="zh-CN" altLang="en-US" sz="4400" b="1" smtClean="0"/>
              <a:t>在我里面活着。并且我如今在肉身活着，是因信神的儿子而活，他是爱我，为我舍己。</a:t>
            </a:r>
            <a:endParaRPr lang="en-US" sz="4400" b="1" smtClean="0"/>
          </a:p>
          <a:p>
            <a:pPr eaLnBrk="1" hangingPunct="1">
              <a:buFont typeface="Wingdings 2" pitchFamily="18" charset="2"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4400" b="1" smtClean="0"/>
              <a:t>哥林多书</a:t>
            </a:r>
            <a:r>
              <a:rPr lang="en-US" sz="4400" b="1" smtClean="0"/>
              <a:t> 1: 1</a:t>
            </a:r>
            <a:r>
              <a:rPr lang="en-US" altLang="zh-CN" sz="4400" b="1" smtClean="0"/>
              <a:t>7</a:t>
            </a:r>
            <a:r>
              <a:rPr lang="en-US" sz="4400" b="1" smtClean="0"/>
              <a:t>-1</a:t>
            </a:r>
            <a:r>
              <a:rPr lang="en-US" altLang="zh-CN" sz="4400" b="1" smtClean="0"/>
              <a:t>8</a:t>
            </a:r>
            <a:endParaRPr lang="en-US" sz="4400" b="1" smtClean="0"/>
          </a:p>
          <a:p>
            <a:pPr>
              <a:buFont typeface="Wingdings 2" pitchFamily="18" charset="2"/>
              <a:buNone/>
            </a:pPr>
            <a:r>
              <a:rPr lang="zh-CN" altLang="en-US" sz="4400" b="1" smtClean="0"/>
              <a:t>基督差遣我，原不是为施洗，乃是为</a:t>
            </a:r>
            <a:r>
              <a:rPr lang="zh-CN" altLang="en-US" sz="4400" b="1" smtClean="0">
                <a:solidFill>
                  <a:srgbClr val="FFC000"/>
                </a:solidFill>
              </a:rPr>
              <a:t>传福音</a:t>
            </a:r>
            <a:r>
              <a:rPr lang="zh-CN" altLang="en-US" sz="4400" b="1" smtClean="0"/>
              <a:t>；并不用智慧的言语，免得基督的十字架落了空。因为</a:t>
            </a:r>
            <a:r>
              <a:rPr lang="zh-CN" altLang="en-US" sz="4400" b="1" smtClean="0">
                <a:solidFill>
                  <a:srgbClr val="FFC000"/>
                </a:solidFill>
              </a:rPr>
              <a:t>十字架的道理</a:t>
            </a:r>
            <a:r>
              <a:rPr lang="zh-CN" altLang="en-US" sz="4400" b="1" smtClean="0"/>
              <a:t>，在那灭亡的人为愚拙；在我们得救的人却为　</a:t>
            </a:r>
            <a:r>
              <a:rPr lang="zh-CN" altLang="en-US" sz="4400" b="1" smtClean="0">
                <a:solidFill>
                  <a:srgbClr val="FFC000"/>
                </a:solidFill>
              </a:rPr>
              <a:t>神的大能</a:t>
            </a:r>
            <a:r>
              <a:rPr lang="zh-CN" altLang="en-US" sz="4400" b="1" smtClean="0"/>
              <a:t>。</a:t>
            </a:r>
            <a:endParaRPr lang="en-US" sz="4400" b="1" smtClean="0"/>
          </a:p>
          <a:p>
            <a:pPr eaLnBrk="1" hangingPunct="1">
              <a:buFont typeface="Wingdings 2" pitchFamily="18" charset="2"/>
              <a:buNone/>
            </a:pPr>
            <a:endParaRPr lang="en-US" b="1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857250" indent="-857250" eaLnBrk="1" hangingPunct="1">
              <a:buFont typeface="Wingdings 2" pitchFamily="18" charset="2"/>
              <a:buNone/>
            </a:pPr>
            <a:r>
              <a:rPr lang="zh-CN" altLang="en-US" sz="4400" b="1" smtClean="0"/>
              <a:t>何为福音？</a:t>
            </a: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r>
              <a:rPr lang="en-US" altLang="zh-CN" sz="4400" b="1" smtClean="0"/>
              <a:t>        </a:t>
            </a:r>
          </a:p>
          <a:p>
            <a:pPr marL="857250" indent="-857250" eaLnBrk="1" hangingPunct="1">
              <a:buFont typeface="Wingdings 2" pitchFamily="18" charset="2"/>
              <a:buNone/>
            </a:pPr>
            <a:r>
              <a:rPr lang="zh-CN" altLang="en-US" sz="4800" b="1" smtClean="0"/>
              <a:t>十字架的道理，神的大能！</a:t>
            </a:r>
            <a:endParaRPr lang="en-US" altLang="zh-CN" sz="4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857250" indent="-857250" eaLnBrk="1" hangingPunct="1">
              <a:buFont typeface="Wingdings 2" pitchFamily="18" charset="2"/>
              <a:buNone/>
            </a:pPr>
            <a:r>
              <a:rPr lang="zh-CN" altLang="en-US" sz="4400" b="1" smtClean="0"/>
              <a:t>“倒抛物线原则”：</a:t>
            </a: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4400" b="1" smtClean="0"/>
          </a:p>
          <a:p>
            <a:pPr marL="857250" indent="-857250" algn="ctr" eaLnBrk="1" hangingPunct="1">
              <a:buFont typeface="Wingdings 2" pitchFamily="18" charset="2"/>
              <a:buNone/>
            </a:pPr>
            <a:r>
              <a:rPr lang="zh-CN" altLang="en-US" sz="4400" b="1" smtClean="0"/>
              <a:t>降下与升上</a:t>
            </a:r>
            <a:endParaRPr lang="en-US" altLang="zh-CN" sz="4400" b="1" smtClean="0"/>
          </a:p>
          <a:p>
            <a:pPr marL="857250" indent="-857250" algn="ctr" eaLnBrk="1" hangingPunct="1">
              <a:buFont typeface="Wingdings 2" pitchFamily="18" charset="2"/>
              <a:buNone/>
            </a:pPr>
            <a:r>
              <a:rPr lang="zh-CN" altLang="en-US" sz="4400" b="1" smtClean="0"/>
              <a:t>倒空与充满</a:t>
            </a:r>
            <a:endParaRPr lang="en-US" altLang="zh-CN" sz="4400" b="1" smtClean="0"/>
          </a:p>
          <a:p>
            <a:pPr marL="857250" indent="-857250" algn="ctr" eaLnBrk="1" hangingPunct="1">
              <a:buFont typeface="Wingdings 2" pitchFamily="18" charset="2"/>
              <a:buNone/>
            </a:pPr>
            <a:r>
              <a:rPr lang="zh-CN" altLang="en-US" sz="4400" b="1" smtClean="0"/>
              <a:t>贫穷与富足</a:t>
            </a:r>
            <a:endParaRPr lang="en-US" altLang="zh-CN" sz="4400" b="1" smtClean="0"/>
          </a:p>
          <a:p>
            <a:pPr marL="857250" indent="-857250" algn="ctr" eaLnBrk="1" hangingPunct="1">
              <a:buFont typeface="Wingdings 2" pitchFamily="18" charset="2"/>
              <a:buNone/>
            </a:pPr>
            <a:r>
              <a:rPr lang="zh-CN" altLang="en-US" sz="4400" b="1" smtClean="0"/>
              <a:t>降服与荣耀</a:t>
            </a: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3048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857250" indent="-857250" eaLnBrk="1" hangingPunct="1">
              <a:buFont typeface="Wingdings 2" pitchFamily="18" charset="2"/>
              <a:buNone/>
            </a:pPr>
            <a:r>
              <a:rPr lang="zh-CN" altLang="en-US" sz="4400" b="1" smtClean="0"/>
              <a:t>一对公式：</a:t>
            </a: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4400" b="1" smtClean="0"/>
          </a:p>
          <a:p>
            <a:pPr marL="857250" indent="-857250" algn="ctr" eaLnBrk="1" hangingPunct="1">
              <a:buFont typeface="Wingdings 2" pitchFamily="18" charset="2"/>
              <a:buNone/>
            </a:pPr>
            <a:r>
              <a:rPr lang="en-US" altLang="zh-CN" sz="4400" b="1" smtClean="0"/>
              <a:t>0 + God = </a:t>
            </a:r>
            <a:r>
              <a:rPr lang="zh-CN" altLang="en-US" sz="4400" b="1" smtClean="0"/>
              <a:t>？</a:t>
            </a:r>
            <a:endParaRPr lang="en-US" altLang="zh-CN" sz="4400" b="1" smtClean="0"/>
          </a:p>
          <a:p>
            <a:pPr marL="857250" indent="-857250" algn="ctr" eaLnBrk="1" hangingPunct="1">
              <a:buFont typeface="Wingdings 2" pitchFamily="18" charset="2"/>
              <a:buNone/>
            </a:pPr>
            <a:r>
              <a:rPr lang="en-US" altLang="zh-CN" sz="4400" b="1" smtClean="0"/>
              <a:t>Good- God =</a:t>
            </a:r>
            <a:r>
              <a:rPr lang="zh-CN" altLang="en-US" sz="4400" b="1" smtClean="0"/>
              <a:t>？</a:t>
            </a: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z="18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altLang="zh-CN" sz="4400" b="1" smtClean="0"/>
          </a:p>
          <a:p>
            <a:pPr marL="857250" indent="-857250"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1545</TotalTime>
  <Words>375</Words>
  <Application>Microsoft Office PowerPoint</Application>
  <PresentationFormat>On-screen Show (4:3)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Constantia</vt:lpstr>
      <vt:lpstr>Wingdings 2</vt:lpstr>
      <vt:lpstr>宋体</vt:lpstr>
      <vt:lpstr>华文仿宋</vt:lpstr>
      <vt:lpstr>隶书</vt:lpstr>
      <vt:lpstr>PMingLiU</vt:lpstr>
      <vt:lpstr>Flow</vt:lpstr>
      <vt:lpstr>    在十架上成长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伐木 [詩經 · 小雅]</dc:title>
  <dc:creator>Pastor Wei</dc:creator>
  <cp:lastModifiedBy>Wei Feng</cp:lastModifiedBy>
  <cp:revision>28</cp:revision>
  <dcterms:created xsi:type="dcterms:W3CDTF">2010-09-06T05:33:25Z</dcterms:created>
  <dcterms:modified xsi:type="dcterms:W3CDTF">2018-04-09T22:52:35Z</dcterms:modified>
</cp:coreProperties>
</file>