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74" r:id="rId4"/>
    <p:sldId id="269" r:id="rId5"/>
    <p:sldId id="270" r:id="rId6"/>
    <p:sldId id="259" r:id="rId7"/>
    <p:sldId id="272" r:id="rId8"/>
    <p:sldId id="273" r:id="rId9"/>
    <p:sldId id="261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392" y="1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4C3299-11B7-4C46-9556-7FE01E46D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36B73-208A-47DF-971F-58C16AB9CD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C6E8341-C875-4EDB-9439-01BABF19C91F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CEFBD0E-656D-4A64-83FE-D1E3883854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ED9311E-43AF-4D6B-998F-3B4C7727C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57EB9-6456-47D5-9FA0-FA0154476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BA904-1DF4-4E77-956C-B74CB39E1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8D50974-8487-4DA5-BC54-1CE29F3027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A6FCF84-8C5C-47FE-817B-A0E604327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B795F4F-C83A-441C-AFCF-03978E3873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A69BD128-9497-4254-9260-E2A1BDE29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C74F7F-4F8B-431B-9885-845AA7106838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4CBFD25C-0DB6-41C2-83C4-6A51BAD2DA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86EAABE3-D7A4-48C4-B539-4A96D1F44E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4F6F3A3B-F007-4798-BE2C-A9CBB20FC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E5A3E8-9471-4CF6-A52F-904D2E31409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7B582A93-3ED6-4EA2-BDF1-86D462BAF5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AB41CA26-DA2F-46ED-94E2-356834273D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C075629-42E7-450C-9A2C-6B777606C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317F0B-0750-4559-ABD8-D4B89898A841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F034623-56AD-43B0-A066-ACCB53991D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394E68DF-E9A8-4802-A5AA-EA83A21DBC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5DDB39F-FE29-48EC-83A6-A60D0F0D4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E47A47-484F-4CAB-AFB4-C6529ACBFC82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F4BF531-202E-4DE3-9E33-D1EEBF1DE0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E727D4A-56BE-439A-8F40-878A34DD30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9DC2B4F-BB9C-4B49-B99B-1F9329EE4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05079A6-92A6-4E24-B370-D055EB8E7E2B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674AD5D-BBB5-491E-B58C-AD20B4A20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33E94A5D-4DF5-4847-BED8-EA4C2CC1E0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34CAB961-21F5-42C8-B014-0CF722CAC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BB713A-D8E4-4E97-9308-B8227F6B5331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6A002E6-7FA1-4DCF-BF01-191E8FC0F2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3B889FC9-3051-4943-A87B-5D0D4CC804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15F02721-5418-42F0-90BC-0740D5921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494BEE-D117-4351-BD7A-6C770D6081A8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6F079F7C-FDF6-4B61-8E1A-193B9DC507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636DF4EB-393B-40ED-9F90-1D3E6DE56A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F30DDE0-21B6-4235-B694-9D5C415AF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B88080-BCF3-487C-A5F1-6F0F0E277D03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33C6C843-9FDE-499E-BA29-52C301DA1F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DCEA3EAE-6C28-4653-9341-7F8246CC21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E2AE77F-401B-414D-8BCE-C09366A50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46AE40-02A2-4E6B-B25D-5C006A7C5434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95B2637A-11AD-4269-9D82-53B97BFBF8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13A7994F-B7B9-4A35-B036-CE770F01C9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AE732FD-FDBE-4ECA-9BA5-98582A3E0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7783DC-7D84-4818-AC00-634BB4D3A671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281CB17B-9AC3-4FB8-A847-AAEB0B8B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72CFE-DEC5-4761-8906-72B0EC33AA0B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11F476F0-6006-49F1-9830-4214C787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88AD985D-CAE1-48FD-896E-F772B4EF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41CB5EE-04A5-4C58-8320-65996F7FB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85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C751C98E-FE6D-4016-B0EB-D68AFCFE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2AA75-FA85-47B9-97AD-B2FFDB1EE445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EFC9CF0-4795-445E-936C-ACC1E520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7BD557EB-30E4-4F10-98D6-825425FE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6E5CD-C1A9-47DB-B4E7-7429207235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56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AC54D6B-5F52-4738-9BA0-13C78E64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0914F-3A78-4D29-A9C0-CA539EAE0164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A9791595-9AA1-4571-9672-89C5ECC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541478A1-A7D6-492C-A00D-8EE43861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3F6D6-55FE-46ED-98E1-264CBD7742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47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F2862196-8338-43A1-96D7-D5022CE4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FE86D-3287-422C-A756-0C453CF8B17A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14A04FD0-51F1-4984-9AB0-2644B70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550F5469-BF4C-4DF9-8CA3-6DE87FF4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CB2C8-007F-4339-8302-8E20AA27B2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45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525CC-5254-4D28-82B2-87390CD1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CC6DC-A348-4232-8EAE-BF0F045A8AAA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D1FC-92BE-4BA7-BB0F-BECB67CC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AF5D-0FFE-41C4-8937-BC606FD1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F0C1CADD-B8EB-4834-9911-C99A42EFF0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021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CC3A217A-BF0A-406C-A25C-AB3CA871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3CE3-8DA5-4D0D-A8E8-67F7B50D6BED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A3999BD2-F86E-466B-B84E-C1F2D2E5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AF8DC451-49D6-4B9B-8F6F-214D33CB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1335-B6D0-4717-ADA5-7418F02F05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3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DF7AE344-E99F-450B-8B66-C72C7F55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BB1C-6027-4F80-83C3-0C9BA471BE28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8" name="Footer Placeholder 21">
            <a:extLst>
              <a:ext uri="{FF2B5EF4-FFF2-40B4-BE49-F238E27FC236}">
                <a16:creationId xmlns:a16="http://schemas.microsoft.com/office/drawing/2014/main" id="{272F4C3B-76FE-4429-B09F-10FC2704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>
            <a:extLst>
              <a:ext uri="{FF2B5EF4-FFF2-40B4-BE49-F238E27FC236}">
                <a16:creationId xmlns:a16="http://schemas.microsoft.com/office/drawing/2014/main" id="{FD1E08D1-BDAD-40EF-9BCA-FE3150A5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D233B-DEA3-41EC-A82F-E67BD8DE59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0A0FCB55-2FB5-476B-98EE-9961FDF32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98E56-D726-42EA-8808-A8B29BF0627F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382276B4-153B-40DD-AC31-13440802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6CDF8AF8-3D87-45EC-93E3-CEA5B67C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26913-EC54-4586-B383-F242BE6117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5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A4797A30-DDD3-4154-8053-BDE3C589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C1A1A-1697-40F4-AEE6-ED4FDB87E697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7D6C8458-76E5-4A37-960C-4B22E74B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2D3CBC44-C034-483A-991C-D7131721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A333E-D7D5-404B-9316-39A6CA0EB7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2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4BB06CD9-AC93-463A-99A9-43C13D4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203F8-6F46-4904-B6D8-63DD2C6C4323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B1A1EC36-1694-4545-B5B9-BFB5A41D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74C1117F-CD14-4D96-8EDC-FD758B4F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C7DAD-BD50-4F0A-8895-0B388654A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4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>
            <a:extLst>
              <a:ext uri="{FF2B5EF4-FFF2-40B4-BE49-F238E27FC236}">
                <a16:creationId xmlns:a16="http://schemas.microsoft.com/office/drawing/2014/main" id="{4782D640-A13C-4194-8105-52A50A4660C8}"/>
              </a:ext>
            </a:extLst>
          </p:cNvPr>
          <p:cNvSpPr/>
          <p:nvPr/>
        </p:nvSpPr>
        <p:spPr>
          <a:xfrm rot="420000" flipV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E085E94-D763-475B-AE2A-EA2FC399A992}"/>
              </a:ext>
            </a:extLst>
          </p:cNvPr>
          <p:cNvSpPr/>
          <p:nvPr/>
        </p:nvSpPr>
        <p:spPr>
          <a:xfrm rot="420000" flipV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90A41761-A1F6-4C64-826B-3BB6541E3E1F}"/>
              </a:ext>
            </a:extLst>
          </p:cNvPr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100089C9-C6A9-4A8E-897E-2F166E1253F8}"/>
              </a:ext>
            </a:extLst>
          </p:cNvPr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154297EA-E931-49F1-98AE-13D42694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036D-E02C-4C19-9EFF-DAA4774379C5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64D089AA-F1A6-4F57-A231-D0A90801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6612D63-DBCE-460F-8DBA-A90C5D4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7F6E316E-CF15-42CA-8E95-676BE9D3EA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72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B728F3F-A821-4DAE-9487-0DC79FEFE0E1}"/>
              </a:ext>
            </a:extLst>
          </p:cNvPr>
          <p:cNvSpPr>
            <a:spLocks/>
          </p:cNvSpPr>
          <p:nvPr/>
        </p:nvSpPr>
        <p:spPr bwMode="auto">
          <a:xfrm>
            <a:off x="-12700" y="-7938"/>
            <a:ext cx="1221740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349347A-9E60-4752-8C72-F79858BAA16E}"/>
              </a:ext>
            </a:extLst>
          </p:cNvPr>
          <p:cNvSpPr>
            <a:spLocks/>
          </p:cNvSpPr>
          <p:nvPr/>
        </p:nvSpPr>
        <p:spPr bwMode="auto">
          <a:xfrm>
            <a:off x="5842000" y="-7938"/>
            <a:ext cx="63500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>
            <a:extLst>
              <a:ext uri="{FF2B5EF4-FFF2-40B4-BE49-F238E27FC236}">
                <a16:creationId xmlns:a16="http://schemas.microsoft.com/office/drawing/2014/main" id="{62DF8565-9BCC-4999-AD90-306623B7C8E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9">
            <a:extLst>
              <a:ext uri="{FF2B5EF4-FFF2-40B4-BE49-F238E27FC236}">
                <a16:creationId xmlns:a16="http://schemas.microsoft.com/office/drawing/2014/main" id="{896A9306-8AD7-47BA-B885-A9DAED0753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9DF57F7-3064-4533-AAF9-27B0A357D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2C567D7-55B4-4D6E-8DB7-EA4A1D19AD8A}" type="datetimeFigureOut">
              <a:rPr lang="en-US"/>
              <a:pPr>
                <a:defRPr/>
              </a:pPr>
              <a:t>4/19/2018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16AD4F39-0227-4721-8081-6D49F435D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00B430F-BA26-4B31-929A-AB7D4A4F3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anose="02030602050306030303" pitchFamily="18" charset="0"/>
              </a:defRPr>
            </a:lvl1pPr>
          </a:lstStyle>
          <a:p>
            <a:fld id="{174CF121-54EA-413A-9F14-4DCD46A7DC3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3" name="Group 1">
            <a:extLst>
              <a:ext uri="{FF2B5EF4-FFF2-40B4-BE49-F238E27FC236}">
                <a16:creationId xmlns:a16="http://schemas.microsoft.com/office/drawing/2014/main" id="{6414A056-0469-4EDA-9163-A6FE41A7645D}"/>
              </a:ext>
            </a:extLst>
          </p:cNvPr>
          <p:cNvGrpSpPr>
            <a:grpSpLocks/>
          </p:cNvGrpSpPr>
          <p:nvPr/>
        </p:nvGrpSpPr>
        <p:grpSpPr bwMode="auto">
          <a:xfrm>
            <a:off x="-25399" y="203200"/>
            <a:ext cx="12240684" cy="647700"/>
            <a:chOff x="-19045" y="216550"/>
            <a:chExt cx="9180548" cy="64922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51FBD1-73E2-47ED-B672-F57CFAE4FBF5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84EA736-B999-4D3C-BA89-0DA29B785564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3" r:id="rId2"/>
    <p:sldLayoutId id="2147483822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23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EF964-48CD-41C1-8BF7-16D7CBA7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066801"/>
            <a:ext cx="7848600" cy="1295400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</a:br>
            <a:r>
              <a:rPr lang="zh-CN" altLang="en-US" sz="7300" dirty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刚强得胜的基督门徒</a:t>
            </a:r>
            <a:endParaRPr lang="en-US" sz="5300" dirty="0">
              <a:solidFill>
                <a:srgbClr val="FFFF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D4D9A7F8-61BC-4CCC-9D66-DC8BAA6F3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2667000"/>
            <a:ext cx="8763000" cy="2971800"/>
          </a:xfrm>
        </p:spPr>
        <p:txBody>
          <a:bodyPr/>
          <a:lstStyle/>
          <a:p>
            <a:pPr marR="0" algn="ctr" eaLnBrk="1" hangingPunct="1"/>
            <a:endParaRPr lang="en-US" altLang="zh-CN"/>
          </a:p>
          <a:p>
            <a:pPr marR="0" algn="ctr" eaLnBrk="1" hangingPunct="1"/>
            <a:endParaRPr lang="en-US" altLang="zh-CN"/>
          </a:p>
          <a:p>
            <a:pPr marR="0" algn="ctr" eaLnBrk="1" hangingPunct="1"/>
            <a:endParaRPr lang="en-US" altLang="zh-CN"/>
          </a:p>
          <a:p>
            <a:pPr marR="0" algn="ctr" eaLnBrk="1" hangingPunct="1"/>
            <a:endParaRPr lang="en-US" altLang="zh-CN"/>
          </a:p>
          <a:p>
            <a:pPr marR="0" algn="ctr" eaLnBrk="1" hangingPunct="1"/>
            <a:r>
              <a:rPr lang="zh-CN" altLang="en-US" sz="3200">
                <a:solidFill>
                  <a:srgbClr val="FFFF00"/>
                </a:solidFill>
              </a:rPr>
              <a:t>讲员：冯伟牧师</a:t>
            </a:r>
            <a:endParaRPr lang="en-US" altLang="zh-CN" sz="3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4AA217D-F852-45BC-833D-41AA67F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390650"/>
          </a:xfrm>
        </p:spPr>
        <p:txBody>
          <a:bodyPr/>
          <a:lstStyle/>
          <a:p>
            <a:pPr algn="ctr" eaLnBrk="1" hangingPunct="1"/>
            <a:r>
              <a:rPr lang="zh-CN" altLang="en-US" sz="4000" b="1"/>
              <a:t>結論与回應 </a:t>
            </a:r>
            <a:br>
              <a:rPr lang="en-US" altLang="zh-CN" sz="4000" b="1"/>
            </a:br>
            <a:r>
              <a:rPr lang="en-US" altLang="en-US" sz="4000" b="1"/>
              <a:t>Conclusion and Response: </a:t>
            </a:r>
            <a:endParaRPr lang="en-US" altLang="en-US" sz="400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1781DB6-167D-4D1F-978B-F7623709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1336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1. </a:t>
            </a:r>
            <a:r>
              <a:rPr lang="zh-CN" altLang="en-US" sz="2800" b="1"/>
              <a:t>除了前面三个命令语气的动词，第七节还有一个“你要思想”。让我们把这三个吩咐和榜样记在心中，照着去行。～ </a:t>
            </a:r>
            <a:r>
              <a:rPr lang="en-US" altLang="en-US" sz="2800" b="1">
                <a:latin typeface="Arial Narrow" panose="020B0606020202030204" pitchFamily="34" charset="0"/>
              </a:rPr>
              <a:t>Besides the three prior imperative verbs, in Verse 7 there’s another command “reflect”. Let us remember those three command and examples in heart, and follow in action.</a:t>
            </a:r>
          </a:p>
          <a:p>
            <a:pPr eaLnBrk="1" hangingPunct="1"/>
            <a:endParaRPr lang="en-US" altLang="en-US" sz="3200" b="1">
              <a:latin typeface="Arial Narrow" panose="020B060602020203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/>
              <a:t>V7. </a:t>
            </a:r>
            <a:r>
              <a:rPr lang="zh-CN" altLang="en-US" sz="2800" b="1"/>
              <a:t>我所说的话你要思想，因为凡事主必给你聪明。</a:t>
            </a:r>
            <a:endParaRPr lang="en-US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17D544F-F07E-4820-912D-72372F2C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390650"/>
          </a:xfrm>
        </p:spPr>
        <p:txBody>
          <a:bodyPr/>
          <a:lstStyle/>
          <a:p>
            <a:pPr algn="ctr" eaLnBrk="1" hangingPunct="1"/>
            <a:r>
              <a:rPr lang="zh-CN" altLang="en-US" sz="4000" b="1"/>
              <a:t>結論与回應 </a:t>
            </a:r>
            <a:br>
              <a:rPr lang="en-US" altLang="zh-CN" sz="4000" b="1"/>
            </a:br>
            <a:r>
              <a:rPr lang="en-US" altLang="en-US" sz="4000" b="1"/>
              <a:t>Conclusion and Response: </a:t>
            </a:r>
            <a:endParaRPr lang="en-US" altLang="en-US" sz="400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90018F6-43E3-42C2-9165-09AC4E85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438400"/>
            <a:ext cx="8229600" cy="3886200"/>
          </a:xfrm>
        </p:spPr>
        <p:txBody>
          <a:bodyPr/>
          <a:lstStyle/>
          <a:p>
            <a:pPr eaLnBrk="1" hangingPunct="1"/>
            <a:r>
              <a:rPr lang="zh-CN" altLang="en-US" sz="3200" b="1"/>
              <a:t>默想并背诵提摩太後书 </a:t>
            </a:r>
            <a:r>
              <a:rPr lang="en-US" altLang="en-US" sz="3200" b="1"/>
              <a:t>2:1: </a:t>
            </a:r>
            <a:r>
              <a:rPr lang="zh-CN" altLang="en-US" sz="3200" b="1"/>
              <a:t>我儿啊，你要在基督耶稣的恩典上刚强起来。～ </a:t>
            </a:r>
            <a:r>
              <a:rPr lang="en-US" altLang="en-US" sz="3200" b="1"/>
              <a:t>Meditate on and Memorize 2 Timothy 2:1: You then, my son, be strong in the grace that is in Christ Jesus.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34BB-7299-4D63-B86E-85CE43C8B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81001"/>
            <a:ext cx="7696200" cy="1165225"/>
          </a:xfrm>
          <a:ln>
            <a:miter lim="800000"/>
            <a:headEnd/>
            <a:tailEnd/>
          </a:ln>
          <a:extLst/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sz="3600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BFBA7A66-F8F3-4B24-A3D3-8EF46688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533400"/>
            <a:ext cx="8458200" cy="5638800"/>
          </a:xfrm>
        </p:spPr>
        <p:txBody>
          <a:bodyPr/>
          <a:lstStyle/>
          <a:p>
            <a:pPr marR="0" algn="l" eaLnBrk="1" hangingPunct="1"/>
            <a:r>
              <a:rPr lang="zh-CN" altLang="en-US" sz="3200" b="1" u="sng"/>
              <a:t>提摩太后书</a:t>
            </a:r>
            <a:r>
              <a:rPr lang="en-US" altLang="en-US" sz="3200" b="1" u="sng"/>
              <a:t>  2 Timothy  2: 1-7</a:t>
            </a:r>
          </a:p>
          <a:p>
            <a:pPr marR="0" algn="l" eaLnBrk="1" hangingPunct="1"/>
            <a:endParaRPr lang="en-US" altLang="en-US" sz="2800" b="1" u="sng"/>
          </a:p>
          <a:p>
            <a:pPr marR="0" algn="l" eaLnBrk="1" hangingPunct="1"/>
            <a:r>
              <a:rPr lang="en-US" altLang="en-US" sz="2800" b="1"/>
              <a:t>1  </a:t>
            </a:r>
            <a:r>
              <a:rPr lang="zh-CN" altLang="en-US" sz="2800" b="1"/>
              <a:t>我儿啊，你要在基督耶稣的恩典上刚强起来。</a:t>
            </a:r>
            <a:endParaRPr lang="en-US" altLang="en-US" sz="2800" b="1"/>
          </a:p>
          <a:p>
            <a:pPr marR="0" algn="l" eaLnBrk="1" hangingPunct="1"/>
            <a:r>
              <a:rPr lang="en-US" altLang="en-US" sz="2800" b="1"/>
              <a:t>2  </a:t>
            </a:r>
            <a:r>
              <a:rPr lang="zh-CN" altLang="en-US" sz="2800" b="1"/>
              <a:t>你在许多见证人面前听见我所教训的，也要交托那忠心能教导别人的人。</a:t>
            </a:r>
            <a:endParaRPr lang="en-US" altLang="en-US" sz="2800" b="1"/>
          </a:p>
          <a:p>
            <a:pPr marR="0" algn="l" eaLnBrk="1" hangingPunct="1"/>
            <a:r>
              <a:rPr lang="en-US" altLang="en-US" sz="2800" b="1"/>
              <a:t>3  </a:t>
            </a:r>
            <a:r>
              <a:rPr lang="zh-CN" altLang="en-US" sz="2800" b="1"/>
              <a:t>你要和［我］同受苦难，好象基督耶稣的精兵。</a:t>
            </a:r>
            <a:endParaRPr lang="en-US" altLang="en-US" sz="2800" b="1"/>
          </a:p>
          <a:p>
            <a:pPr marR="0" algn="l" eaLnBrk="1" hangingPunct="1"/>
            <a:r>
              <a:rPr lang="en-US" altLang="en-US" sz="2800" b="1"/>
              <a:t>4  </a:t>
            </a:r>
            <a:r>
              <a:rPr lang="zh-CN" altLang="en-US" sz="2800" b="1"/>
              <a:t>凡在军中当兵的，不将世务缠身，好叫那招他当兵的人喜悦。</a:t>
            </a:r>
            <a:endParaRPr lang="en-US" altLang="en-US" sz="2800" b="1"/>
          </a:p>
          <a:p>
            <a:pPr marR="0" algn="l" eaLnBrk="1" hangingPunct="1"/>
            <a:r>
              <a:rPr lang="en-US" altLang="en-US" sz="2800" b="1"/>
              <a:t>5  </a:t>
            </a:r>
            <a:r>
              <a:rPr lang="zh-CN" altLang="en-US" sz="2800" b="1"/>
              <a:t>人若在场上比武，非按规矩，就不能得冠冕。</a:t>
            </a:r>
            <a:endParaRPr lang="en-US" altLang="en-US" sz="2800" b="1"/>
          </a:p>
          <a:p>
            <a:pPr marR="0" algn="l" eaLnBrk="1" hangingPunct="1"/>
            <a:r>
              <a:rPr lang="en-US" altLang="en-US" sz="2800" b="1"/>
              <a:t>6  </a:t>
            </a:r>
            <a:r>
              <a:rPr lang="zh-CN" altLang="en-US" sz="2800" b="1"/>
              <a:t>劳力的农夫，理当先得粮食。</a:t>
            </a:r>
            <a:endParaRPr lang="en-US" altLang="en-US" sz="2800" b="1"/>
          </a:p>
          <a:p>
            <a:pPr marR="0" algn="l" eaLnBrk="1" hangingPunct="1"/>
            <a:r>
              <a:rPr lang="en-US" altLang="en-US" sz="2800" b="1"/>
              <a:t>7  </a:t>
            </a:r>
            <a:r>
              <a:rPr lang="zh-CN" altLang="en-US" sz="2800" b="1"/>
              <a:t>我所说的话你要思想，因为凡事主必给你聪明。</a:t>
            </a:r>
            <a:endParaRPr lang="en-US" altLang="en-US" sz="2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CD92177-05D7-4BCF-AC2C-6E7604C6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228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CDFC4F3-55B7-408B-AE54-E5B8EB12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533400"/>
            <a:ext cx="8305800" cy="57912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sz="3200" b="1" u="sng"/>
              <a:t>前言</a:t>
            </a:r>
            <a:r>
              <a:rPr lang="zh-CN" altLang="en-US" sz="3200" b="1"/>
              <a:t>：提摩太是使徒保罗在主里的真儿子，他是一位个性柔弱的传道人。在遭遇试炼痛苦时，保罗不但安慰他，更和他分享“严的爱”，用三个榜样来激励他更好地服事神。</a:t>
            </a:r>
            <a:endParaRPr lang="en-US" altLang="en-US" sz="3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591812-FDA5-4DDF-9009-3F8038AB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609600"/>
            <a:ext cx="8229600" cy="1238250"/>
          </a:xfrm>
        </p:spPr>
        <p:txBody>
          <a:bodyPr/>
          <a:lstStyle/>
          <a:p>
            <a:pPr algn="ctr" eaLnBrk="1" hangingPunct="1"/>
            <a:r>
              <a:rPr lang="en-US" altLang="en-US" sz="4000" b="1"/>
              <a:t>I. </a:t>
            </a:r>
            <a:r>
              <a:rPr lang="zh-CN" altLang="en-US" sz="4000" b="1"/>
              <a:t>你要刚强 </a:t>
            </a:r>
            <a:r>
              <a:rPr lang="en-US" altLang="en-US" sz="4000" b="1"/>
              <a:t>----- </a:t>
            </a:r>
            <a:r>
              <a:rPr lang="zh-CN" altLang="en-US" sz="4000" b="1"/>
              <a:t>“农夫”</a:t>
            </a:r>
            <a:r>
              <a:rPr lang="en-US" altLang="en-US" sz="4000" b="1"/>
              <a:t>     </a:t>
            </a:r>
            <a:br>
              <a:rPr lang="en-US" altLang="en-US" sz="4000" b="1"/>
            </a:br>
            <a:r>
              <a:rPr lang="en-US" altLang="en-US" sz="4000" b="1"/>
              <a:t> Endeavor ----- “Farmer”</a:t>
            </a:r>
            <a:endParaRPr lang="en-US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A818CE3-FB0B-473E-87CE-D8366C42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209800"/>
            <a:ext cx="8305800" cy="41148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V1.  </a:t>
            </a:r>
            <a:r>
              <a:rPr lang="zh-CN" altLang="en-US" sz="3200" b="1"/>
              <a:t>我儿啊，你要在基督耶稣的恩典上刚强起来。</a:t>
            </a:r>
            <a:endParaRPr lang="en-US" altLang="zh-CN" sz="3200" b="1"/>
          </a:p>
          <a:p>
            <a:pPr eaLnBrk="1" hangingPunct="1"/>
            <a:endParaRPr lang="en-US" altLang="zh-CN" sz="3200" b="1"/>
          </a:p>
          <a:p>
            <a:pPr eaLnBrk="1" hangingPunct="1"/>
            <a:r>
              <a:rPr lang="en-US" altLang="en-US" sz="3200" b="1"/>
              <a:t>V6. </a:t>
            </a:r>
            <a:r>
              <a:rPr lang="zh-CN" altLang="en-US" sz="3200" b="1"/>
              <a:t>劳力的农夫，理当先得粮食。</a:t>
            </a:r>
            <a:endParaRPr lang="en-US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7CF55B6-66A8-4B76-983A-F0F029C6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609600"/>
            <a:ext cx="8229600" cy="1238250"/>
          </a:xfrm>
        </p:spPr>
        <p:txBody>
          <a:bodyPr/>
          <a:lstStyle/>
          <a:p>
            <a:pPr algn="ctr" eaLnBrk="1" hangingPunct="1"/>
            <a:r>
              <a:rPr lang="en-US" altLang="en-US" sz="4000" b="1"/>
              <a:t>I. </a:t>
            </a:r>
            <a:r>
              <a:rPr lang="zh-CN" altLang="en-US" sz="4000" b="1"/>
              <a:t>你要刚强 </a:t>
            </a:r>
            <a:r>
              <a:rPr lang="en-US" altLang="en-US" sz="4000" b="1"/>
              <a:t>----- </a:t>
            </a:r>
            <a:r>
              <a:rPr lang="zh-CN" altLang="en-US" sz="4000" b="1"/>
              <a:t>“农夫”</a:t>
            </a:r>
            <a:r>
              <a:rPr lang="en-US" altLang="en-US" sz="4000" b="1"/>
              <a:t>     </a:t>
            </a:r>
            <a:br>
              <a:rPr lang="en-US" altLang="en-US" sz="4000" b="1"/>
            </a:br>
            <a:r>
              <a:rPr lang="en-US" altLang="en-US" sz="4000" b="1"/>
              <a:t> Endeavor ----- “Farmer”</a:t>
            </a:r>
            <a:endParaRPr lang="en-US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6F78CA9-1E32-4ACF-B98C-BA11216F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209800"/>
            <a:ext cx="8305800" cy="41148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sz="3200" b="1"/>
              <a:t>雅各书 </a:t>
            </a:r>
            <a:r>
              <a:rPr lang="en-US" altLang="zh-CN" sz="3200" b="1"/>
              <a:t>5: 7 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3200" b="1"/>
              <a:t>   </a:t>
            </a:r>
            <a:r>
              <a:rPr lang="zh-CN" altLang="en-US" sz="3200" b="1"/>
              <a:t>弟兄们哪，你们要忍耐直到主来。看哪，</a:t>
            </a:r>
            <a:r>
              <a:rPr lang="zh-CN" altLang="en-US" sz="3200" b="1">
                <a:solidFill>
                  <a:srgbClr val="7030A0"/>
                </a:solidFill>
              </a:rPr>
              <a:t>农夫</a:t>
            </a:r>
            <a:r>
              <a:rPr lang="zh-CN" altLang="en-US" sz="3200" b="1" u="sng">
                <a:solidFill>
                  <a:srgbClr val="7030A0"/>
                </a:solidFill>
              </a:rPr>
              <a:t>忍耐</a:t>
            </a:r>
            <a:r>
              <a:rPr lang="zh-CN" altLang="en-US" sz="3200" b="1">
                <a:solidFill>
                  <a:srgbClr val="7030A0"/>
                </a:solidFill>
              </a:rPr>
              <a:t>等候地里宝贵的出产，直到得了秋雨春雨。</a:t>
            </a:r>
            <a:r>
              <a:rPr lang="en-US" altLang="zh-CN" sz="3200" b="1">
                <a:solidFill>
                  <a:srgbClr val="7030A0"/>
                </a:solidFill>
              </a:rPr>
              <a:t>8</a:t>
            </a:r>
            <a:r>
              <a:rPr lang="zh-CN" altLang="en-US" sz="3200" b="1">
                <a:solidFill>
                  <a:srgbClr val="7030A0"/>
                </a:solidFill>
              </a:rPr>
              <a:t>你们也当忍耐，</a:t>
            </a:r>
            <a:r>
              <a:rPr lang="zh-CN" altLang="en-US" sz="3200" b="1" u="sng">
                <a:solidFill>
                  <a:srgbClr val="7030A0"/>
                </a:solidFill>
              </a:rPr>
              <a:t>坚固</a:t>
            </a:r>
            <a:r>
              <a:rPr lang="zh-CN" altLang="en-US" sz="3200" b="1">
                <a:solidFill>
                  <a:srgbClr val="7030A0"/>
                </a:solidFill>
              </a:rPr>
              <a:t>你们的心</a:t>
            </a:r>
            <a:r>
              <a:rPr lang="zh-CN" altLang="en-US" sz="3200" b="1"/>
              <a:t>。因为主来的日子近了</a:t>
            </a:r>
            <a:r>
              <a:rPr lang="en-US" altLang="zh-CN" sz="3200" b="1"/>
              <a:t>.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132E52E-967A-4722-AFB6-A8967194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390650"/>
          </a:xfrm>
        </p:spPr>
        <p:txBody>
          <a:bodyPr/>
          <a:lstStyle/>
          <a:p>
            <a:pPr algn="ctr" eaLnBrk="1" hangingPunct="1"/>
            <a:r>
              <a:rPr lang="en-US" altLang="zh-CN" sz="4000" b="1"/>
              <a:t>II. </a:t>
            </a:r>
            <a:r>
              <a:rPr lang="zh-CN" altLang="en-US" sz="4000" b="1"/>
              <a:t>你要交托</a:t>
            </a:r>
            <a:r>
              <a:rPr lang="en-US" altLang="en-US" sz="4000" b="1"/>
              <a:t> ----- “</a:t>
            </a:r>
            <a:r>
              <a:rPr lang="zh-CN" altLang="en-US" sz="4000" b="1"/>
              <a:t>运动员</a:t>
            </a:r>
            <a:r>
              <a:rPr lang="en-US" altLang="en-US" sz="4000" b="1"/>
              <a:t>”    </a:t>
            </a:r>
            <a:br>
              <a:rPr lang="en-US" altLang="en-US" sz="4000" b="1"/>
            </a:br>
            <a:r>
              <a:rPr lang="en-US" altLang="en-US" sz="4000" b="1"/>
              <a:t>  Entrust ------ “Athlete” </a:t>
            </a:r>
            <a:endParaRPr lang="en-US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D316F9B-C7D7-4D10-A35C-B947FB03D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286000"/>
            <a:ext cx="8229600" cy="4038600"/>
          </a:xfrm>
        </p:spPr>
        <p:txBody>
          <a:bodyPr/>
          <a:lstStyle/>
          <a:p>
            <a:pPr eaLnBrk="1" hangingPunct="1"/>
            <a:r>
              <a:rPr lang="en-US" altLang="zh-CN" sz="3200" b="1"/>
              <a:t>V2.</a:t>
            </a:r>
            <a:r>
              <a:rPr lang="en-US" altLang="zh-CN" sz="3200" b="1">
                <a:latin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</a:rPr>
              <a:t>你在许多见证人面前听见我所教训的，也要交托那忠心能教导别人的人。</a:t>
            </a:r>
            <a:endParaRPr lang="en-US" altLang="en-US" sz="3200" b="1"/>
          </a:p>
          <a:p>
            <a:pPr eaLnBrk="1" hangingPunct="1"/>
            <a:endParaRPr lang="en-US" altLang="en-US" sz="3200" b="1"/>
          </a:p>
          <a:p>
            <a:pPr eaLnBrk="1" hangingPunct="1"/>
            <a:r>
              <a:rPr lang="en-US" altLang="en-US" sz="3200" b="1">
                <a:ea typeface="宋体" panose="02010600030101010101" pitchFamily="2" charset="-122"/>
              </a:rPr>
              <a:t>V5</a:t>
            </a:r>
            <a:r>
              <a:rPr lang="en-US" altLang="en-US" sz="3200" b="1"/>
              <a:t>.  </a:t>
            </a:r>
            <a:r>
              <a:rPr lang="zh-CN" altLang="en-US" sz="3200" b="1">
                <a:latin typeface="宋体" panose="02010600030101010101" pitchFamily="2" charset="-122"/>
              </a:rPr>
              <a:t>人若在场上比武，非按规矩，就不能得冠冕</a:t>
            </a:r>
            <a:r>
              <a:rPr lang="en-US" altLang="zh-CN" sz="3200" b="1">
                <a:latin typeface="宋体" panose="02010600030101010101" pitchFamily="2" charset="-122"/>
              </a:rPr>
              <a:t>.</a:t>
            </a:r>
            <a:endParaRPr lang="en-US" altLang="en-US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044D088-04D6-4DD2-AD1A-624C1151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390650"/>
          </a:xfrm>
        </p:spPr>
        <p:txBody>
          <a:bodyPr/>
          <a:lstStyle/>
          <a:p>
            <a:pPr algn="ctr" eaLnBrk="1" hangingPunct="1"/>
            <a:r>
              <a:rPr lang="en-US" altLang="zh-CN" sz="4000" b="1"/>
              <a:t>II. </a:t>
            </a:r>
            <a:r>
              <a:rPr lang="zh-CN" altLang="en-US" sz="4000" b="1"/>
              <a:t>你要交托</a:t>
            </a:r>
            <a:r>
              <a:rPr lang="en-US" altLang="en-US" sz="4000" b="1"/>
              <a:t> ----- “</a:t>
            </a:r>
            <a:r>
              <a:rPr lang="zh-CN" altLang="en-US" sz="4000" b="1"/>
              <a:t>运动员</a:t>
            </a:r>
            <a:r>
              <a:rPr lang="en-US" altLang="en-US" sz="4000" b="1"/>
              <a:t>”    </a:t>
            </a:r>
            <a:br>
              <a:rPr lang="en-US" altLang="en-US" sz="4000" b="1"/>
            </a:br>
            <a:r>
              <a:rPr lang="en-US" altLang="en-US" sz="4000" b="1"/>
              <a:t>  Entrust ------ “Athlete” </a:t>
            </a:r>
            <a:endParaRPr lang="en-US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9FD5691-321E-4B8B-97FE-F618C3514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419600"/>
          </a:xfrm>
        </p:spPr>
        <p:txBody>
          <a:bodyPr/>
          <a:lstStyle/>
          <a:p>
            <a:pPr eaLnBrk="1" hangingPunct="1"/>
            <a:r>
              <a:rPr lang="zh-CN" altLang="en-US" sz="3200" b="1"/>
              <a:t>提后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  <a:r>
              <a:rPr lang="en-US" altLang="zh-CN" sz="3200" b="1"/>
              <a:t>2</a:t>
            </a:r>
            <a:r>
              <a:rPr lang="zh-CN" altLang="en-US" sz="3200" b="1"/>
              <a:t>中有几代人？</a:t>
            </a:r>
            <a:endParaRPr lang="en-US" altLang="zh-CN" sz="3200" b="1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1100" b="1"/>
          </a:p>
          <a:p>
            <a:pPr eaLnBrk="1" hangingPunct="1"/>
            <a:r>
              <a:rPr lang="zh-CN" altLang="en-US" sz="3200" b="1"/>
              <a:t>门徒的定义？</a:t>
            </a:r>
            <a:endParaRPr lang="en-US" altLang="zh-CN" sz="3200" b="1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zh-CN" sz="1100" b="1"/>
          </a:p>
          <a:p>
            <a:r>
              <a:rPr lang="zh-CN" altLang="en-US" sz="3200" b="1"/>
              <a:t>马太 </a:t>
            </a:r>
            <a:r>
              <a:rPr lang="en-US" altLang="zh-CN" sz="3200" b="1"/>
              <a:t>28</a:t>
            </a:r>
            <a:r>
              <a:rPr lang="zh-CN" altLang="en-US" sz="3200" b="1"/>
              <a:t>：</a:t>
            </a:r>
            <a:r>
              <a:rPr lang="en-US" altLang="zh-CN" sz="3200" b="1"/>
              <a:t>19-20 </a:t>
            </a:r>
            <a:r>
              <a:rPr lang="zh-CN" altLang="en-US" sz="3200" b="1"/>
              <a:t>所以你们要去，使万民作我的门徒，奉父子圣灵的名，给他们施洗。</a:t>
            </a:r>
            <a:r>
              <a:rPr lang="en-US" altLang="zh-CN" sz="3200" b="1"/>
              <a:t>20</a:t>
            </a:r>
            <a:r>
              <a:rPr lang="zh-CN" altLang="en-US" sz="3200" b="1"/>
              <a:t>凡我所吩咐你们的，都教训他们遵守，我就常与你们同在，直到世界的末了。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E2B8D39-4419-4404-B61C-188DBC2A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1390650"/>
          </a:xfrm>
        </p:spPr>
        <p:txBody>
          <a:bodyPr/>
          <a:lstStyle/>
          <a:p>
            <a:pPr algn="ctr" eaLnBrk="1" hangingPunct="1"/>
            <a:r>
              <a:rPr lang="en-US" altLang="zh-CN" sz="4000" b="1"/>
              <a:t>II. </a:t>
            </a:r>
            <a:r>
              <a:rPr lang="zh-CN" altLang="en-US" sz="4000" b="1"/>
              <a:t>你要交托</a:t>
            </a:r>
            <a:r>
              <a:rPr lang="en-US" altLang="en-US" sz="4000" b="1"/>
              <a:t> ----- “</a:t>
            </a:r>
            <a:r>
              <a:rPr lang="zh-CN" altLang="en-US" sz="4000" b="1"/>
              <a:t>运动员</a:t>
            </a:r>
            <a:r>
              <a:rPr lang="en-US" altLang="en-US" sz="4000" b="1"/>
              <a:t>”    </a:t>
            </a:r>
            <a:br>
              <a:rPr lang="en-US" altLang="en-US" sz="4000" b="1"/>
            </a:br>
            <a:r>
              <a:rPr lang="en-US" altLang="en-US" sz="4000" b="1"/>
              <a:t>  Entrust ------ “Athlete” </a:t>
            </a:r>
            <a:endParaRPr lang="en-US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C2B1AC2-7775-47BB-ABCE-742B53E57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419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3200" b="1"/>
              <a:t>提摩太后书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  <a:r>
              <a:rPr lang="en-US" altLang="zh-CN" sz="3200" b="1"/>
              <a:t>15</a:t>
            </a:r>
            <a:br>
              <a:rPr lang="zh-CN" altLang="en-US" sz="3200" b="1"/>
            </a:br>
            <a:r>
              <a:rPr lang="zh-CN" altLang="en-US" sz="3200" b="1"/>
              <a:t>你当竭力，在神面前得蒙喜悦，作无愧的工人，按着正意分解真理的道 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B515DDD-F37D-4392-B296-E2E00BA8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1238250"/>
          </a:xfrm>
        </p:spPr>
        <p:txBody>
          <a:bodyPr/>
          <a:lstStyle/>
          <a:p>
            <a:pPr algn="ctr" eaLnBrk="1" hangingPunct="1"/>
            <a:r>
              <a:rPr lang="en-US" altLang="en-US" sz="4000" b="1"/>
              <a:t>III. </a:t>
            </a:r>
            <a:r>
              <a:rPr lang="zh-CN" altLang="en-US" sz="4000" b="1"/>
              <a:t>你要同受苦</a:t>
            </a:r>
            <a:r>
              <a:rPr lang="en-US" altLang="en-US" sz="4000" b="1"/>
              <a:t>----- “</a:t>
            </a:r>
            <a:r>
              <a:rPr lang="zh-CN" altLang="en-US" sz="4000" b="1"/>
              <a:t>精兵</a:t>
            </a:r>
            <a:r>
              <a:rPr lang="en-US" altLang="en-US" sz="4000" b="1"/>
              <a:t>”.  </a:t>
            </a:r>
            <a:br>
              <a:rPr lang="en-US" altLang="en-US" sz="4000" b="1"/>
            </a:br>
            <a:r>
              <a:rPr lang="en-US" altLang="en-US" sz="4000" b="1"/>
              <a:t>Endure together ----- “Soldier”. </a:t>
            </a:r>
            <a:endParaRPr lang="en-US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878219D-953C-4F88-A840-751AF146B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362200"/>
            <a:ext cx="8229600" cy="39624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V3  </a:t>
            </a:r>
            <a:r>
              <a:rPr lang="zh-CN" altLang="en-US" sz="3200" b="1"/>
              <a:t>你要和［我］同受苦难，好象基督耶稣的精兵。</a:t>
            </a:r>
            <a:endParaRPr lang="en-US" altLang="en-US" sz="3200" b="1"/>
          </a:p>
          <a:p>
            <a:pPr eaLnBrk="1" hangingPunct="1"/>
            <a:r>
              <a:rPr lang="en-US" altLang="en-US" sz="3200" b="1"/>
              <a:t>V4  </a:t>
            </a:r>
            <a:r>
              <a:rPr lang="zh-CN" altLang="en-US" sz="3200" b="1"/>
              <a:t>凡在军中当兵的，不将世务缠身，好叫那招他当兵的人喜悦</a:t>
            </a:r>
            <a:r>
              <a:rPr lang="zh-CN" altLang="en-US" sz="3200" b="1">
                <a:latin typeface="宋体" panose="02010600030101010101" pitchFamily="2" charset="-122"/>
              </a:rPr>
              <a:t>。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eaLnBrk="1" hangingPunct="1"/>
            <a:endParaRPr lang="en-US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1521</TotalTime>
  <Words>644</Words>
  <Application>Microsoft Office PowerPoint</Application>
  <PresentationFormat>Widescreen</PresentationFormat>
  <Paragraphs>55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Constantia</vt:lpstr>
      <vt:lpstr>Wingdings 2</vt:lpstr>
      <vt:lpstr>宋体</vt:lpstr>
      <vt:lpstr>隶书</vt:lpstr>
      <vt:lpstr>Arial Narrow</vt:lpstr>
      <vt:lpstr>Flow</vt:lpstr>
      <vt:lpstr>    刚强得胜的基督门徒</vt:lpstr>
      <vt:lpstr>   </vt:lpstr>
      <vt:lpstr>PowerPoint Presentation</vt:lpstr>
      <vt:lpstr>I. 你要刚强 ----- “农夫”       Endeavor ----- “Farmer”</vt:lpstr>
      <vt:lpstr>I. 你要刚强 ----- “农夫”       Endeavor ----- “Farmer”</vt:lpstr>
      <vt:lpstr>II. 你要交托 ----- “运动员”       Entrust ------ “Athlete” </vt:lpstr>
      <vt:lpstr>II. 你要交托 ----- “运动员”       Entrust ------ “Athlete” </vt:lpstr>
      <vt:lpstr>II. 你要交托 ----- “运动员”       Entrust ------ “Athlete” </vt:lpstr>
      <vt:lpstr>III. 你要同受苦----- “精兵”.   Endure together ----- “Soldier”. </vt:lpstr>
      <vt:lpstr>結論与回應  Conclusion and Response: </vt:lpstr>
      <vt:lpstr>結論与回應  Conclusion and Response: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伐木 [詩經 · 小雅]</dc:title>
  <dc:creator>Pastor Wei</dc:creator>
  <cp:lastModifiedBy>Michael Xu</cp:lastModifiedBy>
  <cp:revision>15</cp:revision>
  <dcterms:created xsi:type="dcterms:W3CDTF">2010-09-06T05:33:25Z</dcterms:created>
  <dcterms:modified xsi:type="dcterms:W3CDTF">2018-04-19T16:35:48Z</dcterms:modified>
</cp:coreProperties>
</file>