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5E067-3B8E-4DBE-B6C4-64FFEF295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13A0C8-3FA5-46C8-9340-7045B9AD3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1BF50F-1423-4DA2-8F9B-8E0173C2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05520A-7110-43D3-A6C2-E314C368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1BEF4-B5B9-4E45-8805-DFCA6BEC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03BD76-1FAA-4124-8768-4E642ADE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E695B8-94EE-4990-9B1B-6343535D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A38E3D-74C3-4195-90B8-1BABF15C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AB4D70-93C8-43E1-B7DE-8928BB46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47094B-871E-48B4-9632-207DA9C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7814A1E-1660-43B9-AFD5-CE6B29DB8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C2BBE-5228-42CE-B63C-24ED264C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598231-08FD-4E19-935A-1C17813E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89E24A-2232-4497-9EBD-F62840CB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F57EF6-0B1B-4A32-9B69-B010FE28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19A8B-4A89-4117-B19B-EB1237EC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E4A3A0-FC1C-4303-8615-565D5E7A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202E9-156A-4242-AB4D-A25342F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7ECA16-0248-4CA5-944B-E7E1CCB1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8707E0-1787-40B9-9F6E-19675342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132952-B7AA-4BEB-A29A-999511C0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6EE587-2760-49AC-8CE7-5A51A52F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9422B-0680-4054-B9A9-F1C497CB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79A40F-FF2E-41B9-8FB1-50DF160B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2430C8-A6CA-49AE-9D2B-225DB8EC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5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1218E-5E61-4B62-B596-C0EDDCC2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F54C84-5295-447C-A969-4BE5B2BE2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04B0028-CC00-45F8-8195-650B449D0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43234A-F9F8-44A0-A295-31F7B4C9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24EFD0-357C-4BA9-8809-8F34DB39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876BAF-2EC1-457F-9FA4-3D4B8238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A5B31-FBBD-4141-BCED-F44043C6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D6D5D8-F7F1-49C1-80EF-EDBD9007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8A95B7-2425-4586-9B93-896B5567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AA7640-0C91-4B10-A9EF-C2C5911B6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F1CFBED-03AE-4931-9E9B-1791F82EE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E09DFE-4EDF-4928-9700-03B48326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685DD5F-A362-4243-8704-BB71F64F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3D6010B-38F3-4EED-995A-CCC0CF11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585FE-21EA-4423-BBA7-6CDC7FE3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48173E-9FB8-44C4-9F1A-40E005BC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DA3D53-D1A8-4439-8D08-77305CE2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71D878-C735-4188-8C73-A47042C6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CF3DAE-99A7-4B48-81F0-7B895F81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B5F803E-27D1-48EA-A82D-25BC34F4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7BD4B4-16AD-429F-BD0D-43E988E5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D89EB-ED0B-4BA1-A577-3933BB79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E366B-0A37-4F0F-87A1-311AFEB0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E746E0-D3A1-4635-9142-FFBF115D5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A39BB4-5767-4A74-A806-6167FC0D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344A17-8B3B-4591-925E-E6E2EB0A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ABBB2F-748A-426F-858F-D1A796A4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3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CE36A-126A-4AFA-89A3-9E3A95E4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274BAD-7ADD-4483-B46D-2052CB01A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7D4952-4078-43A6-82CE-8EEC80765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B3FFBF-A97B-4F52-ABD7-E0D37BC5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632E67-980C-4165-9A01-B26BE275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E1C4E6-AA1E-4351-90C3-407269F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5D178D-143C-4EB9-8FCC-A684CA10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CCB4C5-A81D-4624-AF4B-ACAF7069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88569B-D077-4D82-9B0B-967D7B312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6870-50F7-4841-A4B2-8364D4D86F2C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5B3FC2-7023-478C-BE69-434B11045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458D5D-58FE-42AE-B152-BA6AEF70E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645D-C09F-44DE-A57A-42C6EAFB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086B5-F0CE-4BEB-8489-3C3B06535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Letter to the seven churches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598576-1156-46A0-AF97-67D352EB8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Revelation chapters 2 and 3</a:t>
            </a:r>
          </a:p>
        </p:txBody>
      </p:sp>
    </p:spTree>
    <p:extLst>
      <p:ext uri="{BB962C8B-B14F-4D97-AF65-F5344CB8AC3E}">
        <p14:creationId xmlns:p14="http://schemas.microsoft.com/office/powerpoint/2010/main" val="291068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5AAA0-FC1F-49B6-9D13-974C32CF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Revelation</a:t>
            </a:r>
            <a:br>
              <a:rPr lang="en-US" dirty="0"/>
            </a:br>
            <a:r>
              <a:rPr lang="en-US" dirty="0"/>
              <a:t>3:14-22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8777B-AA15-4DDF-98F1-15F1593A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Church at Laodicea</a:t>
            </a:r>
          </a:p>
          <a:p>
            <a:pPr lvl="1"/>
            <a:r>
              <a:rPr lang="en-US" sz="2800" dirty="0"/>
              <a:t>Positive statements: They are loved by Jesus, therefore he will rebuke them.</a:t>
            </a:r>
          </a:p>
          <a:p>
            <a:pPr lvl="1"/>
            <a:r>
              <a:rPr lang="en-US" sz="2800" dirty="0"/>
              <a:t>Negative statements: Works are neither hot not cold</a:t>
            </a:r>
          </a:p>
          <a:p>
            <a:pPr lvl="1"/>
            <a:r>
              <a:rPr lang="en-US" sz="2800" dirty="0"/>
              <a:t>Action for the church: Buy gold refined in  the fire from Jesus (Spiritual statement)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8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39700-112F-42C1-9A3D-E4A3C32C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C0C6D7-02C2-45AF-8EF5-EA28E799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Good works; endured; did not deny their relationship with Jesus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9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39700-112F-42C1-9A3D-E4A3C32C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C0C6D7-02C2-45AF-8EF5-EA28E799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Tolerate false teaching; abandoned their first love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39700-112F-42C1-9A3D-E4A3C32C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Action Plans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C0C6D7-02C2-45AF-8EF5-EA28E7994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Remember and Repent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1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466787-B31D-487B-A39B-2069905E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you were the recipient?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41AB4A-3834-4ED3-BCCC-878EFFE1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Jesus say to the Boulder Chinese Baptist Church ?</a:t>
            </a:r>
          </a:p>
          <a:p>
            <a:r>
              <a:rPr lang="en-US" dirty="0"/>
              <a:t>What would Jesus say to you individually?</a:t>
            </a:r>
          </a:p>
          <a:p>
            <a:r>
              <a:rPr lang="en-US" dirty="0"/>
              <a:t>I believe Jesus is looking for Christians and Churches to:</a:t>
            </a:r>
          </a:p>
          <a:p>
            <a:pPr lvl="1"/>
            <a:r>
              <a:rPr lang="en-US" dirty="0"/>
              <a:t>Be in love with Him and His teaching</a:t>
            </a:r>
          </a:p>
          <a:p>
            <a:pPr lvl="1"/>
            <a:r>
              <a:rPr lang="en-US" dirty="0"/>
              <a:t>Do good works</a:t>
            </a:r>
          </a:p>
          <a:p>
            <a:pPr lvl="1"/>
            <a:r>
              <a:rPr lang="en-US" dirty="0"/>
              <a:t>Test those who are teaching</a:t>
            </a:r>
          </a:p>
          <a:p>
            <a:pPr lvl="1"/>
            <a:r>
              <a:rPr lang="en-US" dirty="0"/>
              <a:t>Not tolerate deviation from scriptural teaching</a:t>
            </a:r>
          </a:p>
        </p:txBody>
      </p:sp>
    </p:spTree>
    <p:extLst>
      <p:ext uri="{BB962C8B-B14F-4D97-AF65-F5344CB8AC3E}">
        <p14:creationId xmlns:p14="http://schemas.microsoft.com/office/powerpoint/2010/main" val="18361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68F18-BA55-400D-8568-A0B924FC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4B354E-83F5-4946-AA38-BAAC69FC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letter was dictated to the Apostle John by Jesus</a:t>
            </a:r>
          </a:p>
          <a:p>
            <a:r>
              <a:rPr lang="en-US" dirty="0"/>
              <a:t>Directed to the seven churches specifically and to all Christians and churches individually</a:t>
            </a:r>
          </a:p>
          <a:p>
            <a:r>
              <a:rPr lang="en-US" dirty="0"/>
              <a:t>Key phrase: Anyone who has an ear should listen to what the Spirit says to the churches</a:t>
            </a:r>
          </a:p>
          <a:p>
            <a:pPr lvl="1"/>
            <a:r>
              <a:rPr lang="en-US" dirty="0"/>
              <a:t>(Rev 2:7; 11; 17 and 29.  Rev 3:6; 13; and 22)</a:t>
            </a:r>
          </a:p>
          <a:p>
            <a:r>
              <a:rPr lang="en-US" dirty="0"/>
              <a:t>We need to look at all seven letters individually and look at them all together.  “what the Spirit says to the churches”</a:t>
            </a:r>
          </a:p>
        </p:txBody>
      </p:sp>
    </p:spTree>
    <p:extLst>
      <p:ext uri="{BB962C8B-B14F-4D97-AF65-F5344CB8AC3E}">
        <p14:creationId xmlns:p14="http://schemas.microsoft.com/office/powerpoint/2010/main" val="244771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15250-BB4A-46B8-A835-A22663CD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Seven Cities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1E7D404-6158-4ABB-ADAF-442B0E5E8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32" y="321177"/>
            <a:ext cx="7062249" cy="6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3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BBD30-7E03-4BDC-9EDB-F5D52261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</a:t>
            </a:r>
            <a:br>
              <a:rPr lang="en-US" dirty="0"/>
            </a:br>
            <a:r>
              <a:rPr lang="en-US" dirty="0"/>
              <a:t>REVALATION 2:1 - 11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9FB101-17AA-45A9-9121-09B87E63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Church at Ephesus</a:t>
            </a:r>
          </a:p>
          <a:p>
            <a:pPr lvl="1"/>
            <a:r>
              <a:rPr lang="en-US" sz="2800" dirty="0"/>
              <a:t>Positive statements:  Works, labor, endurance, have tested false apostles, have tolerated many things because they follow Jesus and they hate the deeds of the Nicolaitans.</a:t>
            </a:r>
          </a:p>
          <a:p>
            <a:pPr lvl="2"/>
            <a:r>
              <a:rPr lang="en-US" sz="2400" dirty="0"/>
              <a:t>Nicolaitans:  Were teaching false doctrine that involved things such as eating food sacrificed to idols and sexual immorality.  Believe that the Nicolaitans were teaching Christian liberty to the extreme.</a:t>
            </a:r>
          </a:p>
          <a:p>
            <a:pPr lvl="1"/>
            <a:r>
              <a:rPr lang="en-US" sz="2800" dirty="0"/>
              <a:t>Negative statements:  </a:t>
            </a:r>
            <a:r>
              <a:rPr lang="en-US" sz="2800" b="1" dirty="0"/>
              <a:t>Abandoned the love you had at first</a:t>
            </a:r>
          </a:p>
          <a:p>
            <a:pPr lvl="1"/>
            <a:r>
              <a:rPr lang="en-US" sz="2800" dirty="0"/>
              <a:t>Action for the church:  Remember how far you have fallen and repent</a:t>
            </a:r>
          </a:p>
        </p:txBody>
      </p:sp>
    </p:spTree>
    <p:extLst>
      <p:ext uri="{BB962C8B-B14F-4D97-AF65-F5344CB8AC3E}">
        <p14:creationId xmlns:p14="http://schemas.microsoft.com/office/powerpoint/2010/main" val="26727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5AAA0-FC1F-49B6-9D13-974C32CF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Revelation</a:t>
            </a:r>
            <a:br>
              <a:rPr lang="en-US" dirty="0"/>
            </a:br>
            <a:r>
              <a:rPr lang="en-US" dirty="0"/>
              <a:t>2:8-11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8777B-AA15-4DDF-98F1-15F1593A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Church at Smyrna</a:t>
            </a:r>
          </a:p>
          <a:p>
            <a:pPr lvl="1"/>
            <a:r>
              <a:rPr lang="en-US" sz="2800" dirty="0"/>
              <a:t>Positive statements:  Suffered through tribulation and poverty, but are rich.  Suffered slander</a:t>
            </a:r>
          </a:p>
          <a:p>
            <a:pPr lvl="1"/>
            <a:r>
              <a:rPr lang="en-US" sz="2800" dirty="0"/>
              <a:t>Negative statements:  None noted</a:t>
            </a:r>
          </a:p>
          <a:p>
            <a:pPr lvl="1"/>
            <a:r>
              <a:rPr lang="en-US" sz="2800" dirty="0"/>
              <a:t>Action for the church:  Be faithful unto death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3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5AAA0-FC1F-49B6-9D13-974C32CF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Revelation</a:t>
            </a:r>
            <a:br>
              <a:rPr lang="en-US" dirty="0"/>
            </a:br>
            <a:r>
              <a:rPr lang="en-US" dirty="0"/>
              <a:t>2: 12-17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8777B-AA15-4DDF-98F1-15F1593A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Church at Pergamum</a:t>
            </a:r>
          </a:p>
          <a:p>
            <a:pPr lvl="1"/>
            <a:r>
              <a:rPr lang="en-US" sz="2800" dirty="0"/>
              <a:t>Positive statements: Did not deny faith in Jesus</a:t>
            </a:r>
          </a:p>
          <a:p>
            <a:pPr lvl="1"/>
            <a:r>
              <a:rPr lang="en-US" sz="2800" dirty="0"/>
              <a:t>Negative statements: Some hold to false teaching (</a:t>
            </a:r>
            <a:r>
              <a:rPr lang="en-US" sz="2800" dirty="0" err="1"/>
              <a:t>Balam</a:t>
            </a:r>
            <a:r>
              <a:rPr lang="en-US" sz="2800" dirty="0"/>
              <a:t> and Nicolaitans).</a:t>
            </a:r>
          </a:p>
          <a:p>
            <a:pPr lvl="1"/>
            <a:r>
              <a:rPr lang="en-US" sz="2800" dirty="0"/>
              <a:t>Action for the church:  Repent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5AAA0-FC1F-49B6-9D13-974C32CF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Revelation</a:t>
            </a:r>
            <a:br>
              <a:rPr lang="en-US" dirty="0"/>
            </a:br>
            <a:r>
              <a:rPr lang="en-US" dirty="0"/>
              <a:t>2:18-29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8777B-AA15-4DDF-98F1-15F1593A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Church at Thyatira</a:t>
            </a:r>
          </a:p>
          <a:p>
            <a:pPr lvl="1"/>
            <a:r>
              <a:rPr lang="en-US" sz="2800" dirty="0"/>
              <a:t>Positive statements:  Good works; love; faithfulness, service and endurance.  Last works are greater then the first.</a:t>
            </a:r>
          </a:p>
          <a:p>
            <a:pPr lvl="1"/>
            <a:r>
              <a:rPr lang="en-US" sz="2800" dirty="0"/>
              <a:t>Negative statements:  Tolerate Jezebel</a:t>
            </a:r>
          </a:p>
          <a:p>
            <a:pPr lvl="2"/>
            <a:r>
              <a:rPr lang="en-US" sz="2400" dirty="0"/>
              <a:t>Jezebel was a false prophet who lead people into immoral actions</a:t>
            </a:r>
          </a:p>
          <a:p>
            <a:pPr lvl="1"/>
            <a:r>
              <a:rPr lang="en-US" sz="2800" dirty="0"/>
              <a:t>Action for the church:  Those engaged in the teachings of Jezebel - repent.  Those not following the teaching of Jezebel were to hold to the teachings of Jesus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5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5AAA0-FC1F-49B6-9D13-974C32CF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Revelation</a:t>
            </a:r>
            <a:br>
              <a:rPr lang="en-US" dirty="0"/>
            </a:br>
            <a:r>
              <a:rPr lang="en-US" dirty="0"/>
              <a:t>3:1-6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8777B-AA15-4DDF-98F1-15F1593A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Church at Sardis</a:t>
            </a:r>
          </a:p>
          <a:p>
            <a:pPr lvl="1"/>
            <a:r>
              <a:rPr lang="en-US" sz="2800" dirty="0"/>
              <a:t>Positive statements:  Good works and a reputation for being alive</a:t>
            </a:r>
          </a:p>
          <a:p>
            <a:pPr lvl="1"/>
            <a:r>
              <a:rPr lang="en-US" sz="2800" dirty="0"/>
              <a:t>Negative statements:  Though the church has a reputation for being alive it is actually spiritually dead.</a:t>
            </a:r>
          </a:p>
          <a:p>
            <a:pPr lvl="1"/>
            <a:r>
              <a:rPr lang="en-US" sz="2800" dirty="0"/>
              <a:t>Action for the church:  Be alert and strengthen what remains.  Remember what you have heard, keep the teaching of Jesus and repent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4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5AAA0-FC1F-49B6-9D13-974C32CF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Revelation</a:t>
            </a:r>
            <a:br>
              <a:rPr lang="en-US" dirty="0"/>
            </a:br>
            <a:r>
              <a:rPr lang="en-US" dirty="0"/>
              <a:t>3:7-13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8777B-AA15-4DDF-98F1-15F1593A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Church at Philadelphia</a:t>
            </a:r>
          </a:p>
          <a:p>
            <a:pPr lvl="1"/>
            <a:r>
              <a:rPr lang="en-US" sz="2800" dirty="0"/>
              <a:t>Positive statements:  Kept the word of Jesus; not denied His name; kept the command to endure</a:t>
            </a:r>
          </a:p>
          <a:p>
            <a:pPr lvl="1"/>
            <a:r>
              <a:rPr lang="en-US" sz="2800" dirty="0"/>
              <a:t>Negative statements: None noted</a:t>
            </a:r>
          </a:p>
          <a:p>
            <a:pPr lvl="1"/>
            <a:r>
              <a:rPr lang="en-US" sz="2800" dirty="0"/>
              <a:t>Action for the church: Hold on to what you have (in Jesus)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567</Words>
  <Application>Microsoft Office PowerPoint</Application>
  <PresentationFormat>自定义</PresentationFormat>
  <Paragraphs>60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Letter to the seven churches </vt:lpstr>
      <vt:lpstr>Background</vt:lpstr>
      <vt:lpstr>The Seven Cities</vt:lpstr>
      <vt:lpstr>READ REVALATION 2:1 - 11</vt:lpstr>
      <vt:lpstr>Read Revelation 2:8-11</vt:lpstr>
      <vt:lpstr>Revelation 2: 12-17</vt:lpstr>
      <vt:lpstr>Revelation 2:18-29</vt:lpstr>
      <vt:lpstr>Revelation 3:1-6</vt:lpstr>
      <vt:lpstr>Revelation 3:7-13 </vt:lpstr>
      <vt:lpstr>Revelation 3:14-22 </vt:lpstr>
      <vt:lpstr>Common Positives</vt:lpstr>
      <vt:lpstr>Common Negatives</vt:lpstr>
      <vt:lpstr>Common Action Plans </vt:lpstr>
      <vt:lpstr>If you were the recipient?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Letter to the seven churches</dc:title>
  <dc:creator>Henry Luckel</dc:creator>
  <cp:lastModifiedBy>wangyao</cp:lastModifiedBy>
  <cp:revision>18</cp:revision>
  <dcterms:created xsi:type="dcterms:W3CDTF">2018-10-14T02:59:18Z</dcterms:created>
  <dcterms:modified xsi:type="dcterms:W3CDTF">2018-10-30T04:39:07Z</dcterms:modified>
</cp:coreProperties>
</file>