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8"/>
  </p:notesMasterIdLst>
  <p:sldIdLst>
    <p:sldId id="5784" r:id="rId2"/>
    <p:sldId id="5819" r:id="rId3"/>
    <p:sldId id="5820" r:id="rId4"/>
    <p:sldId id="5821" r:id="rId5"/>
    <p:sldId id="5824" r:id="rId6"/>
    <p:sldId id="5822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6DFB721-F28D-4A44-A0D7-684177739EBA}">
          <p14:sldIdLst>
            <p14:sldId id="5784"/>
            <p14:sldId id="5819"/>
            <p14:sldId id="5820"/>
            <p14:sldId id="5821"/>
            <p14:sldId id="5824"/>
            <p14:sldId id="5822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94E5"/>
    <a:srgbClr val="1553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29" autoAdjust="0"/>
    <p:restoredTop sz="87703" autoAdjust="0"/>
  </p:normalViewPr>
  <p:slideViewPr>
    <p:cSldViewPr>
      <p:cViewPr>
        <p:scale>
          <a:sx n="66" d="100"/>
          <a:sy n="66" d="100"/>
        </p:scale>
        <p:origin x="-1692" y="-390"/>
      </p:cViewPr>
      <p:guideLst>
        <p:guide orient="horz" pos="162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64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108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E0FC5F-E40B-42B8-A784-CB6B56CE9B8A}" type="datetimeFigureOut">
              <a:rPr lang="en-US" smtClean="0"/>
              <a:pPr/>
              <a:t>11/11/2018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8C3E9-3812-4090-88A3-40A74861DB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009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2343151"/>
            <a:ext cx="6172200" cy="142077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3752492"/>
            <a:ext cx="6172200" cy="10287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50371" y="832948"/>
            <a:ext cx="1714500" cy="381000"/>
          </a:xfrm>
        </p:spPr>
        <p:txBody>
          <a:bodyPr/>
          <a:lstStyle/>
          <a:p>
            <a:fld id="{17873DE0-5A73-451A-8CB5-723F9493F1A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11/11/2018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469" y="3088246"/>
            <a:ext cx="2743200" cy="384048"/>
          </a:xfrm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4341114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3371850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3696527"/>
            <a:ext cx="609600" cy="388143"/>
          </a:xfrm>
        </p:spPr>
        <p:txBody>
          <a:bodyPr/>
          <a:lstStyle/>
          <a:p>
            <a:fld id="{457AAC0D-ECF2-46B3-B4F6-278917C97CB6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3DE0-5A73-451A-8CB5-723F9493F1A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11/11/2018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AC0D-ECF2-46B3-B4F6-278917C97CB6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1676400" cy="4388644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3DE0-5A73-451A-8CB5-723F9493F1A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11/11/2018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AC0D-ECF2-46B3-B4F6-278917C97CB6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7467600" cy="3655314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7873DE0-5A73-451A-8CB5-723F9493F1A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11/11/2018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57AAC0D-ECF2-46B3-B4F6-278917C97CB6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171701"/>
            <a:ext cx="6172200" cy="1540193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3757613"/>
            <a:ext cx="6172200" cy="10287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49006" y="830199"/>
            <a:ext cx="1714500" cy="381000"/>
          </a:xfrm>
        </p:spPr>
        <p:txBody>
          <a:bodyPr/>
          <a:lstStyle/>
          <a:p>
            <a:fld id="{17873DE0-5A73-451A-8CB5-723F9493F1A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11/11/2018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656" y="3086100"/>
            <a:ext cx="2743200" cy="384048"/>
          </a:xfrm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4343400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3359916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3696527"/>
            <a:ext cx="609600" cy="388143"/>
          </a:xfrm>
        </p:spPr>
        <p:txBody>
          <a:bodyPr/>
          <a:lstStyle/>
          <a:p>
            <a:fld id="{457AAC0D-ECF2-46B3-B4F6-278917C97CB6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3DE0-5A73-451A-8CB5-723F9493F1A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11/11/2018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AC0D-ECF2-46B3-B4F6-278917C97CB6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7543800" cy="85725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3DE0-5A73-451A-8CB5-723F9493F1A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11/11/2018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AC0D-ECF2-46B3-B4F6-278917C97CB6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7873DE0-5A73-451A-8CB5-723F9493F1A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11/11/2018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57AAC0D-ECF2-46B3-B4F6-278917C97CB6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3DE0-5A73-451A-8CB5-723F9493F1A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11/11/2018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AC0D-ECF2-46B3-B4F6-278917C97CB6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4160520" y="2343150"/>
            <a:ext cx="473202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05740"/>
            <a:ext cx="1527048" cy="373761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05740"/>
            <a:ext cx="5638800" cy="4745736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7873DE0-5A73-451A-8CB5-723F9493F1A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11/11/2018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57AAC0D-ECF2-46B3-B4F6-278917C97CB6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4138803" y="2343150"/>
            <a:ext cx="473202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51435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dirty="0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198596"/>
            <a:ext cx="1524000" cy="3717036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7873DE0-5A73-451A-8CB5-723F9493F1A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11/11/2018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57AAC0D-ECF2-46B3-B4F6-278917C97CB6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85725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7467600" cy="365531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840980" y="763382"/>
            <a:ext cx="150876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7873DE0-5A73-451A-8CB5-723F9493F1A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11/11/2018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7390236" y="2757210"/>
            <a:ext cx="24003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4300538"/>
            <a:ext cx="609600" cy="390906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57AAC0D-ECF2-46B3-B4F6-278917C97CB6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 txBox="1">
            <a:spLocks/>
          </p:cNvSpPr>
          <p:nvPr/>
        </p:nvSpPr>
        <p:spPr>
          <a:xfrm>
            <a:off x="2339752" y="987574"/>
            <a:ext cx="6436798" cy="3208454"/>
          </a:xfrm>
          <a:prstGeom prst="rect">
            <a:avLst/>
          </a:prstGeom>
        </p:spPr>
        <p:txBody>
          <a:bodyPr vert="horz" lIns="91435" tIns="45718" rIns="91435" bIns="45718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b="0" dirty="0" smtClean="0">
                <a:latin typeface="方正楷体简体"/>
              </a:rPr>
              <a:t>虚心的人有福了，</a:t>
            </a:r>
            <a:endParaRPr lang="en-US" altLang="zh-CN" sz="4800" b="0" dirty="0" smtClean="0">
              <a:latin typeface="方正楷体简体"/>
            </a:endParaRPr>
          </a:p>
          <a:p>
            <a:pPr algn="ctr"/>
            <a:r>
              <a:rPr lang="zh-CN" altLang="en-US" sz="4800" b="0" dirty="0" smtClean="0">
                <a:latin typeface="方正楷体简体"/>
              </a:rPr>
              <a:t>因为天国是他们的。</a:t>
            </a:r>
            <a:endParaRPr lang="en-US" altLang="zh-CN" sz="4800" b="0" dirty="0" smtClean="0">
              <a:latin typeface="方正楷体简体"/>
            </a:endParaRPr>
          </a:p>
          <a:p>
            <a:pPr algn="ctr"/>
            <a:r>
              <a:rPr lang="en-US" altLang="zh-CN" sz="2800" b="0" dirty="0"/>
              <a:t>Blessed are the poor in spirit: for theirs is the kingdom of heaven. </a:t>
            </a:r>
            <a:endParaRPr lang="en-US" altLang="zh-CN" sz="3600" b="0" dirty="0" smtClean="0"/>
          </a:p>
          <a:p>
            <a:pPr algn="ctr"/>
            <a:r>
              <a:rPr lang="zh-CN" altLang="en-US" sz="2800" b="0" dirty="0" smtClean="0"/>
              <a:t>邵敏春 </a:t>
            </a:r>
            <a:endParaRPr lang="zh-CN" alt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111697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仿宋" pitchFamily="49" charset="-122"/>
                <a:ea typeface="仿宋" pitchFamily="49" charset="-122"/>
              </a:rPr>
              <a:t>1. </a:t>
            </a:r>
            <a:r>
              <a:rPr lang="en-US" altLang="zh-TW" dirty="0" smtClean="0">
                <a:latin typeface="仿宋" pitchFamily="49" charset="-122"/>
                <a:ea typeface="仿宋" pitchFamily="49" charset="-122"/>
              </a:rPr>
              <a:t>“</a:t>
            </a:r>
            <a:r>
              <a:rPr lang="zh-TW" altLang="en-US" dirty="0" smtClean="0">
                <a:latin typeface="仿宋" pitchFamily="49" charset="-122"/>
                <a:ea typeface="仿宋" pitchFamily="49" charset="-122"/>
              </a:rPr>
              <a:t>有福”是什么意思？</a:t>
            </a:r>
            <a:endParaRPr lang="zh-CN" altLang="en-US" dirty="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200" dirty="0" smtClean="0">
                <a:latin typeface="仿宋" pitchFamily="49" charset="-122"/>
                <a:ea typeface="仿宋" pitchFamily="49" charset="-122"/>
              </a:rPr>
              <a:t>希腊原文是“真正的喜乐”</a:t>
            </a:r>
            <a:r>
              <a:rPr lang="en-US" altLang="zh-TW" sz="2200" dirty="0" smtClean="0">
                <a:latin typeface="仿宋" pitchFamily="49" charset="-122"/>
                <a:ea typeface="仿宋" pitchFamily="49" charset="-122"/>
              </a:rPr>
              <a:t>.</a:t>
            </a:r>
            <a:endParaRPr lang="en-US" altLang="zh-TW" sz="2200" dirty="0">
              <a:latin typeface="仿宋" pitchFamily="49" charset="-122"/>
              <a:ea typeface="仿宋" pitchFamily="49" charset="-122"/>
            </a:endParaRPr>
          </a:p>
          <a:p>
            <a:pPr marL="0" indent="0">
              <a:buNone/>
            </a:pPr>
            <a:r>
              <a:rPr lang="en-US" altLang="zh-TW" sz="2200" dirty="0">
                <a:latin typeface="仿宋" pitchFamily="49" charset="-122"/>
                <a:ea typeface="仿宋" pitchFamily="49" charset="-122"/>
              </a:rPr>
              <a:t>- </a:t>
            </a:r>
            <a:r>
              <a:rPr lang="zh-TW" altLang="en-US" sz="2200" dirty="0" smtClean="0">
                <a:latin typeface="仿宋" pitchFamily="49" charset="-122"/>
                <a:ea typeface="仿宋" pitchFamily="49" charset="-122"/>
              </a:rPr>
              <a:t>神跟我们有密切的关系（诗篇</a:t>
            </a:r>
            <a:r>
              <a:rPr lang="en-US" altLang="zh-TW" sz="2200" dirty="0" smtClean="0">
                <a:latin typeface="仿宋" pitchFamily="49" charset="-122"/>
                <a:ea typeface="仿宋" pitchFamily="49" charset="-122"/>
              </a:rPr>
              <a:t>144:15</a:t>
            </a:r>
            <a:r>
              <a:rPr lang="zh-TW" altLang="en-US" sz="2200" dirty="0">
                <a:latin typeface="仿宋" pitchFamily="49" charset="-122"/>
                <a:ea typeface="仿宋" pitchFamily="49" charset="-122"/>
              </a:rPr>
              <a:t>）</a:t>
            </a:r>
          </a:p>
          <a:p>
            <a:pPr marL="0" indent="0">
              <a:buNone/>
            </a:pPr>
            <a:r>
              <a:rPr lang="en-US" altLang="zh-TW" sz="2200" dirty="0">
                <a:latin typeface="仿宋" pitchFamily="49" charset="-122"/>
                <a:ea typeface="仿宋" pitchFamily="49" charset="-122"/>
              </a:rPr>
              <a:t>- </a:t>
            </a:r>
            <a:r>
              <a:rPr lang="zh-TW" altLang="en-US" sz="2200" dirty="0" smtClean="0">
                <a:latin typeface="仿宋" pitchFamily="49" charset="-122"/>
                <a:ea typeface="仿宋" pitchFamily="49" charset="-122"/>
              </a:rPr>
              <a:t>神是我最爱的 （彼前</a:t>
            </a:r>
            <a:r>
              <a:rPr lang="en-US" altLang="zh-TW" sz="2200" dirty="0" smtClean="0">
                <a:latin typeface="仿宋" pitchFamily="49" charset="-122"/>
                <a:ea typeface="仿宋" pitchFamily="49" charset="-122"/>
              </a:rPr>
              <a:t>1:8</a:t>
            </a:r>
            <a:r>
              <a:rPr lang="zh-TW" altLang="en-US" sz="2200" dirty="0">
                <a:latin typeface="仿宋" pitchFamily="49" charset="-122"/>
                <a:ea typeface="仿宋" pitchFamily="49" charset="-122"/>
              </a:rPr>
              <a:t>）</a:t>
            </a:r>
          </a:p>
          <a:p>
            <a:pPr marL="0" indent="0">
              <a:buNone/>
            </a:pPr>
            <a:r>
              <a:rPr lang="en-US" altLang="zh-TW" sz="2200" dirty="0">
                <a:latin typeface="仿宋" pitchFamily="49" charset="-122"/>
                <a:ea typeface="仿宋" pitchFamily="49" charset="-122"/>
              </a:rPr>
              <a:t>- </a:t>
            </a:r>
            <a:r>
              <a:rPr lang="zh-TW" altLang="en-US" sz="2200" dirty="0" smtClean="0">
                <a:latin typeface="仿宋" pitchFamily="49" charset="-122"/>
                <a:ea typeface="仿宋" pitchFamily="49" charset="-122"/>
              </a:rPr>
              <a:t>圣灵天天在我生活中（诗篇</a:t>
            </a:r>
            <a:r>
              <a:rPr lang="en-US" altLang="zh-TW" sz="2200" dirty="0" smtClean="0">
                <a:latin typeface="仿宋" pitchFamily="49" charset="-122"/>
                <a:ea typeface="仿宋" pitchFamily="49" charset="-122"/>
              </a:rPr>
              <a:t>36:8</a:t>
            </a:r>
            <a:r>
              <a:rPr lang="zh-TW" altLang="en-US" sz="2200" dirty="0">
                <a:latin typeface="仿宋" pitchFamily="49" charset="-122"/>
                <a:ea typeface="仿宋" pitchFamily="49" charset="-122"/>
              </a:rPr>
              <a:t>）</a:t>
            </a:r>
          </a:p>
          <a:p>
            <a:pPr marL="0" indent="0">
              <a:buNone/>
            </a:pPr>
            <a:r>
              <a:rPr lang="en-US" altLang="zh-TW" sz="2200" dirty="0">
                <a:latin typeface="仿宋" pitchFamily="49" charset="-122"/>
                <a:ea typeface="仿宋" pitchFamily="49" charset="-122"/>
              </a:rPr>
              <a:t>- </a:t>
            </a:r>
            <a:r>
              <a:rPr lang="zh-TW" altLang="en-US" sz="2200" dirty="0" smtClean="0">
                <a:latin typeface="仿宋" pitchFamily="49" charset="-122"/>
                <a:ea typeface="仿宋" pitchFamily="49" charset="-122"/>
              </a:rPr>
              <a:t>神赐我们各种各样的福气（歌罗西书</a:t>
            </a:r>
            <a:r>
              <a:rPr lang="en-US" altLang="zh-TW" sz="2200" dirty="0" smtClean="0">
                <a:latin typeface="仿宋" pitchFamily="49" charset="-122"/>
                <a:ea typeface="仿宋" pitchFamily="49" charset="-122"/>
              </a:rPr>
              <a:t>1:19</a:t>
            </a:r>
            <a:r>
              <a:rPr lang="zh-TW" altLang="en-US" sz="2200" dirty="0">
                <a:latin typeface="仿宋" pitchFamily="49" charset="-122"/>
                <a:ea typeface="仿宋" pitchFamily="49" charset="-122"/>
              </a:rPr>
              <a:t>）</a:t>
            </a:r>
          </a:p>
          <a:p>
            <a:pPr marL="0" indent="0">
              <a:buNone/>
            </a:pPr>
            <a:r>
              <a:rPr lang="en-US" altLang="zh-TW" sz="2200" dirty="0">
                <a:latin typeface="仿宋" pitchFamily="49" charset="-122"/>
                <a:ea typeface="仿宋" pitchFamily="49" charset="-122"/>
              </a:rPr>
              <a:t>- </a:t>
            </a:r>
            <a:r>
              <a:rPr lang="zh-TW" altLang="en-US" sz="2200" dirty="0" smtClean="0">
                <a:latin typeface="仿宋" pitchFamily="49" charset="-122"/>
                <a:ea typeface="仿宋" pitchFamily="49" charset="-122"/>
              </a:rPr>
              <a:t>我们在神的眼中是义人 （希伯来书</a:t>
            </a:r>
            <a:r>
              <a:rPr lang="en-US" altLang="zh-TW" sz="2200" dirty="0" smtClean="0">
                <a:latin typeface="仿宋" pitchFamily="49" charset="-122"/>
                <a:ea typeface="仿宋" pitchFamily="49" charset="-122"/>
              </a:rPr>
              <a:t>12:23</a:t>
            </a:r>
            <a:r>
              <a:rPr lang="zh-TW" altLang="en-US" sz="2200" dirty="0" smtClean="0">
                <a:latin typeface="仿宋" pitchFamily="49" charset="-122"/>
                <a:ea typeface="仿宋" pitchFamily="49" charset="-122"/>
              </a:rPr>
              <a:t>；罗马书</a:t>
            </a:r>
            <a:r>
              <a:rPr lang="en-US" altLang="zh-TW" sz="2200" dirty="0" smtClean="0">
                <a:latin typeface="仿宋" pitchFamily="49" charset="-122"/>
                <a:ea typeface="仿宋" pitchFamily="49" charset="-122"/>
              </a:rPr>
              <a:t>1:17</a:t>
            </a:r>
            <a:r>
              <a:rPr lang="zh-TW" altLang="en-US" sz="2200" dirty="0">
                <a:latin typeface="仿宋" pitchFamily="49" charset="-122"/>
                <a:ea typeface="仿宋" pitchFamily="49" charset="-122"/>
              </a:rPr>
              <a:t>）</a:t>
            </a:r>
          </a:p>
          <a:p>
            <a:pPr marL="0" indent="0">
              <a:buNone/>
            </a:pPr>
            <a:r>
              <a:rPr lang="en-US" altLang="zh-TW" sz="2200" dirty="0">
                <a:latin typeface="仿宋" pitchFamily="49" charset="-122"/>
                <a:ea typeface="仿宋" pitchFamily="49" charset="-122"/>
              </a:rPr>
              <a:t>- </a:t>
            </a:r>
            <a:r>
              <a:rPr lang="zh-TW" altLang="en-US" sz="2200" dirty="0" smtClean="0">
                <a:latin typeface="仿宋" pitchFamily="49" charset="-122"/>
                <a:ea typeface="仿宋" pitchFamily="49" charset="-122"/>
              </a:rPr>
              <a:t>我们有永生（约翰福音</a:t>
            </a:r>
            <a:r>
              <a:rPr lang="en-US" altLang="zh-TW" sz="2200" dirty="0" smtClean="0">
                <a:latin typeface="仿宋" pitchFamily="49" charset="-122"/>
                <a:ea typeface="仿宋" pitchFamily="49" charset="-122"/>
              </a:rPr>
              <a:t>10:28</a:t>
            </a:r>
            <a:r>
              <a:rPr lang="zh-TW" altLang="en-US" sz="2200" dirty="0" smtClean="0">
                <a:latin typeface="仿宋" pitchFamily="49" charset="-122"/>
                <a:ea typeface="仿宋" pitchFamily="49" charset="-122"/>
              </a:rPr>
              <a:t>；启示録</a:t>
            </a:r>
            <a:r>
              <a:rPr lang="en-US" altLang="zh-TW" sz="2200" dirty="0" smtClean="0">
                <a:latin typeface="仿宋" pitchFamily="49" charset="-122"/>
                <a:ea typeface="仿宋" pitchFamily="49" charset="-122"/>
              </a:rPr>
              <a:t>21:3-4</a:t>
            </a:r>
            <a:r>
              <a:rPr lang="zh-TW" altLang="en-US" sz="2200" dirty="0">
                <a:latin typeface="仿宋" pitchFamily="49" charset="-122"/>
                <a:ea typeface="仿宋" pitchFamily="49" charset="-122"/>
              </a:rPr>
              <a:t>）</a:t>
            </a:r>
            <a:endParaRPr lang="zh-CN" altLang="en-US" sz="2200" dirty="0">
              <a:latin typeface="仿宋" pitchFamily="49" charset="-122"/>
              <a:ea typeface="仿宋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1424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仿宋" pitchFamily="49" charset="-122"/>
                <a:ea typeface="仿宋" pitchFamily="49" charset="-122"/>
              </a:rPr>
              <a:t>2. “</a:t>
            </a:r>
            <a:r>
              <a:rPr lang="zh-TW" altLang="en-US" dirty="0">
                <a:latin typeface="仿宋" pitchFamily="49" charset="-122"/>
                <a:ea typeface="仿宋" pitchFamily="49" charset="-122"/>
              </a:rPr>
              <a:t>虚心”是什么意思？</a:t>
            </a:r>
            <a:endParaRPr lang="zh-CN" altLang="en-US" dirty="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8363272" cy="36553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200" dirty="0">
                <a:latin typeface="仿宋" pitchFamily="49" charset="-122"/>
                <a:ea typeface="仿宋" pitchFamily="49" charset="-122"/>
              </a:rPr>
              <a:t>- </a:t>
            </a:r>
            <a:r>
              <a:rPr lang="zh-TW" altLang="en-US" sz="2200" dirty="0">
                <a:latin typeface="仿宋" pitchFamily="49" charset="-122"/>
                <a:ea typeface="仿宋" pitchFamily="49" charset="-122"/>
              </a:rPr>
              <a:t>我们在神前没有什么值得骄傲的（箴言</a:t>
            </a:r>
            <a:r>
              <a:rPr lang="en-US" altLang="zh-TW" sz="2200" dirty="0">
                <a:latin typeface="仿宋" pitchFamily="49" charset="-122"/>
                <a:ea typeface="仿宋" pitchFamily="49" charset="-122"/>
              </a:rPr>
              <a:t>6:16-19</a:t>
            </a:r>
            <a:r>
              <a:rPr lang="zh-TW" altLang="en-US" sz="2200" dirty="0">
                <a:latin typeface="仿宋" pitchFamily="49" charset="-122"/>
                <a:ea typeface="仿宋" pitchFamily="49" charset="-122"/>
              </a:rPr>
              <a:t>；约翰福音</a:t>
            </a:r>
            <a:r>
              <a:rPr lang="en-US" altLang="zh-TW" sz="2200" dirty="0">
                <a:latin typeface="仿宋" pitchFamily="49" charset="-122"/>
                <a:ea typeface="仿宋" pitchFamily="49" charset="-122"/>
              </a:rPr>
              <a:t>15:5</a:t>
            </a:r>
            <a:r>
              <a:rPr lang="zh-TW" altLang="en-US" sz="2200" dirty="0">
                <a:latin typeface="仿宋" pitchFamily="49" charset="-122"/>
                <a:ea typeface="仿宋" pitchFamily="49" charset="-122"/>
              </a:rPr>
              <a:t>），我们像是一个破产的人</a:t>
            </a:r>
            <a:r>
              <a:rPr lang="en-US" altLang="zh-TW" sz="2200" dirty="0">
                <a:latin typeface="仿宋" pitchFamily="49" charset="-122"/>
                <a:ea typeface="仿宋" pitchFamily="49" charset="-122"/>
              </a:rPr>
              <a:t>.</a:t>
            </a:r>
          </a:p>
          <a:p>
            <a:pPr marL="0" indent="0">
              <a:buNone/>
            </a:pPr>
            <a:r>
              <a:rPr lang="en-US" altLang="zh-TW" sz="2200" dirty="0">
                <a:latin typeface="仿宋" pitchFamily="49" charset="-122"/>
                <a:ea typeface="仿宋" pitchFamily="49" charset="-122"/>
              </a:rPr>
              <a:t>- </a:t>
            </a:r>
            <a:r>
              <a:rPr lang="zh-TW" altLang="en-US" sz="2200" dirty="0">
                <a:latin typeface="仿宋" pitchFamily="49" charset="-122"/>
                <a:ea typeface="仿宋" pitchFamily="49" charset="-122"/>
              </a:rPr>
              <a:t>我们在神面前算什么（诗篇</a:t>
            </a:r>
            <a:r>
              <a:rPr lang="en-US" altLang="zh-TW" sz="2200" dirty="0">
                <a:latin typeface="仿宋" pitchFamily="49" charset="-122"/>
                <a:ea typeface="仿宋" pitchFamily="49" charset="-122"/>
              </a:rPr>
              <a:t>8:4</a:t>
            </a:r>
            <a:r>
              <a:rPr lang="zh-TW" altLang="en-US" sz="2200" dirty="0">
                <a:latin typeface="仿宋" pitchFamily="49" charset="-122"/>
                <a:ea typeface="仿宋" pitchFamily="49" charset="-122"/>
              </a:rPr>
              <a:t>）</a:t>
            </a:r>
          </a:p>
          <a:p>
            <a:pPr marL="0" indent="0">
              <a:buNone/>
            </a:pPr>
            <a:r>
              <a:rPr lang="en-US" altLang="zh-TW" sz="2200" dirty="0">
                <a:latin typeface="仿宋" pitchFamily="49" charset="-122"/>
                <a:ea typeface="仿宋" pitchFamily="49" charset="-122"/>
              </a:rPr>
              <a:t>- </a:t>
            </a:r>
            <a:r>
              <a:rPr lang="zh-TW" altLang="en-US" sz="2200" dirty="0">
                <a:latin typeface="仿宋" pitchFamily="49" charset="-122"/>
                <a:ea typeface="仿宋" pitchFamily="49" charset="-122"/>
              </a:rPr>
              <a:t>我们承认自己的不义</a:t>
            </a:r>
            <a:r>
              <a:rPr lang="en-US" altLang="zh-TW" sz="2200" dirty="0">
                <a:latin typeface="仿宋" pitchFamily="49" charset="-122"/>
                <a:ea typeface="仿宋" pitchFamily="49" charset="-122"/>
              </a:rPr>
              <a:t>, </a:t>
            </a:r>
            <a:r>
              <a:rPr lang="zh-TW" altLang="en-US" sz="2200" dirty="0">
                <a:latin typeface="仿宋" pitchFamily="49" charset="-122"/>
                <a:ea typeface="仿宋" pitchFamily="49" charset="-122"/>
              </a:rPr>
              <a:t>自大</a:t>
            </a:r>
            <a:r>
              <a:rPr lang="en-US" altLang="zh-TW" sz="2200" dirty="0">
                <a:latin typeface="仿宋" pitchFamily="49" charset="-122"/>
                <a:ea typeface="仿宋" pitchFamily="49" charset="-122"/>
              </a:rPr>
              <a:t>, </a:t>
            </a:r>
            <a:r>
              <a:rPr lang="zh-TW" altLang="en-US" sz="2200" dirty="0">
                <a:latin typeface="仿宋" pitchFamily="49" charset="-122"/>
                <a:ea typeface="仿宋" pitchFamily="49" charset="-122"/>
              </a:rPr>
              <a:t>骄傲</a:t>
            </a:r>
            <a:r>
              <a:rPr lang="en-US" altLang="zh-TW" sz="2200" dirty="0">
                <a:latin typeface="仿宋" pitchFamily="49" charset="-122"/>
                <a:ea typeface="仿宋" pitchFamily="49" charset="-122"/>
              </a:rPr>
              <a:t>, </a:t>
            </a:r>
            <a:r>
              <a:rPr lang="zh-TW" altLang="en-US" sz="2200" dirty="0">
                <a:latin typeface="仿宋" pitchFamily="49" charset="-122"/>
                <a:ea typeface="仿宋" pitchFamily="49" charset="-122"/>
              </a:rPr>
              <a:t>我们“痛悔”（诗篇</a:t>
            </a:r>
            <a:r>
              <a:rPr lang="en-US" altLang="zh-TW" sz="2200" dirty="0">
                <a:latin typeface="仿宋" pitchFamily="49" charset="-122"/>
                <a:ea typeface="仿宋" pitchFamily="49" charset="-122"/>
              </a:rPr>
              <a:t>51:17</a:t>
            </a:r>
            <a:r>
              <a:rPr lang="zh-TW" altLang="en-US" sz="2200" dirty="0">
                <a:latin typeface="仿宋" pitchFamily="49" charset="-122"/>
                <a:ea typeface="仿宋" pitchFamily="49" charset="-122"/>
              </a:rPr>
              <a:t>）</a:t>
            </a:r>
          </a:p>
          <a:p>
            <a:pPr marL="0" indent="0">
              <a:buNone/>
            </a:pPr>
            <a:r>
              <a:rPr lang="en-US" altLang="zh-TW" sz="2200" dirty="0">
                <a:latin typeface="仿宋" pitchFamily="49" charset="-122"/>
                <a:ea typeface="仿宋" pitchFamily="49" charset="-122"/>
              </a:rPr>
              <a:t>- </a:t>
            </a:r>
            <a:r>
              <a:rPr lang="zh-TW" altLang="en-US" sz="2200" dirty="0">
                <a:latin typeface="仿宋" pitchFamily="49" charset="-122"/>
                <a:ea typeface="仿宋" pitchFamily="49" charset="-122"/>
              </a:rPr>
              <a:t>我们将爱世界的心思</a:t>
            </a:r>
            <a:r>
              <a:rPr lang="en-US" altLang="zh-TW" sz="2200" dirty="0">
                <a:latin typeface="仿宋" pitchFamily="49" charset="-122"/>
                <a:ea typeface="仿宋" pitchFamily="49" charset="-122"/>
              </a:rPr>
              <a:t>, </a:t>
            </a:r>
            <a:r>
              <a:rPr lang="zh-TW" altLang="en-US" sz="2200" dirty="0">
                <a:latin typeface="仿宋" pitchFamily="49" charset="-122"/>
                <a:ea typeface="仿宋" pitchFamily="49" charset="-122"/>
              </a:rPr>
              <a:t>意念拿掉</a:t>
            </a:r>
            <a:r>
              <a:rPr lang="en-US" altLang="zh-TW" sz="2200" dirty="0">
                <a:latin typeface="仿宋" pitchFamily="49" charset="-122"/>
                <a:ea typeface="仿宋" pitchFamily="49" charset="-122"/>
              </a:rPr>
              <a:t>, </a:t>
            </a:r>
            <a:r>
              <a:rPr lang="zh-TW" altLang="en-US" sz="2200" dirty="0">
                <a:latin typeface="仿宋" pitchFamily="49" charset="-122"/>
                <a:ea typeface="仿宋" pitchFamily="49" charset="-122"/>
              </a:rPr>
              <a:t>将神的心，放入我们的心中</a:t>
            </a:r>
            <a:r>
              <a:rPr lang="en-US" altLang="zh-TW" sz="2200" dirty="0">
                <a:latin typeface="仿宋" pitchFamily="49" charset="-122"/>
                <a:ea typeface="仿宋" pitchFamily="49" charset="-122"/>
              </a:rPr>
              <a:t>.</a:t>
            </a:r>
          </a:p>
          <a:p>
            <a:pPr marL="0" indent="0">
              <a:buNone/>
            </a:pPr>
            <a:r>
              <a:rPr lang="en-US" altLang="zh-TW" sz="2200" dirty="0">
                <a:latin typeface="仿宋" pitchFamily="49" charset="-122"/>
                <a:ea typeface="仿宋" pitchFamily="49" charset="-122"/>
              </a:rPr>
              <a:t>- </a:t>
            </a:r>
            <a:r>
              <a:rPr lang="zh-TW" altLang="en-US" sz="2200" dirty="0">
                <a:latin typeface="仿宋" pitchFamily="49" charset="-122"/>
                <a:ea typeface="仿宋" pitchFamily="49" charset="-122"/>
              </a:rPr>
              <a:t>不是故意将自己压下去</a:t>
            </a:r>
            <a:r>
              <a:rPr lang="en-US" altLang="zh-TW" sz="2200" dirty="0">
                <a:latin typeface="仿宋" pitchFamily="49" charset="-122"/>
                <a:ea typeface="仿宋" pitchFamily="49" charset="-122"/>
              </a:rPr>
              <a:t>, </a:t>
            </a:r>
            <a:r>
              <a:rPr lang="zh-TW" altLang="en-US" sz="2200" dirty="0">
                <a:latin typeface="仿宋" pitchFamily="49" charset="-122"/>
                <a:ea typeface="仿宋" pitchFamily="49" charset="-122"/>
              </a:rPr>
              <a:t>而是因为看到了神的大能与大爱</a:t>
            </a:r>
            <a:r>
              <a:rPr lang="en-US" altLang="zh-TW" sz="2200" dirty="0">
                <a:latin typeface="仿宋" pitchFamily="49" charset="-122"/>
                <a:ea typeface="仿宋" pitchFamily="49" charset="-122"/>
              </a:rPr>
              <a:t>. </a:t>
            </a:r>
          </a:p>
          <a:p>
            <a:pPr marL="0" indent="0">
              <a:buNone/>
            </a:pPr>
            <a:r>
              <a:rPr lang="en-US" altLang="zh-TW" sz="2200" dirty="0">
                <a:latin typeface="仿宋" pitchFamily="49" charset="-122"/>
                <a:ea typeface="仿宋" pitchFamily="49" charset="-122"/>
              </a:rPr>
              <a:t>- </a:t>
            </a:r>
            <a:r>
              <a:rPr lang="zh-TW" altLang="en-US" sz="2200" dirty="0">
                <a:latin typeface="仿宋" pitchFamily="49" charset="-122"/>
                <a:ea typeface="仿宋" pitchFamily="49" charset="-122"/>
              </a:rPr>
              <a:t>认识我们是罪人</a:t>
            </a:r>
            <a:r>
              <a:rPr lang="en-US" altLang="zh-TW" sz="2200" dirty="0">
                <a:latin typeface="仿宋" pitchFamily="49" charset="-122"/>
                <a:ea typeface="仿宋" pitchFamily="49" charset="-122"/>
              </a:rPr>
              <a:t>, </a:t>
            </a:r>
            <a:r>
              <a:rPr lang="zh-TW" altLang="en-US" sz="2200" dirty="0">
                <a:latin typeface="仿宋" pitchFamily="49" charset="-122"/>
                <a:ea typeface="仿宋" pitchFamily="49" charset="-122"/>
              </a:rPr>
              <a:t>神才是十全十美的</a:t>
            </a:r>
            <a:r>
              <a:rPr lang="en-US" altLang="zh-TW" sz="2200" dirty="0">
                <a:latin typeface="仿宋" pitchFamily="49" charset="-122"/>
                <a:ea typeface="仿宋" pitchFamily="49" charset="-122"/>
              </a:rPr>
              <a:t>.</a:t>
            </a:r>
            <a:endParaRPr lang="zh-CN" altLang="en-US" sz="2200" dirty="0">
              <a:latin typeface="仿宋" pitchFamily="49" charset="-122"/>
              <a:ea typeface="仿宋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2029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仿宋" pitchFamily="49" charset="-122"/>
                <a:ea typeface="仿宋" pitchFamily="49" charset="-122"/>
              </a:rPr>
              <a:t>3. “</a:t>
            </a:r>
            <a:r>
              <a:rPr lang="zh-TW" altLang="en-US" dirty="0">
                <a:latin typeface="仿宋" pitchFamily="49" charset="-122"/>
                <a:ea typeface="仿宋" pitchFamily="49" charset="-122"/>
              </a:rPr>
              <a:t>虚心的人有福了”是什么意思？</a:t>
            </a:r>
            <a:endParaRPr lang="zh-CN" altLang="en-US" dirty="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200" dirty="0">
                <a:latin typeface="仿宋" pitchFamily="49" charset="-122"/>
                <a:ea typeface="仿宋" pitchFamily="49" charset="-122"/>
              </a:rPr>
              <a:t>- </a:t>
            </a:r>
            <a:r>
              <a:rPr lang="zh-TW" altLang="en-US" sz="2200" dirty="0">
                <a:latin typeface="仿宋" pitchFamily="49" charset="-122"/>
                <a:ea typeface="仿宋" pitchFamily="49" charset="-122"/>
              </a:rPr>
              <a:t>是天国人的特性</a:t>
            </a:r>
            <a:r>
              <a:rPr lang="en-US" altLang="zh-TW" sz="2200" dirty="0">
                <a:latin typeface="仿宋" pitchFamily="49" charset="-122"/>
                <a:ea typeface="仿宋" pitchFamily="49" charset="-122"/>
              </a:rPr>
              <a:t>.</a:t>
            </a:r>
          </a:p>
          <a:p>
            <a:pPr marL="0" indent="0">
              <a:buNone/>
            </a:pPr>
            <a:r>
              <a:rPr lang="en-US" altLang="zh-TW" sz="2200" dirty="0">
                <a:latin typeface="仿宋" pitchFamily="49" charset="-122"/>
                <a:ea typeface="仿宋" pitchFamily="49" charset="-122"/>
              </a:rPr>
              <a:t>- </a:t>
            </a:r>
            <a:r>
              <a:rPr lang="zh-TW" altLang="en-US" sz="2200" dirty="0">
                <a:latin typeface="仿宋" pitchFamily="49" charset="-122"/>
                <a:ea typeface="仿宋" pitchFamily="49" charset="-122"/>
              </a:rPr>
              <a:t>是知道我们“赚”不到 天国</a:t>
            </a:r>
            <a:r>
              <a:rPr lang="en-US" altLang="zh-TW" sz="2200" dirty="0">
                <a:latin typeface="仿宋" pitchFamily="49" charset="-122"/>
                <a:ea typeface="仿宋" pitchFamily="49" charset="-122"/>
              </a:rPr>
              <a:t>, </a:t>
            </a:r>
            <a:r>
              <a:rPr lang="zh-TW" altLang="en-US" sz="2200" dirty="0">
                <a:latin typeface="仿宋" pitchFamily="49" charset="-122"/>
                <a:ea typeface="仿宋" pitchFamily="49" charset="-122"/>
              </a:rPr>
              <a:t>除非我们</a:t>
            </a:r>
          </a:p>
          <a:p>
            <a:pPr marL="0" indent="0">
              <a:buNone/>
            </a:pPr>
            <a:r>
              <a:rPr lang="zh-TW" altLang="en-US" sz="2200" dirty="0">
                <a:latin typeface="仿宋" pitchFamily="49" charset="-122"/>
                <a:ea typeface="仿宋" pitchFamily="49" charset="-122"/>
              </a:rPr>
              <a:t>   </a:t>
            </a:r>
            <a:r>
              <a:rPr lang="en-US" altLang="zh-TW" sz="2200" dirty="0">
                <a:latin typeface="仿宋" pitchFamily="49" charset="-122"/>
                <a:ea typeface="仿宋" pitchFamily="49" charset="-122"/>
              </a:rPr>
              <a:t>1</a:t>
            </a:r>
            <a:r>
              <a:rPr lang="zh-TW" altLang="en-US" sz="2200" dirty="0">
                <a:latin typeface="仿宋" pitchFamily="49" charset="-122"/>
                <a:ea typeface="仿宋" pitchFamily="49" charset="-122"/>
              </a:rPr>
              <a:t>）不再自我中心 </a:t>
            </a:r>
            <a:r>
              <a:rPr lang="en-US" altLang="zh-TW" sz="2200" dirty="0">
                <a:latin typeface="仿宋" pitchFamily="49" charset="-122"/>
                <a:ea typeface="仿宋" pitchFamily="49" charset="-122"/>
              </a:rPr>
              <a:t>, </a:t>
            </a:r>
            <a:r>
              <a:rPr lang="zh-TW" altLang="en-US" sz="2200" dirty="0">
                <a:latin typeface="仿宋" pitchFamily="49" charset="-122"/>
                <a:ea typeface="仿宋" pitchFamily="49" charset="-122"/>
              </a:rPr>
              <a:t>而以主为中心（诗篇</a:t>
            </a:r>
            <a:r>
              <a:rPr lang="en-US" altLang="zh-TW" sz="2200" dirty="0">
                <a:latin typeface="仿宋" pitchFamily="49" charset="-122"/>
                <a:ea typeface="仿宋" pitchFamily="49" charset="-122"/>
              </a:rPr>
              <a:t>131:2</a:t>
            </a:r>
            <a:r>
              <a:rPr lang="zh-TW" altLang="en-US" sz="2200" dirty="0">
                <a:latin typeface="仿宋" pitchFamily="49" charset="-122"/>
                <a:ea typeface="仿宋" pitchFamily="49" charset="-122"/>
              </a:rPr>
              <a:t>；以弗所书</a:t>
            </a:r>
            <a:r>
              <a:rPr lang="en-US" altLang="zh-TW" sz="2200" dirty="0">
                <a:latin typeface="仿宋" pitchFamily="49" charset="-122"/>
                <a:ea typeface="仿宋" pitchFamily="49" charset="-122"/>
              </a:rPr>
              <a:t>4:24</a:t>
            </a:r>
            <a:r>
              <a:rPr lang="zh-TW" altLang="en-US" sz="2200" dirty="0">
                <a:latin typeface="仿宋" pitchFamily="49" charset="-122"/>
                <a:ea typeface="仿宋" pitchFamily="49" charset="-122"/>
              </a:rPr>
              <a:t>）</a:t>
            </a:r>
          </a:p>
          <a:p>
            <a:pPr marL="0" indent="0">
              <a:buNone/>
            </a:pPr>
            <a:r>
              <a:rPr lang="zh-TW" altLang="en-US" sz="2200" dirty="0">
                <a:latin typeface="仿宋" pitchFamily="49" charset="-122"/>
                <a:ea typeface="仿宋" pitchFamily="49" charset="-122"/>
              </a:rPr>
              <a:t>   </a:t>
            </a:r>
            <a:r>
              <a:rPr lang="en-US" altLang="zh-TW" sz="2200" dirty="0">
                <a:latin typeface="仿宋" pitchFamily="49" charset="-122"/>
                <a:ea typeface="仿宋" pitchFamily="49" charset="-122"/>
              </a:rPr>
              <a:t>2</a:t>
            </a:r>
            <a:r>
              <a:rPr lang="zh-TW" altLang="en-US" sz="2200" dirty="0">
                <a:latin typeface="仿宋" pitchFamily="49" charset="-122"/>
                <a:ea typeface="仿宋" pitchFamily="49" charset="-122"/>
              </a:rPr>
              <a:t>）谦卑下来（约伯记</a:t>
            </a:r>
            <a:r>
              <a:rPr lang="en-US" altLang="zh-TW" sz="2200" dirty="0">
                <a:latin typeface="仿宋" pitchFamily="49" charset="-122"/>
                <a:ea typeface="仿宋" pitchFamily="49" charset="-122"/>
              </a:rPr>
              <a:t>42:6</a:t>
            </a:r>
            <a:r>
              <a:rPr lang="zh-TW" altLang="en-US" sz="2200" dirty="0">
                <a:latin typeface="仿宋" pitchFamily="49" charset="-122"/>
                <a:ea typeface="仿宋" pitchFamily="49" charset="-122"/>
              </a:rPr>
              <a:t>）</a:t>
            </a:r>
          </a:p>
          <a:p>
            <a:pPr marL="0" indent="0">
              <a:buNone/>
            </a:pPr>
            <a:r>
              <a:rPr lang="zh-TW" altLang="en-US" sz="2200" dirty="0">
                <a:latin typeface="仿宋" pitchFamily="49" charset="-122"/>
                <a:ea typeface="仿宋" pitchFamily="49" charset="-122"/>
              </a:rPr>
              <a:t>   </a:t>
            </a:r>
            <a:r>
              <a:rPr lang="en-US" altLang="zh-TW" sz="2200" dirty="0">
                <a:latin typeface="仿宋" pitchFamily="49" charset="-122"/>
                <a:ea typeface="仿宋" pitchFamily="49" charset="-122"/>
              </a:rPr>
              <a:t>3</a:t>
            </a:r>
            <a:r>
              <a:rPr lang="zh-TW" altLang="en-US" sz="2200" dirty="0">
                <a:latin typeface="仿宋" pitchFamily="49" charset="-122"/>
                <a:ea typeface="仿宋" pitchFamily="49" charset="-122"/>
              </a:rPr>
              <a:t>）时常祷告 （以弗所书</a:t>
            </a:r>
            <a:r>
              <a:rPr lang="en-US" altLang="zh-TW" sz="2200" dirty="0">
                <a:latin typeface="仿宋" pitchFamily="49" charset="-122"/>
                <a:ea typeface="仿宋" pitchFamily="49" charset="-122"/>
              </a:rPr>
              <a:t>3:14-21</a:t>
            </a:r>
            <a:r>
              <a:rPr lang="zh-TW" altLang="en-US" sz="2200" dirty="0">
                <a:latin typeface="仿宋" pitchFamily="49" charset="-122"/>
                <a:ea typeface="仿宋" pitchFamily="49" charset="-122"/>
              </a:rPr>
              <a:t>）</a:t>
            </a:r>
          </a:p>
          <a:p>
            <a:pPr marL="0" indent="0">
              <a:buNone/>
            </a:pPr>
            <a:r>
              <a:rPr lang="zh-TW" altLang="en-US" sz="2200" dirty="0">
                <a:latin typeface="仿宋" pitchFamily="49" charset="-122"/>
                <a:ea typeface="仿宋" pitchFamily="49" charset="-122"/>
              </a:rPr>
              <a:t>   </a:t>
            </a:r>
            <a:r>
              <a:rPr lang="en-US" altLang="zh-TW" sz="2200" dirty="0">
                <a:latin typeface="仿宋" pitchFamily="49" charset="-122"/>
                <a:ea typeface="仿宋" pitchFamily="49" charset="-122"/>
              </a:rPr>
              <a:t>4</a:t>
            </a:r>
            <a:r>
              <a:rPr lang="zh-TW" altLang="en-US" sz="2200" dirty="0">
                <a:latin typeface="仿宋" pitchFamily="49" charset="-122"/>
                <a:ea typeface="仿宋" pitchFamily="49" charset="-122"/>
              </a:rPr>
              <a:t>） 知道自己时时刻刻都离不开神（腓立比书</a:t>
            </a:r>
            <a:r>
              <a:rPr lang="en-US" altLang="zh-TW" sz="2200" dirty="0">
                <a:latin typeface="仿宋" pitchFamily="49" charset="-122"/>
                <a:ea typeface="仿宋" pitchFamily="49" charset="-122"/>
              </a:rPr>
              <a:t>3:8</a:t>
            </a:r>
            <a:r>
              <a:rPr lang="zh-TW" altLang="en-US" sz="2200" dirty="0">
                <a:latin typeface="仿宋" pitchFamily="49" charset="-122"/>
                <a:ea typeface="仿宋" pitchFamily="49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559981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仿宋" pitchFamily="49" charset="-122"/>
                <a:ea typeface="仿宋" pitchFamily="49" charset="-122"/>
              </a:rPr>
              <a:t>3. “</a:t>
            </a:r>
            <a:r>
              <a:rPr lang="zh-TW" altLang="en-US" dirty="0">
                <a:latin typeface="仿宋" pitchFamily="49" charset="-122"/>
                <a:ea typeface="仿宋" pitchFamily="49" charset="-122"/>
              </a:rPr>
              <a:t>虚心的人有福了”是什么意思？</a:t>
            </a:r>
            <a:endParaRPr lang="zh-CN" altLang="en-US" dirty="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200" dirty="0" smtClean="0">
                <a:latin typeface="仿宋" pitchFamily="49" charset="-122"/>
                <a:ea typeface="仿宋" pitchFamily="49" charset="-122"/>
              </a:rPr>
              <a:t>- </a:t>
            </a:r>
            <a:r>
              <a:rPr lang="zh-TW" altLang="en-US" sz="2200" dirty="0">
                <a:latin typeface="仿宋" pitchFamily="49" charset="-122"/>
                <a:ea typeface="仿宋" pitchFamily="49" charset="-122"/>
              </a:rPr>
              <a:t>是知道我们“赚”不到 天国</a:t>
            </a:r>
            <a:r>
              <a:rPr lang="en-US" altLang="zh-TW" sz="2200" dirty="0">
                <a:latin typeface="仿宋" pitchFamily="49" charset="-122"/>
                <a:ea typeface="仿宋" pitchFamily="49" charset="-122"/>
              </a:rPr>
              <a:t>, </a:t>
            </a:r>
            <a:r>
              <a:rPr lang="zh-TW" altLang="en-US" sz="2200" dirty="0">
                <a:latin typeface="仿宋" pitchFamily="49" charset="-122"/>
                <a:ea typeface="仿宋" pitchFamily="49" charset="-122"/>
              </a:rPr>
              <a:t>除非我们</a:t>
            </a:r>
          </a:p>
          <a:p>
            <a:pPr marL="0" indent="0">
              <a:buNone/>
            </a:pPr>
            <a:r>
              <a:rPr lang="en-US" altLang="zh-TW" sz="2200" dirty="0">
                <a:latin typeface="仿宋" pitchFamily="49" charset="-122"/>
                <a:ea typeface="仿宋" pitchFamily="49" charset="-122"/>
              </a:rPr>
              <a:t>   5</a:t>
            </a:r>
            <a:r>
              <a:rPr lang="zh-TW" altLang="en-US" sz="2200" dirty="0">
                <a:latin typeface="仿宋" pitchFamily="49" charset="-122"/>
                <a:ea typeface="仿宋" pitchFamily="49" charset="-122"/>
              </a:rPr>
              <a:t>）珍惜神的恩典</a:t>
            </a:r>
            <a:r>
              <a:rPr lang="en-US" altLang="zh-TW" sz="2200" dirty="0">
                <a:latin typeface="仿宋" pitchFamily="49" charset="-122"/>
                <a:ea typeface="仿宋" pitchFamily="49" charset="-122"/>
              </a:rPr>
              <a:t>, </a:t>
            </a:r>
            <a:r>
              <a:rPr lang="zh-TW" altLang="en-US" sz="2200" dirty="0">
                <a:latin typeface="仿宋" pitchFamily="49" charset="-122"/>
                <a:ea typeface="仿宋" pitchFamily="49" charset="-122"/>
              </a:rPr>
              <a:t>珍惜基督将宝血洗净我们（提摩太前书</a:t>
            </a:r>
            <a:r>
              <a:rPr lang="en-US" altLang="zh-TW" sz="2200" dirty="0">
                <a:latin typeface="仿宋" pitchFamily="49" charset="-122"/>
                <a:ea typeface="仿宋" pitchFamily="49" charset="-122"/>
              </a:rPr>
              <a:t>1:14</a:t>
            </a:r>
            <a:r>
              <a:rPr lang="zh-TW" altLang="en-US" sz="2200" dirty="0">
                <a:latin typeface="仿宋" pitchFamily="49" charset="-122"/>
                <a:ea typeface="仿宋" pitchFamily="49" charset="-122"/>
              </a:rPr>
              <a:t>）</a:t>
            </a:r>
          </a:p>
          <a:p>
            <a:pPr marL="0" indent="0">
              <a:buNone/>
            </a:pPr>
            <a:r>
              <a:rPr lang="zh-TW" altLang="en-US" sz="2200" dirty="0">
                <a:latin typeface="仿宋" pitchFamily="49" charset="-122"/>
                <a:ea typeface="仿宋" pitchFamily="49" charset="-122"/>
              </a:rPr>
              <a:t>   </a:t>
            </a:r>
            <a:r>
              <a:rPr lang="en-US" altLang="zh-TW" sz="2200" dirty="0">
                <a:latin typeface="仿宋" pitchFamily="49" charset="-122"/>
                <a:ea typeface="仿宋" pitchFamily="49" charset="-122"/>
              </a:rPr>
              <a:t>6</a:t>
            </a:r>
            <a:r>
              <a:rPr lang="zh-TW" altLang="en-US" sz="2200" dirty="0">
                <a:latin typeface="仿宋" pitchFamily="49" charset="-122"/>
                <a:ea typeface="仿宋" pitchFamily="49" charset="-122"/>
              </a:rPr>
              <a:t>）知道自己是嘴巴不清洁的人（以赛亚书</a:t>
            </a:r>
            <a:r>
              <a:rPr lang="en-US" altLang="zh-TW" sz="2200" dirty="0">
                <a:latin typeface="仿宋" pitchFamily="49" charset="-122"/>
                <a:ea typeface="仿宋" pitchFamily="49" charset="-122"/>
              </a:rPr>
              <a:t>6:5</a:t>
            </a:r>
            <a:r>
              <a:rPr lang="zh-TW" altLang="en-US" sz="2200" dirty="0">
                <a:latin typeface="仿宋" pitchFamily="49" charset="-122"/>
                <a:ea typeface="仿宋" pitchFamily="49" charset="-122"/>
              </a:rPr>
              <a:t>）</a:t>
            </a:r>
          </a:p>
          <a:p>
            <a:pPr marL="0" indent="0">
              <a:buNone/>
            </a:pPr>
            <a:r>
              <a:rPr lang="zh-TW" altLang="en-US" sz="2200" dirty="0">
                <a:latin typeface="仿宋" pitchFamily="49" charset="-122"/>
                <a:ea typeface="仿宋" pitchFamily="49" charset="-122"/>
              </a:rPr>
              <a:t>   </a:t>
            </a:r>
            <a:r>
              <a:rPr lang="en-US" altLang="zh-TW" sz="2200" dirty="0">
                <a:latin typeface="仿宋" pitchFamily="49" charset="-122"/>
                <a:ea typeface="仿宋" pitchFamily="49" charset="-122"/>
              </a:rPr>
              <a:t>7</a:t>
            </a:r>
            <a:r>
              <a:rPr lang="zh-TW" altLang="en-US" sz="2200" dirty="0">
                <a:latin typeface="仿宋" pitchFamily="49" charset="-122"/>
                <a:ea typeface="仿宋" pitchFamily="49" charset="-122"/>
              </a:rPr>
              <a:t>）知道自己的舌头不饶人（雅各书</a:t>
            </a:r>
            <a:r>
              <a:rPr lang="en-US" altLang="zh-TW" sz="2200" dirty="0">
                <a:latin typeface="仿宋" pitchFamily="49" charset="-122"/>
                <a:ea typeface="仿宋" pitchFamily="49" charset="-122"/>
              </a:rPr>
              <a:t>3:9</a:t>
            </a:r>
            <a:r>
              <a:rPr lang="zh-TW" altLang="en-US" sz="2200" dirty="0">
                <a:latin typeface="仿宋" pitchFamily="49" charset="-122"/>
                <a:ea typeface="仿宋" pitchFamily="49" charset="-122"/>
              </a:rPr>
              <a:t>）</a:t>
            </a:r>
          </a:p>
          <a:p>
            <a:pPr marL="0" indent="0">
              <a:buNone/>
            </a:pPr>
            <a:r>
              <a:rPr lang="zh-TW" altLang="en-US" sz="2200" dirty="0">
                <a:latin typeface="仿宋" pitchFamily="49" charset="-122"/>
                <a:ea typeface="仿宋" pitchFamily="49" charset="-122"/>
              </a:rPr>
              <a:t>   </a:t>
            </a:r>
            <a:r>
              <a:rPr lang="en-US" altLang="zh-TW" sz="2200" dirty="0">
                <a:latin typeface="仿宋" pitchFamily="49" charset="-122"/>
                <a:ea typeface="仿宋" pitchFamily="49" charset="-122"/>
              </a:rPr>
              <a:t>8</a:t>
            </a:r>
            <a:r>
              <a:rPr lang="zh-TW" altLang="en-US" sz="2200" dirty="0">
                <a:latin typeface="仿宋" pitchFamily="49" charset="-122"/>
                <a:ea typeface="仿宋" pitchFamily="49" charset="-122"/>
              </a:rPr>
              <a:t>）知道我们得救是本乎恩</a:t>
            </a:r>
            <a:r>
              <a:rPr lang="en-US" altLang="zh-TW" sz="2200" dirty="0">
                <a:latin typeface="仿宋" pitchFamily="49" charset="-122"/>
                <a:ea typeface="仿宋" pitchFamily="49" charset="-122"/>
              </a:rPr>
              <a:t>, </a:t>
            </a:r>
            <a:r>
              <a:rPr lang="zh-TW" altLang="en-US" sz="2200" dirty="0">
                <a:latin typeface="仿宋" pitchFamily="49" charset="-122"/>
                <a:ea typeface="仿宋" pitchFamily="49" charset="-122"/>
              </a:rPr>
              <a:t>也是因着信</a:t>
            </a:r>
            <a:r>
              <a:rPr lang="en-US" altLang="zh-TW" sz="2200" dirty="0">
                <a:latin typeface="仿宋" pitchFamily="49" charset="-122"/>
                <a:ea typeface="仿宋" pitchFamily="49" charset="-122"/>
              </a:rPr>
              <a:t>...</a:t>
            </a:r>
            <a:r>
              <a:rPr lang="zh-TW" altLang="en-US" sz="2200" dirty="0">
                <a:latin typeface="仿宋" pitchFamily="49" charset="-122"/>
                <a:ea typeface="仿宋" pitchFamily="49" charset="-122"/>
              </a:rPr>
              <a:t>（以弗所书</a:t>
            </a:r>
            <a:r>
              <a:rPr lang="en-US" altLang="zh-TW" sz="2200" dirty="0">
                <a:latin typeface="仿宋" pitchFamily="49" charset="-122"/>
                <a:ea typeface="仿宋" pitchFamily="49" charset="-122"/>
              </a:rPr>
              <a:t>2:8-9</a:t>
            </a:r>
            <a:r>
              <a:rPr lang="zh-TW" altLang="en-US" sz="2200" dirty="0">
                <a:latin typeface="仿宋" pitchFamily="49" charset="-122"/>
                <a:ea typeface="仿宋" pitchFamily="49" charset="-122"/>
              </a:rPr>
              <a:t>）</a:t>
            </a:r>
          </a:p>
          <a:p>
            <a:pPr marL="0" indent="0">
              <a:buNone/>
            </a:pPr>
            <a:r>
              <a:rPr lang="zh-TW" altLang="en-US" sz="2200" dirty="0">
                <a:latin typeface="仿宋" pitchFamily="49" charset="-122"/>
                <a:ea typeface="仿宋" pitchFamily="49" charset="-122"/>
              </a:rPr>
              <a:t>   </a:t>
            </a:r>
            <a:r>
              <a:rPr lang="en-US" altLang="zh-TW" sz="2200" dirty="0">
                <a:latin typeface="仿宋" pitchFamily="49" charset="-122"/>
                <a:ea typeface="仿宋" pitchFamily="49" charset="-122"/>
              </a:rPr>
              <a:t>9</a:t>
            </a:r>
            <a:r>
              <a:rPr lang="zh-TW" altLang="en-US" sz="2200" dirty="0">
                <a:latin typeface="仿宋" pitchFamily="49" charset="-122"/>
                <a:ea typeface="仿宋" pitchFamily="49" charset="-122"/>
              </a:rPr>
              <a:t>）知道“悔改”的重要性</a:t>
            </a:r>
            <a:r>
              <a:rPr lang="en-US" altLang="zh-TW" sz="2200" dirty="0">
                <a:latin typeface="仿宋" pitchFamily="49" charset="-122"/>
                <a:ea typeface="仿宋" pitchFamily="49" charset="-122"/>
              </a:rPr>
              <a:t>, </a:t>
            </a:r>
            <a:r>
              <a:rPr lang="zh-TW" altLang="en-US" sz="2200" dirty="0">
                <a:latin typeface="仿宋" pitchFamily="49" charset="-122"/>
                <a:ea typeface="仿宋" pitchFamily="49" charset="-122"/>
              </a:rPr>
              <a:t>而真正“痛改”的人（诗篇</a:t>
            </a:r>
            <a:r>
              <a:rPr lang="en-US" altLang="zh-TW" sz="2200" dirty="0">
                <a:latin typeface="仿宋" pitchFamily="49" charset="-122"/>
                <a:ea typeface="仿宋" pitchFamily="49" charset="-122"/>
              </a:rPr>
              <a:t>51</a:t>
            </a:r>
            <a:r>
              <a:rPr lang="zh-TW" altLang="en-US" sz="2200" dirty="0">
                <a:latin typeface="仿宋" pitchFamily="49" charset="-122"/>
                <a:ea typeface="仿宋" pitchFamily="49" charset="-122"/>
              </a:rPr>
              <a:t>）</a:t>
            </a:r>
            <a:endParaRPr lang="zh-CN" altLang="en-US" sz="2200" dirty="0">
              <a:latin typeface="仿宋" pitchFamily="49" charset="-122"/>
              <a:ea typeface="仿宋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8509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仿宋" pitchFamily="49" charset="-122"/>
                <a:ea typeface="仿宋" pitchFamily="49" charset="-122"/>
              </a:rPr>
              <a:t>4. </a:t>
            </a:r>
            <a:r>
              <a:rPr lang="zh-TW" altLang="en-US" dirty="0">
                <a:latin typeface="仿宋" pitchFamily="49" charset="-122"/>
                <a:ea typeface="仿宋" pitchFamily="49" charset="-122"/>
              </a:rPr>
              <a:t>如何运用所学的</a:t>
            </a:r>
            <a:endParaRPr lang="zh-CN" altLang="en-US" dirty="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200" dirty="0">
                <a:latin typeface="仿宋" pitchFamily="49" charset="-122"/>
                <a:ea typeface="仿宋" pitchFamily="49" charset="-122"/>
              </a:rPr>
              <a:t>- </a:t>
            </a:r>
            <a:r>
              <a:rPr lang="zh-TW" altLang="en-US" sz="2200" dirty="0">
                <a:latin typeface="仿宋" pitchFamily="49" charset="-122"/>
                <a:ea typeface="仿宋" pitchFamily="49" charset="-122"/>
              </a:rPr>
              <a:t>记得神“道成肉身”</a:t>
            </a:r>
            <a:r>
              <a:rPr lang="en-US" altLang="zh-TW" sz="2200" dirty="0">
                <a:latin typeface="仿宋" pitchFamily="49" charset="-122"/>
                <a:ea typeface="仿宋" pitchFamily="49" charset="-122"/>
              </a:rPr>
              <a:t>, </a:t>
            </a:r>
            <a:r>
              <a:rPr lang="zh-TW" altLang="en-US" sz="2200" dirty="0">
                <a:latin typeface="仿宋" pitchFamily="49" charset="-122"/>
                <a:ea typeface="仿宋" pitchFamily="49" charset="-122"/>
              </a:rPr>
              <a:t>为我们受苦</a:t>
            </a:r>
            <a:r>
              <a:rPr lang="en-US" altLang="zh-TW" sz="2200" dirty="0">
                <a:latin typeface="仿宋" pitchFamily="49" charset="-122"/>
                <a:ea typeface="仿宋" pitchFamily="49" charset="-122"/>
              </a:rPr>
              <a:t>, </a:t>
            </a:r>
            <a:r>
              <a:rPr lang="zh-TW" altLang="en-US" sz="2200" dirty="0">
                <a:latin typeface="仿宋" pitchFamily="49" charset="-122"/>
                <a:ea typeface="仿宋" pitchFamily="49" charset="-122"/>
              </a:rPr>
              <a:t>且死在十字架上</a:t>
            </a:r>
            <a:r>
              <a:rPr lang="en-US" altLang="zh-TW" sz="2200" dirty="0">
                <a:latin typeface="仿宋" pitchFamily="49" charset="-122"/>
                <a:ea typeface="仿宋" pitchFamily="49" charset="-122"/>
              </a:rPr>
              <a:t>, </a:t>
            </a:r>
            <a:r>
              <a:rPr lang="zh-TW" altLang="en-US" sz="2200" dirty="0">
                <a:latin typeface="仿宋" pitchFamily="49" charset="-122"/>
                <a:ea typeface="仿宋" pitchFamily="49" charset="-122"/>
              </a:rPr>
              <a:t>为的是给我们一个爱神</a:t>
            </a:r>
            <a:r>
              <a:rPr lang="en-US" altLang="zh-TW" sz="2200" dirty="0">
                <a:latin typeface="仿宋" pitchFamily="49" charset="-122"/>
                <a:ea typeface="仿宋" pitchFamily="49" charset="-122"/>
              </a:rPr>
              <a:t>, </a:t>
            </a:r>
            <a:r>
              <a:rPr lang="zh-TW" altLang="en-US" sz="2200" dirty="0">
                <a:latin typeface="仿宋" pitchFamily="49" charset="-122"/>
                <a:ea typeface="仿宋" pitchFamily="49" charset="-122"/>
              </a:rPr>
              <a:t>爱人的榜样（约翰福音</a:t>
            </a:r>
            <a:r>
              <a:rPr lang="en-US" altLang="zh-TW" sz="2200" dirty="0">
                <a:latin typeface="仿宋" pitchFamily="49" charset="-122"/>
                <a:ea typeface="仿宋" pitchFamily="49" charset="-122"/>
              </a:rPr>
              <a:t>3:16</a:t>
            </a:r>
            <a:r>
              <a:rPr lang="zh-TW" altLang="en-US" sz="2200" dirty="0">
                <a:latin typeface="仿宋" pitchFamily="49" charset="-122"/>
                <a:ea typeface="仿宋" pitchFamily="49" charset="-122"/>
              </a:rPr>
              <a:t>；腓立比书</a:t>
            </a:r>
            <a:r>
              <a:rPr lang="en-US" altLang="zh-TW" sz="2200" dirty="0">
                <a:latin typeface="仿宋" pitchFamily="49" charset="-122"/>
                <a:ea typeface="仿宋" pitchFamily="49" charset="-122"/>
              </a:rPr>
              <a:t>2:6</a:t>
            </a:r>
            <a:r>
              <a:rPr lang="zh-TW" altLang="en-US" sz="2200" dirty="0">
                <a:latin typeface="仿宋" pitchFamily="49" charset="-122"/>
                <a:ea typeface="仿宋" pitchFamily="49" charset="-122"/>
              </a:rPr>
              <a:t>）</a:t>
            </a:r>
          </a:p>
          <a:p>
            <a:pPr marL="0" indent="0">
              <a:buNone/>
            </a:pPr>
            <a:r>
              <a:rPr lang="en-US" altLang="zh-TW" sz="2200" dirty="0">
                <a:latin typeface="仿宋" pitchFamily="49" charset="-122"/>
                <a:ea typeface="仿宋" pitchFamily="49" charset="-122"/>
              </a:rPr>
              <a:t>- </a:t>
            </a:r>
            <a:r>
              <a:rPr lang="zh-TW" altLang="en-US" sz="2200" dirty="0">
                <a:latin typeface="仿宋" pitchFamily="49" charset="-122"/>
                <a:ea typeface="仿宋" pitchFamily="49" charset="-122"/>
              </a:rPr>
              <a:t>要知道神一直在叩门 （启示録</a:t>
            </a:r>
            <a:r>
              <a:rPr lang="en-US" altLang="zh-TW" sz="2200" dirty="0">
                <a:latin typeface="仿宋" pitchFamily="49" charset="-122"/>
                <a:ea typeface="仿宋" pitchFamily="49" charset="-122"/>
              </a:rPr>
              <a:t>3:20</a:t>
            </a:r>
            <a:r>
              <a:rPr lang="zh-TW" altLang="en-US" sz="2200" dirty="0">
                <a:latin typeface="仿宋" pitchFamily="49" charset="-122"/>
                <a:ea typeface="仿宋" pitchFamily="49" charset="-122"/>
              </a:rPr>
              <a:t>）</a:t>
            </a:r>
          </a:p>
          <a:p>
            <a:pPr marL="0" indent="0">
              <a:buNone/>
            </a:pPr>
            <a:r>
              <a:rPr lang="en-US" altLang="zh-TW" sz="2200" dirty="0">
                <a:latin typeface="仿宋" pitchFamily="49" charset="-122"/>
                <a:ea typeface="仿宋" pitchFamily="49" charset="-122"/>
              </a:rPr>
              <a:t>- </a:t>
            </a:r>
            <a:r>
              <a:rPr lang="zh-TW" altLang="en-US" sz="2200" dirty="0">
                <a:latin typeface="仿宋" pitchFamily="49" charset="-122"/>
                <a:ea typeface="仿宋" pitchFamily="49" charset="-122"/>
              </a:rPr>
              <a:t>要知道神愿人人都悔改（彼得后书</a:t>
            </a:r>
            <a:r>
              <a:rPr lang="en-US" altLang="zh-TW" sz="2200" dirty="0">
                <a:latin typeface="仿宋" pitchFamily="49" charset="-122"/>
                <a:ea typeface="仿宋" pitchFamily="49" charset="-122"/>
              </a:rPr>
              <a:t>3:9</a:t>
            </a:r>
            <a:r>
              <a:rPr lang="zh-TW" altLang="en-US" sz="2200" dirty="0">
                <a:latin typeface="仿宋" pitchFamily="49" charset="-122"/>
                <a:ea typeface="仿宋" pitchFamily="49" charset="-122"/>
              </a:rPr>
              <a:t>）</a:t>
            </a:r>
          </a:p>
          <a:p>
            <a:pPr marL="0" indent="0">
              <a:buNone/>
            </a:pPr>
            <a:r>
              <a:rPr lang="en-US" altLang="zh-TW" sz="2200" dirty="0">
                <a:latin typeface="仿宋" pitchFamily="49" charset="-122"/>
                <a:ea typeface="仿宋" pitchFamily="49" charset="-122"/>
              </a:rPr>
              <a:t>- </a:t>
            </a:r>
            <a:r>
              <a:rPr lang="zh-TW" altLang="en-US" sz="2200" dirty="0">
                <a:latin typeface="仿宋" pitchFamily="49" charset="-122"/>
                <a:ea typeface="仿宋" pitchFamily="49" charset="-122"/>
              </a:rPr>
              <a:t>要作一个新造的人（以弗所书</a:t>
            </a:r>
            <a:r>
              <a:rPr lang="en-US" altLang="zh-TW" sz="2200" dirty="0">
                <a:latin typeface="仿宋" pitchFamily="49" charset="-122"/>
                <a:ea typeface="仿宋" pitchFamily="49" charset="-122"/>
              </a:rPr>
              <a:t>4:21-32</a:t>
            </a:r>
            <a:r>
              <a:rPr lang="zh-TW" altLang="en-US" sz="2200" dirty="0">
                <a:latin typeface="仿宋" pitchFamily="49" charset="-122"/>
                <a:ea typeface="仿宋" pitchFamily="49" charset="-122"/>
              </a:rPr>
              <a:t>；歌罗西书</a:t>
            </a:r>
            <a:r>
              <a:rPr lang="en-US" altLang="zh-TW" sz="2200" dirty="0">
                <a:latin typeface="仿宋" pitchFamily="49" charset="-122"/>
                <a:ea typeface="仿宋" pitchFamily="49" charset="-122"/>
              </a:rPr>
              <a:t>3:1-25</a:t>
            </a:r>
            <a:r>
              <a:rPr lang="zh-TW" altLang="en-US" sz="2200" dirty="0">
                <a:latin typeface="仿宋" pitchFamily="49" charset="-122"/>
                <a:ea typeface="仿宋" pitchFamily="49" charset="-122"/>
              </a:rPr>
              <a:t>）</a:t>
            </a:r>
            <a:endParaRPr lang="zh-CN" altLang="en-US" sz="2200" dirty="0">
              <a:latin typeface="仿宋" pitchFamily="49" charset="-122"/>
              <a:ea typeface="仿宋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90220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10730</TotalTime>
  <Words>545</Words>
  <Application>Microsoft Office PowerPoint</Application>
  <PresentationFormat>全屏显示(16:9)</PresentationFormat>
  <Paragraphs>38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凸显</vt:lpstr>
      <vt:lpstr>PowerPoint 演示文稿</vt:lpstr>
      <vt:lpstr>1. “有福”是什么意思？</vt:lpstr>
      <vt:lpstr>2. “虚心”是什么意思？</vt:lpstr>
      <vt:lpstr>3. “虚心的人有福了”是什么意思？</vt:lpstr>
      <vt:lpstr>3. “虚心的人有福了”是什么意思？</vt:lpstr>
      <vt:lpstr>4. 如何运用所学的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Yao Wang</dc:creator>
  <cp:lastModifiedBy>wangyao</cp:lastModifiedBy>
  <cp:revision>646</cp:revision>
  <dcterms:created xsi:type="dcterms:W3CDTF">2015-05-01T23:16:10Z</dcterms:created>
  <dcterms:modified xsi:type="dcterms:W3CDTF">2018-11-12T04:56:18Z</dcterms:modified>
</cp:coreProperties>
</file>