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Bilan projet </a:t>
            </a:r>
            <a:r>
              <a:rPr lang="fr-FR" dirty="0" err="1" smtClean="0"/>
              <a:t>tutoré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1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du sujet</a:t>
            </a:r>
          </a:p>
          <a:p>
            <a:endParaRPr lang="fr-FR" dirty="0"/>
          </a:p>
          <a:p>
            <a:r>
              <a:rPr lang="fr-FR" dirty="0" smtClean="0"/>
              <a:t>Mode de gestion du projet</a:t>
            </a:r>
          </a:p>
          <a:p>
            <a:endParaRPr lang="fr-FR" dirty="0"/>
          </a:p>
          <a:p>
            <a:r>
              <a:rPr lang="fr-FR" dirty="0" smtClean="0"/>
              <a:t>Répartition des rôles</a:t>
            </a:r>
          </a:p>
          <a:p>
            <a:endParaRPr lang="fr-FR" dirty="0"/>
          </a:p>
          <a:p>
            <a:r>
              <a:rPr lang="fr-FR" dirty="0" smtClean="0"/>
              <a:t>Prévision des besoins en ressources informatiques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98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Planification des entretiens de l’après-midi lors du forum entreprise</a:t>
            </a:r>
          </a:p>
          <a:p>
            <a:endParaRPr lang="fr-FR" dirty="0"/>
          </a:p>
          <a:p>
            <a:r>
              <a:rPr lang="fr-FR" dirty="0" smtClean="0"/>
              <a:t>Fonctionnalités principales :</a:t>
            </a:r>
          </a:p>
          <a:p>
            <a:pPr lvl="2"/>
            <a:r>
              <a:rPr lang="fr-FR" dirty="0" smtClean="0"/>
              <a:t>Enregistrement des candidats, entreprises, salles</a:t>
            </a:r>
          </a:p>
          <a:p>
            <a:pPr lvl="2"/>
            <a:r>
              <a:rPr lang="fr-FR" dirty="0" smtClean="0"/>
              <a:t>Vœux de chaque entreprise et chaque candidat</a:t>
            </a:r>
          </a:p>
          <a:p>
            <a:pPr lvl="2"/>
            <a:r>
              <a:rPr lang="fr-FR" dirty="0" smtClean="0"/>
              <a:t>Planification des entretiens ( automatique et manuelle)</a:t>
            </a:r>
          </a:p>
          <a:p>
            <a:endParaRPr lang="fr-FR" dirty="0" smtClean="0"/>
          </a:p>
          <a:p>
            <a:r>
              <a:rPr lang="fr-FR" dirty="0" smtClean="0"/>
              <a:t>Choix de repartir de zéro</a:t>
            </a:r>
            <a:endParaRPr lang="fr-FR" dirty="0"/>
          </a:p>
          <a:p>
            <a:pPr marL="914400" lvl="2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286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gestion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27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2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des 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Liste des points à  faire :</a:t>
            </a:r>
          </a:p>
          <a:p>
            <a:pPr lvl="3"/>
            <a:r>
              <a:rPr lang="fr-FR" dirty="0"/>
              <a:t>Enregistrement d’un profil entreprise</a:t>
            </a:r>
          </a:p>
          <a:p>
            <a:pPr lvl="3"/>
            <a:r>
              <a:rPr lang="fr-FR" dirty="0"/>
              <a:t>Enregistrement d’un profil candidat</a:t>
            </a:r>
          </a:p>
          <a:p>
            <a:pPr lvl="3"/>
            <a:r>
              <a:rPr lang="fr-FR" dirty="0"/>
              <a:t>Enregistrement des salles</a:t>
            </a:r>
          </a:p>
          <a:p>
            <a:pPr lvl="3"/>
            <a:r>
              <a:rPr lang="fr-FR" dirty="0"/>
              <a:t>Algorithme de planification </a:t>
            </a:r>
          </a:p>
          <a:p>
            <a:pPr lvl="3"/>
            <a:r>
              <a:rPr lang="fr-FR" dirty="0"/>
              <a:t>Planification manuelle</a:t>
            </a:r>
          </a:p>
          <a:p>
            <a:pPr lvl="3"/>
            <a:r>
              <a:rPr lang="fr-FR" dirty="0"/>
              <a:t>Système de MAJ en temps réel du planning</a:t>
            </a:r>
          </a:p>
          <a:p>
            <a:pPr lvl="3"/>
            <a:r>
              <a:rPr lang="fr-FR" dirty="0"/>
              <a:t>Un site responsive ( sur navigateur et sur téléphone)</a:t>
            </a:r>
          </a:p>
          <a:p>
            <a:pPr lvl="3"/>
            <a:r>
              <a:rPr lang="fr-FR" dirty="0"/>
              <a:t>Impression du planning pour chaque entreprise et chaque candidat et un global</a:t>
            </a:r>
          </a:p>
          <a:p>
            <a:pPr lvl="3"/>
            <a:endParaRPr lang="fr-FR" dirty="0" smtClean="0"/>
          </a:p>
          <a:p>
            <a:pPr lvl="4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5166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7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009BDD"/>
      </a:accent1>
      <a:accent2>
        <a:srgbClr val="084E76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124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Bilan projet tutoré</vt:lpstr>
      <vt:lpstr>Sommaire</vt:lpstr>
      <vt:lpstr>Sujet</vt:lpstr>
      <vt:lpstr>Mode de gestion du projet</vt:lpstr>
      <vt:lpstr>Répartition des rôles</vt:lpstr>
      <vt:lpstr>Prévision des besoins</vt:lpstr>
    </vt:vector>
  </TitlesOfParts>
  <Company>UCBL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 projet tutoré</dc:title>
  <dc:creator>Epulapp</dc:creator>
  <cp:lastModifiedBy>Epulapp</cp:lastModifiedBy>
  <cp:revision>5</cp:revision>
  <dcterms:created xsi:type="dcterms:W3CDTF">2016-09-20T12:42:43Z</dcterms:created>
  <dcterms:modified xsi:type="dcterms:W3CDTF">2016-09-20T14:20:23Z</dcterms:modified>
</cp:coreProperties>
</file>