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4" r:id="rId7"/>
    <p:sldId id="270" r:id="rId8"/>
    <p:sldId id="263" r:id="rId9"/>
    <p:sldId id="261" r:id="rId10"/>
    <p:sldId id="265" r:id="rId11"/>
    <p:sldId id="266" r:id="rId12"/>
    <p:sldId id="267" r:id="rId13"/>
    <p:sldId id="268" r:id="rId14"/>
    <p:sldId id="26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13C54A-E8A6-463F-896E-34C299B21AC0}">
          <p14:sldIdLst>
            <p14:sldId id="256"/>
            <p14:sldId id="257"/>
            <p14:sldId id="258"/>
          </p14:sldIdLst>
        </p14:section>
        <p14:section name="Best Games" id="{306AAC72-BAC0-441F-B760-A3409864B558}">
          <p14:sldIdLst>
            <p14:sldId id="259"/>
            <p14:sldId id="260"/>
            <p14:sldId id="264"/>
            <p14:sldId id="270"/>
            <p14:sldId id="263"/>
          </p14:sldIdLst>
        </p14:section>
        <p14:section name="Best companies" id="{B869C57E-B22F-41ED-A50A-F23CB9A212EC}">
          <p14:sldIdLst>
            <p14:sldId id="261"/>
            <p14:sldId id="265"/>
            <p14:sldId id="266"/>
            <p14:sldId id="267"/>
            <p14:sldId id="268"/>
            <p14:sldId id="269"/>
          </p14:sldIdLst>
        </p14:section>
        <p14:section name="Best Platforms" id="{05776FBB-109C-4948-A227-5F89F2B63D46}">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63292E-8512-4C2E-B7C9-D9AEC23AD556}" v="28" dt="2022-09-26T14:37:42.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deon, Baptiste" userId="5cc06692-5e0c-44a2-a4aa-cf53cb83af28" providerId="ADAL" clId="{A16A43EE-8777-4AEF-8A0D-0D767F2AAF10}"/>
    <pc:docChg chg="undo custSel addSld modSld modMainMaster addSection modSection">
      <pc:chgData name="Audeon, Baptiste" userId="5cc06692-5e0c-44a2-a4aa-cf53cb83af28" providerId="ADAL" clId="{A16A43EE-8777-4AEF-8A0D-0D767F2AAF10}" dt="2022-08-27T20:52:04.434" v="1198" actId="1076"/>
      <pc:docMkLst>
        <pc:docMk/>
      </pc:docMkLst>
      <pc:sldChg chg="modSp mod">
        <pc:chgData name="Audeon, Baptiste" userId="5cc06692-5e0c-44a2-a4aa-cf53cb83af28" providerId="ADAL" clId="{A16A43EE-8777-4AEF-8A0D-0D767F2AAF10}" dt="2022-08-26T15:33:37.771" v="181" actId="20577"/>
        <pc:sldMkLst>
          <pc:docMk/>
          <pc:sldMk cId="3534426640" sldId="256"/>
        </pc:sldMkLst>
        <pc:spChg chg="mod">
          <ac:chgData name="Audeon, Baptiste" userId="5cc06692-5e0c-44a2-a4aa-cf53cb83af28" providerId="ADAL" clId="{A16A43EE-8777-4AEF-8A0D-0D767F2AAF10}" dt="2022-08-26T15:33:19.965" v="146" actId="27636"/>
          <ac:spMkLst>
            <pc:docMk/>
            <pc:sldMk cId="3534426640" sldId="256"/>
            <ac:spMk id="2" creationId="{B254D6CC-AE7D-9E75-6F16-4071C8D793C9}"/>
          </ac:spMkLst>
        </pc:spChg>
        <pc:spChg chg="mod">
          <ac:chgData name="Audeon, Baptiste" userId="5cc06692-5e0c-44a2-a4aa-cf53cb83af28" providerId="ADAL" clId="{A16A43EE-8777-4AEF-8A0D-0D767F2AAF10}" dt="2022-08-26T15:33:37.771" v="181" actId="20577"/>
          <ac:spMkLst>
            <pc:docMk/>
            <pc:sldMk cId="3534426640" sldId="256"/>
            <ac:spMk id="3" creationId="{677EDA10-4BAF-3077-49AF-94B8465E91C9}"/>
          </ac:spMkLst>
        </pc:spChg>
        <pc:spChg chg="mod">
          <ac:chgData name="Audeon, Baptiste" userId="5cc06692-5e0c-44a2-a4aa-cf53cb83af28" providerId="ADAL" clId="{A16A43EE-8777-4AEF-8A0D-0D767F2AAF10}" dt="2022-08-26T15:32:58.123" v="98"/>
          <ac:spMkLst>
            <pc:docMk/>
            <pc:sldMk cId="3534426640" sldId="256"/>
            <ac:spMk id="4" creationId="{FD03EE12-D797-355D-E979-3695C316906E}"/>
          </ac:spMkLst>
        </pc:spChg>
        <pc:spChg chg="mod">
          <ac:chgData name="Audeon, Baptiste" userId="5cc06692-5e0c-44a2-a4aa-cf53cb83af28" providerId="ADAL" clId="{A16A43EE-8777-4AEF-8A0D-0D767F2AAF10}" dt="2022-08-26T15:32:58.123" v="98"/>
          <ac:spMkLst>
            <pc:docMk/>
            <pc:sldMk cId="3534426640" sldId="256"/>
            <ac:spMk id="5" creationId="{FB442CD2-1E54-21F9-6562-9BF926FF5BCB}"/>
          </ac:spMkLst>
        </pc:spChg>
      </pc:sldChg>
      <pc:sldChg chg="addSp delSp modSp mod">
        <pc:chgData name="Audeon, Baptiste" userId="5cc06692-5e0c-44a2-a4aa-cf53cb83af28" providerId="ADAL" clId="{A16A43EE-8777-4AEF-8A0D-0D767F2AAF10}" dt="2022-08-26T15:34:16.235" v="228" actId="20577"/>
        <pc:sldMkLst>
          <pc:docMk/>
          <pc:sldMk cId="3266859256" sldId="257"/>
        </pc:sldMkLst>
        <pc:spChg chg="mod">
          <ac:chgData name="Audeon, Baptiste" userId="5cc06692-5e0c-44a2-a4aa-cf53cb83af28" providerId="ADAL" clId="{A16A43EE-8777-4AEF-8A0D-0D767F2AAF10}" dt="2022-08-26T15:34:16.235" v="228" actId="20577"/>
          <ac:spMkLst>
            <pc:docMk/>
            <pc:sldMk cId="3266859256" sldId="257"/>
            <ac:spMk id="2" creationId="{5DB3F477-D6B0-C478-459E-4080E78AF80E}"/>
          </ac:spMkLst>
        </pc:spChg>
        <pc:spChg chg="del">
          <ac:chgData name="Audeon, Baptiste" userId="5cc06692-5e0c-44a2-a4aa-cf53cb83af28" providerId="ADAL" clId="{A16A43EE-8777-4AEF-8A0D-0D767F2AAF10}" dt="2022-08-26T14:50:47.805" v="1"/>
          <ac:spMkLst>
            <pc:docMk/>
            <pc:sldMk cId="3266859256" sldId="257"/>
            <ac:spMk id="3" creationId="{4C16F747-C009-3F7A-95F2-6F968391F7FC}"/>
          </ac:spMkLst>
        </pc:spChg>
        <pc:spChg chg="add mod">
          <ac:chgData name="Audeon, Baptiste" userId="5cc06692-5e0c-44a2-a4aa-cf53cb83af28" providerId="ADAL" clId="{A16A43EE-8777-4AEF-8A0D-0D767F2AAF10}" dt="2022-08-26T15:32:58.123" v="98"/>
          <ac:spMkLst>
            <pc:docMk/>
            <pc:sldMk cId="3266859256" sldId="257"/>
            <ac:spMk id="6" creationId="{1A4A4A83-F269-D5F0-1BF7-D1D69F647FDD}"/>
          </ac:spMkLst>
        </pc:spChg>
        <pc:spChg chg="mod">
          <ac:chgData name="Audeon, Baptiste" userId="5cc06692-5e0c-44a2-a4aa-cf53cb83af28" providerId="ADAL" clId="{A16A43EE-8777-4AEF-8A0D-0D767F2AAF10}" dt="2022-08-26T15:32:58.123" v="98"/>
          <ac:spMkLst>
            <pc:docMk/>
            <pc:sldMk cId="3266859256" sldId="257"/>
            <ac:spMk id="7" creationId="{27007DAD-1FCA-3297-0E06-5EBB3E5D3643}"/>
          </ac:spMkLst>
        </pc:spChg>
        <pc:spChg chg="mod">
          <ac:chgData name="Audeon, Baptiste" userId="5cc06692-5e0c-44a2-a4aa-cf53cb83af28" providerId="ADAL" clId="{A16A43EE-8777-4AEF-8A0D-0D767F2AAF10}" dt="2022-08-26T15:32:58.123" v="98"/>
          <ac:spMkLst>
            <pc:docMk/>
            <pc:sldMk cId="3266859256" sldId="257"/>
            <ac:spMk id="8" creationId="{6DBE8FF9-E75C-2CE9-D18D-56BED907595C}"/>
          </ac:spMkLst>
        </pc:spChg>
        <pc:graphicFrameChg chg="add del mod">
          <ac:chgData name="Audeon, Baptiste" userId="5cc06692-5e0c-44a2-a4aa-cf53cb83af28" providerId="ADAL" clId="{A16A43EE-8777-4AEF-8A0D-0D767F2AAF10}" dt="2022-08-26T15:04:42.816" v="14" actId="478"/>
          <ac:graphicFrameMkLst>
            <pc:docMk/>
            <pc:sldMk cId="3266859256" sldId="257"/>
            <ac:graphicFrameMk id="4" creationId="{E96EF0EA-04A8-333E-0440-01A57A8339EA}"/>
          </ac:graphicFrameMkLst>
        </pc:graphicFrameChg>
      </pc:sldChg>
      <pc:sldChg chg="modSp add mod">
        <pc:chgData name="Audeon, Baptiste" userId="5cc06692-5e0c-44a2-a4aa-cf53cb83af28" providerId="ADAL" clId="{A16A43EE-8777-4AEF-8A0D-0D767F2AAF10}" dt="2022-08-26T15:35:14.829" v="400" actId="20577"/>
        <pc:sldMkLst>
          <pc:docMk/>
          <pc:sldMk cId="1679812117" sldId="258"/>
        </pc:sldMkLst>
        <pc:spChg chg="mod">
          <ac:chgData name="Audeon, Baptiste" userId="5cc06692-5e0c-44a2-a4aa-cf53cb83af28" providerId="ADAL" clId="{A16A43EE-8777-4AEF-8A0D-0D767F2AAF10}" dt="2022-08-26T15:34:33.079" v="244" actId="20577"/>
          <ac:spMkLst>
            <pc:docMk/>
            <pc:sldMk cId="1679812117" sldId="258"/>
            <ac:spMk id="2" creationId="{5DB3F477-D6B0-C478-459E-4080E78AF80E}"/>
          </ac:spMkLst>
        </pc:spChg>
        <pc:spChg chg="mod">
          <ac:chgData name="Audeon, Baptiste" userId="5cc06692-5e0c-44a2-a4aa-cf53cb83af28" providerId="ADAL" clId="{A16A43EE-8777-4AEF-8A0D-0D767F2AAF10}" dt="2022-08-26T15:35:14.829" v="400" actId="20577"/>
          <ac:spMkLst>
            <pc:docMk/>
            <pc:sldMk cId="1679812117" sldId="258"/>
            <ac:spMk id="6" creationId="{1A4A4A83-F269-D5F0-1BF7-D1D69F647FDD}"/>
          </ac:spMkLst>
        </pc:spChg>
      </pc:sldChg>
      <pc:sldChg chg="addSp delSp modSp add mod">
        <pc:chgData name="Audeon, Baptiste" userId="5cc06692-5e0c-44a2-a4aa-cf53cb83af28" providerId="ADAL" clId="{A16A43EE-8777-4AEF-8A0D-0D767F2AAF10}" dt="2022-08-26T16:29:38.747" v="1116" actId="27918"/>
        <pc:sldMkLst>
          <pc:docMk/>
          <pc:sldMk cId="3104609146" sldId="259"/>
        </pc:sldMkLst>
        <pc:spChg chg="mod">
          <ac:chgData name="Audeon, Baptiste" userId="5cc06692-5e0c-44a2-a4aa-cf53cb83af28" providerId="ADAL" clId="{A16A43EE-8777-4AEF-8A0D-0D767F2AAF10}" dt="2022-08-26T15:35:41.572" v="426" actId="20577"/>
          <ac:spMkLst>
            <pc:docMk/>
            <pc:sldMk cId="3104609146" sldId="259"/>
            <ac:spMk id="2" creationId="{5DB3F477-D6B0-C478-459E-4080E78AF80E}"/>
          </ac:spMkLst>
        </pc:spChg>
        <pc:spChg chg="add mod">
          <ac:chgData name="Audeon, Baptiste" userId="5cc06692-5e0c-44a2-a4aa-cf53cb83af28" providerId="ADAL" clId="{A16A43EE-8777-4AEF-8A0D-0D767F2AAF10}" dt="2022-08-26T15:40:14.200" v="534" actId="1076"/>
          <ac:spMkLst>
            <pc:docMk/>
            <pc:sldMk cId="3104609146" sldId="259"/>
            <ac:spMk id="3" creationId="{52F5C015-8C42-4EE9-BC24-AFC1D2897C44}"/>
          </ac:spMkLst>
        </pc:spChg>
        <pc:spChg chg="del">
          <ac:chgData name="Audeon, Baptiste" userId="5cc06692-5e0c-44a2-a4aa-cf53cb83af28" providerId="ADAL" clId="{A16A43EE-8777-4AEF-8A0D-0D767F2AAF10}" dt="2022-08-26T15:39:33.870" v="427" actId="478"/>
          <ac:spMkLst>
            <pc:docMk/>
            <pc:sldMk cId="3104609146" sldId="259"/>
            <ac:spMk id="6" creationId="{1A4A4A83-F269-D5F0-1BF7-D1D69F647FDD}"/>
          </ac:spMkLst>
        </pc:spChg>
        <pc:graphicFrameChg chg="add mod">
          <ac:chgData name="Audeon, Baptiste" userId="5cc06692-5e0c-44a2-a4aa-cf53cb83af28" providerId="ADAL" clId="{A16A43EE-8777-4AEF-8A0D-0D767F2AAF10}" dt="2022-08-26T15:39:41.155" v="430" actId="1076"/>
          <ac:graphicFrameMkLst>
            <pc:docMk/>
            <pc:sldMk cId="3104609146" sldId="259"/>
            <ac:graphicFrameMk id="9" creationId="{FCA5D8F4-D5FA-4824-9727-BD0784064F35}"/>
          </ac:graphicFrameMkLst>
        </pc:graphicFrameChg>
      </pc:sldChg>
      <pc:sldChg chg="addSp delSp modSp add mod">
        <pc:chgData name="Audeon, Baptiste" userId="5cc06692-5e0c-44a2-a4aa-cf53cb83af28" providerId="ADAL" clId="{A16A43EE-8777-4AEF-8A0D-0D767F2AAF10}" dt="2022-08-26T16:15:31.807" v="1085" actId="20577"/>
        <pc:sldMkLst>
          <pc:docMk/>
          <pc:sldMk cId="770593970" sldId="260"/>
        </pc:sldMkLst>
        <pc:spChg chg="mod">
          <ac:chgData name="Audeon, Baptiste" userId="5cc06692-5e0c-44a2-a4aa-cf53cb83af28" providerId="ADAL" clId="{A16A43EE-8777-4AEF-8A0D-0D767F2AAF10}" dt="2022-08-26T15:40:52.402" v="603" actId="20577"/>
          <ac:spMkLst>
            <pc:docMk/>
            <pc:sldMk cId="770593970" sldId="260"/>
            <ac:spMk id="2" creationId="{5DB3F477-D6B0-C478-459E-4080E78AF80E}"/>
          </ac:spMkLst>
        </pc:spChg>
        <pc:spChg chg="mod">
          <ac:chgData name="Audeon, Baptiste" userId="5cc06692-5e0c-44a2-a4aa-cf53cb83af28" providerId="ADAL" clId="{A16A43EE-8777-4AEF-8A0D-0D767F2AAF10}" dt="2022-08-26T16:15:31.807" v="1085" actId="20577"/>
          <ac:spMkLst>
            <pc:docMk/>
            <pc:sldMk cId="770593970" sldId="260"/>
            <ac:spMk id="3" creationId="{52F5C015-8C42-4EE9-BC24-AFC1D2897C44}"/>
          </ac:spMkLst>
        </pc:spChg>
        <pc:graphicFrameChg chg="add del mod">
          <ac:chgData name="Audeon, Baptiste" userId="5cc06692-5e0c-44a2-a4aa-cf53cb83af28" providerId="ADAL" clId="{A16A43EE-8777-4AEF-8A0D-0D767F2AAF10}" dt="2022-08-26T16:13:10.902" v="696"/>
          <ac:graphicFrameMkLst>
            <pc:docMk/>
            <pc:sldMk cId="770593970" sldId="260"/>
            <ac:graphicFrameMk id="4" creationId="{6180BA0A-B018-3224-56C6-E839B4559604}"/>
          </ac:graphicFrameMkLst>
        </pc:graphicFrameChg>
        <pc:graphicFrameChg chg="add mod">
          <ac:chgData name="Audeon, Baptiste" userId="5cc06692-5e0c-44a2-a4aa-cf53cb83af28" providerId="ADAL" clId="{A16A43EE-8777-4AEF-8A0D-0D767F2AAF10}" dt="2022-08-26T16:13:31.258" v="700" actId="1076"/>
          <ac:graphicFrameMkLst>
            <pc:docMk/>
            <pc:sldMk cId="770593970" sldId="260"/>
            <ac:graphicFrameMk id="5" creationId="{BB3520DF-43FF-CCB4-F4C5-10A47AFB1D3F}"/>
          </ac:graphicFrameMkLst>
        </pc:graphicFrameChg>
        <pc:graphicFrameChg chg="del">
          <ac:chgData name="Audeon, Baptiste" userId="5cc06692-5e0c-44a2-a4aa-cf53cb83af28" providerId="ADAL" clId="{A16A43EE-8777-4AEF-8A0D-0D767F2AAF10}" dt="2022-08-26T15:40:54.091" v="604" actId="478"/>
          <ac:graphicFrameMkLst>
            <pc:docMk/>
            <pc:sldMk cId="770593970" sldId="260"/>
            <ac:graphicFrameMk id="9" creationId="{FCA5D8F4-D5FA-4824-9727-BD0784064F35}"/>
          </ac:graphicFrameMkLst>
        </pc:graphicFrameChg>
        <pc:graphicFrameChg chg="add mod">
          <ac:chgData name="Audeon, Baptiste" userId="5cc06692-5e0c-44a2-a4aa-cf53cb83af28" providerId="ADAL" clId="{A16A43EE-8777-4AEF-8A0D-0D767F2AAF10}" dt="2022-08-26T15:42:43.503" v="609"/>
          <ac:graphicFrameMkLst>
            <pc:docMk/>
            <pc:sldMk cId="770593970" sldId="260"/>
            <ac:graphicFrameMk id="10" creationId="{E96EF0EA-04A8-333E-0440-01A57A8339EA}"/>
          </ac:graphicFrameMkLst>
        </pc:graphicFrameChg>
        <pc:graphicFrameChg chg="add mod">
          <ac:chgData name="Audeon, Baptiste" userId="5cc06692-5e0c-44a2-a4aa-cf53cb83af28" providerId="ADAL" clId="{A16A43EE-8777-4AEF-8A0D-0D767F2AAF10}" dt="2022-08-26T15:43:02.423" v="612" actId="1076"/>
          <ac:graphicFrameMkLst>
            <pc:docMk/>
            <pc:sldMk cId="770593970" sldId="260"/>
            <ac:graphicFrameMk id="11" creationId="{E96EF0EA-04A8-333E-0440-01A57A8339EA}"/>
          </ac:graphicFrameMkLst>
        </pc:graphicFrameChg>
        <pc:graphicFrameChg chg="add mod">
          <ac:chgData name="Audeon, Baptiste" userId="5cc06692-5e0c-44a2-a4aa-cf53cb83af28" providerId="ADAL" clId="{A16A43EE-8777-4AEF-8A0D-0D767F2AAF10}" dt="2022-08-26T16:07:35.497" v="615"/>
          <ac:graphicFrameMkLst>
            <pc:docMk/>
            <pc:sldMk cId="770593970" sldId="260"/>
            <ac:graphicFrameMk id="12" creationId="{E96EF0EA-04A8-333E-0440-01A57A8339EA}"/>
          </ac:graphicFrameMkLst>
        </pc:graphicFrameChg>
      </pc:sldChg>
      <pc:sldChg chg="delSp modSp add mod">
        <pc:chgData name="Audeon, Baptiste" userId="5cc06692-5e0c-44a2-a4aa-cf53cb83af28" providerId="ADAL" clId="{A16A43EE-8777-4AEF-8A0D-0D767F2AAF10}" dt="2022-08-26T16:17:41.091" v="1115" actId="20577"/>
        <pc:sldMkLst>
          <pc:docMk/>
          <pc:sldMk cId="222556596" sldId="261"/>
        </pc:sldMkLst>
        <pc:spChg chg="mod">
          <ac:chgData name="Audeon, Baptiste" userId="5cc06692-5e0c-44a2-a4aa-cf53cb83af28" providerId="ADAL" clId="{A16A43EE-8777-4AEF-8A0D-0D767F2AAF10}" dt="2022-08-26T16:17:41.091" v="1115" actId="20577"/>
          <ac:spMkLst>
            <pc:docMk/>
            <pc:sldMk cId="222556596" sldId="261"/>
            <ac:spMk id="2" creationId="{5DB3F477-D6B0-C478-459E-4080E78AF80E}"/>
          </ac:spMkLst>
        </pc:spChg>
        <pc:graphicFrameChg chg="del">
          <ac:chgData name="Audeon, Baptiste" userId="5cc06692-5e0c-44a2-a4aa-cf53cb83af28" providerId="ADAL" clId="{A16A43EE-8777-4AEF-8A0D-0D767F2AAF10}" dt="2022-08-26T16:07:53.787" v="689" actId="478"/>
          <ac:graphicFrameMkLst>
            <pc:docMk/>
            <pc:sldMk cId="222556596" sldId="261"/>
            <ac:graphicFrameMk id="11" creationId="{E96EF0EA-04A8-333E-0440-01A57A8339EA}"/>
          </ac:graphicFrameMkLst>
        </pc:graphicFrameChg>
      </pc:sldChg>
      <pc:sldChg chg="addSp delSp modSp add mod">
        <pc:chgData name="Audeon, Baptiste" userId="5cc06692-5e0c-44a2-a4aa-cf53cb83af28" providerId="ADAL" clId="{A16A43EE-8777-4AEF-8A0D-0D767F2AAF10}" dt="2022-08-27T20:52:04.434" v="1198" actId="1076"/>
        <pc:sldMkLst>
          <pc:docMk/>
          <pc:sldMk cId="182392649" sldId="262"/>
        </pc:sldMkLst>
        <pc:spChg chg="mod">
          <ac:chgData name="Audeon, Baptiste" userId="5cc06692-5e0c-44a2-a4aa-cf53cb83af28" providerId="ADAL" clId="{A16A43EE-8777-4AEF-8A0D-0D767F2AAF10}" dt="2022-08-27T20:45:44.402" v="1188" actId="14100"/>
          <ac:spMkLst>
            <pc:docMk/>
            <pc:sldMk cId="182392649" sldId="262"/>
            <ac:spMk id="2" creationId="{5DB3F477-D6B0-C478-459E-4080E78AF80E}"/>
          </ac:spMkLst>
        </pc:spChg>
        <pc:spChg chg="del">
          <ac:chgData name="Audeon, Baptiste" userId="5cc06692-5e0c-44a2-a4aa-cf53cb83af28" providerId="ADAL" clId="{A16A43EE-8777-4AEF-8A0D-0D767F2AAF10}" dt="2022-08-27T20:51:44.565" v="1196" actId="478"/>
          <ac:spMkLst>
            <pc:docMk/>
            <pc:sldMk cId="182392649" sldId="262"/>
            <ac:spMk id="3" creationId="{52F5C015-8C42-4EE9-BC24-AFC1D2897C44}"/>
          </ac:spMkLst>
        </pc:spChg>
        <pc:graphicFrameChg chg="add mod">
          <ac:chgData name="Audeon, Baptiste" userId="5cc06692-5e0c-44a2-a4aa-cf53cb83af28" providerId="ADAL" clId="{A16A43EE-8777-4AEF-8A0D-0D767F2AAF10}" dt="2022-08-27T20:52:04.434" v="1198" actId="1076"/>
          <ac:graphicFrameMkLst>
            <pc:docMk/>
            <pc:sldMk cId="182392649" sldId="262"/>
            <ac:graphicFrameMk id="6" creationId="{88B614C1-357E-604D-AE49-59C2CF3E2E28}"/>
          </ac:graphicFrameMkLst>
        </pc:graphicFrameChg>
        <pc:graphicFrameChg chg="add mod">
          <ac:chgData name="Audeon, Baptiste" userId="5cc06692-5e0c-44a2-a4aa-cf53cb83af28" providerId="ADAL" clId="{A16A43EE-8777-4AEF-8A0D-0D767F2AAF10}" dt="2022-08-27T20:52:04.434" v="1198" actId="1076"/>
          <ac:graphicFrameMkLst>
            <pc:docMk/>
            <pc:sldMk cId="182392649" sldId="262"/>
            <ac:graphicFrameMk id="9" creationId="{F92C2100-B4D5-4E27-84C5-CE45B2A7E612}"/>
          </ac:graphicFrameMkLst>
        </pc:graphicFrameChg>
      </pc:sldChg>
      <pc:sldMasterChg chg="addSp modSp mod">
        <pc:chgData name="Audeon, Baptiste" userId="5cc06692-5e0c-44a2-a4aa-cf53cb83af28" providerId="ADAL" clId="{A16A43EE-8777-4AEF-8A0D-0D767F2AAF10}" dt="2022-08-26T15:29:12.058" v="97" actId="1076"/>
        <pc:sldMasterMkLst>
          <pc:docMk/>
          <pc:sldMasterMk cId="3661239458" sldId="2147483684"/>
        </pc:sldMasterMkLst>
        <pc:spChg chg="mod">
          <ac:chgData name="Audeon, Baptiste" userId="5cc06692-5e0c-44a2-a4aa-cf53cb83af28" providerId="ADAL" clId="{A16A43EE-8777-4AEF-8A0D-0D767F2AAF10}" dt="2022-08-26T15:22:46.832" v="22" actId="14100"/>
          <ac:spMkLst>
            <pc:docMk/>
            <pc:sldMasterMk cId="3661239458" sldId="2147483684"/>
            <ac:spMk id="2" creationId="{177D46A6-6799-9A82-EC37-1699284317F4}"/>
          </ac:spMkLst>
        </pc:spChg>
        <pc:grpChg chg="add mod">
          <ac:chgData name="Audeon, Baptiste" userId="5cc06692-5e0c-44a2-a4aa-cf53cb83af28" providerId="ADAL" clId="{A16A43EE-8777-4AEF-8A0D-0D767F2AAF10}" dt="2022-08-26T15:29:12.058" v="97" actId="1076"/>
          <ac:grpSpMkLst>
            <pc:docMk/>
            <pc:sldMasterMk cId="3661239458" sldId="2147483684"/>
            <ac:grpSpMk id="17" creationId="{F25FD774-FBA1-8C8D-9726-780A0850A921}"/>
          </ac:grpSpMkLst>
        </pc:grpChg>
        <pc:picChg chg="add mod">
          <ac:chgData name="Audeon, Baptiste" userId="5cc06692-5e0c-44a2-a4aa-cf53cb83af28" providerId="ADAL" clId="{A16A43EE-8777-4AEF-8A0D-0D767F2AAF10}" dt="2022-08-26T15:23:12.568" v="24" actId="1076"/>
          <ac:picMkLst>
            <pc:docMk/>
            <pc:sldMasterMk cId="3661239458" sldId="2147483684"/>
            <ac:picMk id="8" creationId="{B34A840A-F789-CB16-6F59-FE02E84218B9}"/>
          </ac:picMkLst>
        </pc:picChg>
        <pc:picChg chg="add mod modCrop">
          <ac:chgData name="Audeon, Baptiste" userId="5cc06692-5e0c-44a2-a4aa-cf53cb83af28" providerId="ADAL" clId="{A16A43EE-8777-4AEF-8A0D-0D767F2AAF10}" dt="2022-08-26T15:28:58.211" v="95" actId="1076"/>
          <ac:picMkLst>
            <pc:docMk/>
            <pc:sldMasterMk cId="3661239458" sldId="2147483684"/>
            <ac:picMk id="10" creationId="{B3BDC2FC-D5DD-12CC-7DDA-F662647E5D52}"/>
          </ac:picMkLst>
        </pc:picChg>
        <pc:picChg chg="add mod modCrop">
          <ac:chgData name="Audeon, Baptiste" userId="5cc06692-5e0c-44a2-a4aa-cf53cb83af28" providerId="ADAL" clId="{A16A43EE-8777-4AEF-8A0D-0D767F2AAF10}" dt="2022-08-26T15:28:39.783" v="91" actId="14100"/>
          <ac:picMkLst>
            <pc:docMk/>
            <pc:sldMasterMk cId="3661239458" sldId="2147483684"/>
            <ac:picMk id="12" creationId="{3EB984B0-44E4-30B5-E166-A97B25F9AA27}"/>
          </ac:picMkLst>
        </pc:picChg>
        <pc:picChg chg="add mod modCrop">
          <ac:chgData name="Audeon, Baptiste" userId="5cc06692-5e0c-44a2-a4aa-cf53cb83af28" providerId="ADAL" clId="{A16A43EE-8777-4AEF-8A0D-0D767F2AAF10}" dt="2022-08-26T15:29:03.183" v="96" actId="1076"/>
          <ac:picMkLst>
            <pc:docMk/>
            <pc:sldMasterMk cId="3661239458" sldId="2147483684"/>
            <ac:picMk id="14" creationId="{C08FF0DC-5124-2604-DEBB-D1B58F55C57B}"/>
          </ac:picMkLst>
        </pc:picChg>
        <pc:picChg chg="add mod modCrop">
          <ac:chgData name="Audeon, Baptiste" userId="5cc06692-5e0c-44a2-a4aa-cf53cb83af28" providerId="ADAL" clId="{A16A43EE-8777-4AEF-8A0D-0D767F2AAF10}" dt="2022-08-26T15:28:51.850" v="94" actId="1076"/>
          <ac:picMkLst>
            <pc:docMk/>
            <pc:sldMasterMk cId="3661239458" sldId="2147483684"/>
            <ac:picMk id="16" creationId="{FC7DF16E-ED38-C851-CB4E-3AB80039DB01}"/>
          </ac:picMkLst>
        </pc:picChg>
      </pc:sldMasterChg>
      <pc:sldMasterChg chg="addSp">
        <pc:chgData name="Audeon, Baptiste" userId="5cc06692-5e0c-44a2-a4aa-cf53cb83af28" providerId="ADAL" clId="{A16A43EE-8777-4AEF-8A0D-0D767F2AAF10}" dt="2022-08-26T15:32:58.123" v="98"/>
        <pc:sldMasterMkLst>
          <pc:docMk/>
          <pc:sldMasterMk cId="4212773519" sldId="2147483696"/>
        </pc:sldMasterMkLst>
        <pc:grpChg chg="add">
          <ac:chgData name="Audeon, Baptiste" userId="5cc06692-5e0c-44a2-a4aa-cf53cb83af28" providerId="ADAL" clId="{A16A43EE-8777-4AEF-8A0D-0D767F2AAF10}" dt="2022-08-26T15:32:58.123" v="98"/>
          <ac:grpSpMkLst>
            <pc:docMk/>
            <pc:sldMasterMk cId="4212773519" sldId="2147483696"/>
            <ac:grpSpMk id="15" creationId="{2362CB78-268E-B70D-6DB7-0966D6FD6A2C}"/>
          </ac:grpSpMkLst>
        </pc:grpChg>
        <pc:picChg chg="add">
          <ac:chgData name="Audeon, Baptiste" userId="5cc06692-5e0c-44a2-a4aa-cf53cb83af28" providerId="ADAL" clId="{A16A43EE-8777-4AEF-8A0D-0D767F2AAF10}" dt="2022-08-26T15:32:58.123" v="98"/>
          <ac:picMkLst>
            <pc:docMk/>
            <pc:sldMasterMk cId="4212773519" sldId="2147483696"/>
            <ac:picMk id="13" creationId="{1A3AE4F4-18BA-803C-04D7-AF2EC3452194}"/>
          </ac:picMkLst>
        </pc:picChg>
      </pc:sldMasterChg>
    </pc:docChg>
  </pc:docChgLst>
  <pc:docChgLst>
    <pc:chgData name="Audeon, Baptiste" userId="5cc06692-5e0c-44a2-a4aa-cf53cb83af28" providerId="ADAL" clId="{F363292E-8512-4C2E-B7C9-D9AEC23AD556}"/>
    <pc:docChg chg="undo custSel addSld modSld addSection delSection modSection">
      <pc:chgData name="Audeon, Baptiste" userId="5cc06692-5e0c-44a2-a4aa-cf53cb83af28" providerId="ADAL" clId="{F363292E-8512-4C2E-B7C9-D9AEC23AD556}" dt="2022-09-26T14:55:53.988" v="1752" actId="20577"/>
      <pc:docMkLst>
        <pc:docMk/>
      </pc:docMkLst>
      <pc:sldChg chg="modSp mod">
        <pc:chgData name="Audeon, Baptiste" userId="5cc06692-5e0c-44a2-a4aa-cf53cb83af28" providerId="ADAL" clId="{F363292E-8512-4C2E-B7C9-D9AEC23AD556}" dt="2022-09-26T14:33:20.280" v="517" actId="20577"/>
        <pc:sldMkLst>
          <pc:docMk/>
          <pc:sldMk cId="3534426640" sldId="256"/>
        </pc:sldMkLst>
        <pc:spChg chg="mod">
          <ac:chgData name="Audeon, Baptiste" userId="5cc06692-5e0c-44a2-a4aa-cf53cb83af28" providerId="ADAL" clId="{F363292E-8512-4C2E-B7C9-D9AEC23AD556}" dt="2022-09-26T14:33:20.280" v="517" actId="20577"/>
          <ac:spMkLst>
            <pc:docMk/>
            <pc:sldMk cId="3534426640" sldId="256"/>
            <ac:spMk id="3" creationId="{677EDA10-4BAF-3077-49AF-94B8465E91C9}"/>
          </ac:spMkLst>
        </pc:spChg>
      </pc:sldChg>
      <pc:sldChg chg="modSp mod">
        <pc:chgData name="Audeon, Baptiste" userId="5cc06692-5e0c-44a2-a4aa-cf53cb83af28" providerId="ADAL" clId="{F363292E-8512-4C2E-B7C9-D9AEC23AD556}" dt="2022-09-22T11:30:59.603" v="16" actId="404"/>
        <pc:sldMkLst>
          <pc:docMk/>
          <pc:sldMk cId="3266859256" sldId="257"/>
        </pc:sldMkLst>
        <pc:spChg chg="mod">
          <ac:chgData name="Audeon, Baptiste" userId="5cc06692-5e0c-44a2-a4aa-cf53cb83af28" providerId="ADAL" clId="{F363292E-8512-4C2E-B7C9-D9AEC23AD556}" dt="2022-09-22T11:30:59.603" v="16" actId="404"/>
          <ac:spMkLst>
            <pc:docMk/>
            <pc:sldMk cId="3266859256" sldId="257"/>
            <ac:spMk id="6" creationId="{1A4A4A83-F269-D5F0-1BF7-D1D69F647FDD}"/>
          </ac:spMkLst>
        </pc:spChg>
      </pc:sldChg>
      <pc:sldChg chg="modSp mod">
        <pc:chgData name="Audeon, Baptiste" userId="5cc06692-5e0c-44a2-a4aa-cf53cb83af28" providerId="ADAL" clId="{F363292E-8512-4C2E-B7C9-D9AEC23AD556}" dt="2022-09-22T11:30:50.187" v="13" actId="27636"/>
        <pc:sldMkLst>
          <pc:docMk/>
          <pc:sldMk cId="1679812117" sldId="258"/>
        </pc:sldMkLst>
        <pc:spChg chg="mod">
          <ac:chgData name="Audeon, Baptiste" userId="5cc06692-5e0c-44a2-a4aa-cf53cb83af28" providerId="ADAL" clId="{F363292E-8512-4C2E-B7C9-D9AEC23AD556}" dt="2022-09-22T11:30:50.187" v="13" actId="27636"/>
          <ac:spMkLst>
            <pc:docMk/>
            <pc:sldMk cId="1679812117" sldId="258"/>
            <ac:spMk id="6" creationId="{1A4A4A83-F269-D5F0-1BF7-D1D69F647FDD}"/>
          </ac:spMkLst>
        </pc:spChg>
      </pc:sldChg>
      <pc:sldChg chg="addSp delSp modSp mod">
        <pc:chgData name="Audeon, Baptiste" userId="5cc06692-5e0c-44a2-a4aa-cf53cb83af28" providerId="ADAL" clId="{F363292E-8512-4C2E-B7C9-D9AEC23AD556}" dt="2022-09-26T14:37:32.410" v="722" actId="1076"/>
        <pc:sldMkLst>
          <pc:docMk/>
          <pc:sldMk cId="3104609146" sldId="259"/>
        </pc:sldMkLst>
        <pc:spChg chg="mod">
          <ac:chgData name="Audeon, Baptiste" userId="5cc06692-5e0c-44a2-a4aa-cf53cb83af28" providerId="ADAL" clId="{F363292E-8512-4C2E-B7C9-D9AEC23AD556}" dt="2022-09-22T11:54:38.312" v="82" actId="1076"/>
          <ac:spMkLst>
            <pc:docMk/>
            <pc:sldMk cId="3104609146" sldId="259"/>
            <ac:spMk id="2" creationId="{5DB3F477-D6B0-C478-459E-4080E78AF80E}"/>
          </ac:spMkLst>
        </pc:spChg>
        <pc:spChg chg="mod">
          <ac:chgData name="Audeon, Baptiste" userId="5cc06692-5e0c-44a2-a4aa-cf53cb83af28" providerId="ADAL" clId="{F363292E-8512-4C2E-B7C9-D9AEC23AD556}" dt="2022-09-26T14:37:32.410" v="722" actId="1076"/>
          <ac:spMkLst>
            <pc:docMk/>
            <pc:sldMk cId="3104609146" sldId="259"/>
            <ac:spMk id="3" creationId="{52F5C015-8C42-4EE9-BC24-AFC1D2897C44}"/>
          </ac:spMkLst>
        </pc:spChg>
        <pc:graphicFrameChg chg="add mod">
          <ac:chgData name="Audeon, Baptiste" userId="5cc06692-5e0c-44a2-a4aa-cf53cb83af28" providerId="ADAL" clId="{F363292E-8512-4C2E-B7C9-D9AEC23AD556}" dt="2022-09-22T11:43:01.873" v="35" actId="1076"/>
          <ac:graphicFrameMkLst>
            <pc:docMk/>
            <pc:sldMk cId="3104609146" sldId="259"/>
            <ac:graphicFrameMk id="4" creationId="{052A332D-7BD2-4316-B136-9AC2150906E8}"/>
          </ac:graphicFrameMkLst>
        </pc:graphicFrameChg>
        <pc:graphicFrameChg chg="del">
          <ac:chgData name="Audeon, Baptiste" userId="5cc06692-5e0c-44a2-a4aa-cf53cb83af28" providerId="ADAL" clId="{F363292E-8512-4C2E-B7C9-D9AEC23AD556}" dt="2022-09-22T11:35:16.308" v="17" actId="478"/>
          <ac:graphicFrameMkLst>
            <pc:docMk/>
            <pc:sldMk cId="3104609146" sldId="259"/>
            <ac:graphicFrameMk id="9" creationId="{FCA5D8F4-D5FA-4824-9727-BD0784064F35}"/>
          </ac:graphicFrameMkLst>
        </pc:graphicFrameChg>
      </pc:sldChg>
      <pc:sldChg chg="addSp delSp modSp mod">
        <pc:chgData name="Audeon, Baptiste" userId="5cc06692-5e0c-44a2-a4aa-cf53cb83af28" providerId="ADAL" clId="{F363292E-8512-4C2E-B7C9-D9AEC23AD556}" dt="2022-09-22T11:57:36.026" v="123" actId="1076"/>
        <pc:sldMkLst>
          <pc:docMk/>
          <pc:sldMk cId="770593970" sldId="260"/>
        </pc:sldMkLst>
        <pc:spChg chg="mod">
          <ac:chgData name="Audeon, Baptiste" userId="5cc06692-5e0c-44a2-a4aa-cf53cb83af28" providerId="ADAL" clId="{F363292E-8512-4C2E-B7C9-D9AEC23AD556}" dt="2022-09-22T11:54:41.427" v="83" actId="1076"/>
          <ac:spMkLst>
            <pc:docMk/>
            <pc:sldMk cId="770593970" sldId="260"/>
            <ac:spMk id="2" creationId="{5DB3F477-D6B0-C478-459E-4080E78AF80E}"/>
          </ac:spMkLst>
        </pc:spChg>
        <pc:spChg chg="del">
          <ac:chgData name="Audeon, Baptiste" userId="5cc06692-5e0c-44a2-a4aa-cf53cb83af28" providerId="ADAL" clId="{F363292E-8512-4C2E-B7C9-D9AEC23AD556}" dt="2022-09-22T11:36:36.374" v="29" actId="478"/>
          <ac:spMkLst>
            <pc:docMk/>
            <pc:sldMk cId="770593970" sldId="260"/>
            <ac:spMk id="3" creationId="{52F5C015-8C42-4EE9-BC24-AFC1D2897C44}"/>
          </ac:spMkLst>
        </pc:spChg>
        <pc:spChg chg="add del">
          <ac:chgData name="Audeon, Baptiste" userId="5cc06692-5e0c-44a2-a4aa-cf53cb83af28" providerId="ADAL" clId="{F363292E-8512-4C2E-B7C9-D9AEC23AD556}" dt="2022-09-22T11:36:40.729" v="31" actId="22"/>
          <ac:spMkLst>
            <pc:docMk/>
            <pc:sldMk cId="770593970" sldId="260"/>
            <ac:spMk id="6" creationId="{EBFD581F-73A5-4E73-F4D2-6D457677F5DD}"/>
          </ac:spMkLst>
        </pc:spChg>
        <pc:graphicFrameChg chg="del mod">
          <ac:chgData name="Audeon, Baptiste" userId="5cc06692-5e0c-44a2-a4aa-cf53cb83af28" providerId="ADAL" clId="{F363292E-8512-4C2E-B7C9-D9AEC23AD556}" dt="2022-09-22T11:36:45.726" v="34" actId="478"/>
          <ac:graphicFrameMkLst>
            <pc:docMk/>
            <pc:sldMk cId="770593970" sldId="260"/>
            <ac:graphicFrameMk id="5" creationId="{BB3520DF-43FF-CCB4-F4C5-10A47AFB1D3F}"/>
          </ac:graphicFrameMkLst>
        </pc:graphicFrameChg>
        <pc:graphicFrameChg chg="add mod">
          <ac:chgData name="Audeon, Baptiste" userId="5cc06692-5e0c-44a2-a4aa-cf53cb83af28" providerId="ADAL" clId="{F363292E-8512-4C2E-B7C9-D9AEC23AD556}" dt="2022-09-22T11:55:55.106" v="101" actId="1076"/>
          <ac:graphicFrameMkLst>
            <pc:docMk/>
            <pc:sldMk cId="770593970" sldId="260"/>
            <ac:graphicFrameMk id="9" creationId="{76BC3ACA-FFC2-4E2F-AC2C-324056610991}"/>
          </ac:graphicFrameMkLst>
        </pc:graphicFrameChg>
        <pc:graphicFrameChg chg="add mod">
          <ac:chgData name="Audeon, Baptiste" userId="5cc06692-5e0c-44a2-a4aa-cf53cb83af28" providerId="ADAL" clId="{F363292E-8512-4C2E-B7C9-D9AEC23AD556}" dt="2022-09-22T11:57:36.026" v="123" actId="1076"/>
          <ac:graphicFrameMkLst>
            <pc:docMk/>
            <pc:sldMk cId="770593970" sldId="260"/>
            <ac:graphicFrameMk id="10" creationId="{3DF5D4C5-1AE6-4C69-A05E-51282F962690}"/>
          </ac:graphicFrameMkLst>
        </pc:graphicFrameChg>
        <pc:graphicFrameChg chg="del">
          <ac:chgData name="Audeon, Baptiste" userId="5cc06692-5e0c-44a2-a4aa-cf53cb83af28" providerId="ADAL" clId="{F363292E-8512-4C2E-B7C9-D9AEC23AD556}" dt="2022-09-22T11:36:30.067" v="28" actId="478"/>
          <ac:graphicFrameMkLst>
            <pc:docMk/>
            <pc:sldMk cId="770593970" sldId="260"/>
            <ac:graphicFrameMk id="11" creationId="{E96EF0EA-04A8-333E-0440-01A57A8339EA}"/>
          </ac:graphicFrameMkLst>
        </pc:graphicFrameChg>
      </pc:sldChg>
      <pc:sldChg chg="addSp delSp modSp mod">
        <pc:chgData name="Audeon, Baptiste" userId="5cc06692-5e0c-44a2-a4aa-cf53cb83af28" providerId="ADAL" clId="{F363292E-8512-4C2E-B7C9-D9AEC23AD556}" dt="2022-09-26T14:11:17.978" v="262" actId="20577"/>
        <pc:sldMkLst>
          <pc:docMk/>
          <pc:sldMk cId="222556596" sldId="261"/>
        </pc:sldMkLst>
        <pc:spChg chg="mod">
          <ac:chgData name="Audeon, Baptiste" userId="5cc06692-5e0c-44a2-a4aa-cf53cb83af28" providerId="ADAL" clId="{F363292E-8512-4C2E-B7C9-D9AEC23AD556}" dt="2022-09-26T14:11:17.978" v="262" actId="20577"/>
          <ac:spMkLst>
            <pc:docMk/>
            <pc:sldMk cId="222556596" sldId="261"/>
            <ac:spMk id="2" creationId="{5DB3F477-D6B0-C478-459E-4080E78AF80E}"/>
          </ac:spMkLst>
        </pc:spChg>
        <pc:spChg chg="del">
          <ac:chgData name="Audeon, Baptiste" userId="5cc06692-5e0c-44a2-a4aa-cf53cb83af28" providerId="ADAL" clId="{F363292E-8512-4C2E-B7C9-D9AEC23AD556}" dt="2022-09-22T12:22:17.206" v="223" actId="478"/>
          <ac:spMkLst>
            <pc:docMk/>
            <pc:sldMk cId="222556596" sldId="261"/>
            <ac:spMk id="3" creationId="{52F5C015-8C42-4EE9-BC24-AFC1D2897C44}"/>
          </ac:spMkLst>
        </pc:spChg>
        <pc:graphicFrameChg chg="add mod">
          <ac:chgData name="Audeon, Baptiste" userId="5cc06692-5e0c-44a2-a4aa-cf53cb83af28" providerId="ADAL" clId="{F363292E-8512-4C2E-B7C9-D9AEC23AD556}" dt="2022-09-26T14:10:53.445" v="229"/>
          <ac:graphicFrameMkLst>
            <pc:docMk/>
            <pc:sldMk cId="222556596" sldId="261"/>
            <ac:graphicFrameMk id="3" creationId="{88B614C1-357E-604D-AE49-59C2CF3E2E28}"/>
          </ac:graphicFrameMkLst>
        </pc:graphicFrameChg>
        <pc:graphicFrameChg chg="add mod">
          <ac:chgData name="Audeon, Baptiste" userId="5cc06692-5e0c-44a2-a4aa-cf53cb83af28" providerId="ADAL" clId="{F363292E-8512-4C2E-B7C9-D9AEC23AD556}" dt="2022-09-26T14:10:53.445" v="229"/>
          <ac:graphicFrameMkLst>
            <pc:docMk/>
            <pc:sldMk cId="222556596" sldId="261"/>
            <ac:graphicFrameMk id="4" creationId="{F92C2100-B4D5-4E27-84C5-CE45B2A7E612}"/>
          </ac:graphicFrameMkLst>
        </pc:graphicFrameChg>
      </pc:sldChg>
      <pc:sldChg chg="addSp delSp modSp mod">
        <pc:chgData name="Audeon, Baptiste" userId="5cc06692-5e0c-44a2-a4aa-cf53cb83af28" providerId="ADAL" clId="{F363292E-8512-4C2E-B7C9-D9AEC23AD556}" dt="2022-09-26T14:55:53.988" v="1752" actId="20577"/>
        <pc:sldMkLst>
          <pc:docMk/>
          <pc:sldMk cId="182392649" sldId="262"/>
        </pc:sldMkLst>
        <pc:spChg chg="mod">
          <ac:chgData name="Audeon, Baptiste" userId="5cc06692-5e0c-44a2-a4aa-cf53cb83af28" providerId="ADAL" clId="{F363292E-8512-4C2E-B7C9-D9AEC23AD556}" dt="2022-09-26T14:32:02.220" v="496" actId="20577"/>
          <ac:spMkLst>
            <pc:docMk/>
            <pc:sldMk cId="182392649" sldId="262"/>
            <ac:spMk id="2" creationId="{5DB3F477-D6B0-C478-459E-4080E78AF80E}"/>
          </ac:spMkLst>
        </pc:spChg>
        <pc:spChg chg="add mod">
          <ac:chgData name="Audeon, Baptiste" userId="5cc06692-5e0c-44a2-a4aa-cf53cb83af28" providerId="ADAL" clId="{F363292E-8512-4C2E-B7C9-D9AEC23AD556}" dt="2022-09-26T14:55:53.988" v="1752" actId="20577"/>
          <ac:spMkLst>
            <pc:docMk/>
            <pc:sldMk cId="182392649" sldId="262"/>
            <ac:spMk id="4" creationId="{350F633A-1707-375B-5DCB-284C3678F621}"/>
          </ac:spMkLst>
        </pc:spChg>
        <pc:graphicFrameChg chg="add mod">
          <ac:chgData name="Audeon, Baptiste" userId="5cc06692-5e0c-44a2-a4aa-cf53cb83af28" providerId="ADAL" clId="{F363292E-8512-4C2E-B7C9-D9AEC23AD556}" dt="2022-09-26T14:31:53.254" v="462" actId="1076"/>
          <ac:graphicFrameMkLst>
            <pc:docMk/>
            <pc:sldMk cId="182392649" sldId="262"/>
            <ac:graphicFrameMk id="3" creationId="{F0E7CF25-61D7-E212-3E0E-60E355E258D7}"/>
          </ac:graphicFrameMkLst>
        </pc:graphicFrameChg>
        <pc:graphicFrameChg chg="del">
          <ac:chgData name="Audeon, Baptiste" userId="5cc06692-5e0c-44a2-a4aa-cf53cb83af28" providerId="ADAL" clId="{F363292E-8512-4C2E-B7C9-D9AEC23AD556}" dt="2022-09-26T14:23:53.489" v="453" actId="478"/>
          <ac:graphicFrameMkLst>
            <pc:docMk/>
            <pc:sldMk cId="182392649" sldId="262"/>
            <ac:graphicFrameMk id="6" creationId="{88B614C1-357E-604D-AE49-59C2CF3E2E28}"/>
          </ac:graphicFrameMkLst>
        </pc:graphicFrameChg>
        <pc:graphicFrameChg chg="del">
          <ac:chgData name="Audeon, Baptiste" userId="5cc06692-5e0c-44a2-a4aa-cf53cb83af28" providerId="ADAL" clId="{F363292E-8512-4C2E-B7C9-D9AEC23AD556}" dt="2022-09-26T14:23:54.052" v="454" actId="478"/>
          <ac:graphicFrameMkLst>
            <pc:docMk/>
            <pc:sldMk cId="182392649" sldId="262"/>
            <ac:graphicFrameMk id="9" creationId="{F92C2100-B4D5-4E27-84C5-CE45B2A7E612}"/>
          </ac:graphicFrameMkLst>
        </pc:graphicFrameChg>
      </pc:sldChg>
      <pc:sldChg chg="addSp modSp add mod">
        <pc:chgData name="Audeon, Baptiste" userId="5cc06692-5e0c-44a2-a4aa-cf53cb83af28" providerId="ADAL" clId="{F363292E-8512-4C2E-B7C9-D9AEC23AD556}" dt="2022-09-26T14:51:49.011" v="1748" actId="1076"/>
        <pc:sldMkLst>
          <pc:docMk/>
          <pc:sldMk cId="3178892640" sldId="263"/>
        </pc:sldMkLst>
        <pc:spChg chg="mod">
          <ac:chgData name="Audeon, Baptiste" userId="5cc06692-5e0c-44a2-a4aa-cf53cb83af28" providerId="ADAL" clId="{F363292E-8512-4C2E-B7C9-D9AEC23AD556}" dt="2022-09-22T12:07:37.958" v="176" actId="20577"/>
          <ac:spMkLst>
            <pc:docMk/>
            <pc:sldMk cId="3178892640" sldId="263"/>
            <ac:spMk id="2" creationId="{5DB3F477-D6B0-C478-459E-4080E78AF80E}"/>
          </ac:spMkLst>
        </pc:spChg>
        <pc:spChg chg="add mod">
          <ac:chgData name="Audeon, Baptiste" userId="5cc06692-5e0c-44a2-a4aa-cf53cb83af28" providerId="ADAL" clId="{F363292E-8512-4C2E-B7C9-D9AEC23AD556}" dt="2022-09-26T14:51:49.011" v="1748" actId="1076"/>
          <ac:spMkLst>
            <pc:docMk/>
            <pc:sldMk cId="3178892640" sldId="263"/>
            <ac:spMk id="4" creationId="{98030244-E405-96FF-011F-9EDFB100B20B}"/>
          </ac:spMkLst>
        </pc:spChg>
        <pc:graphicFrameChg chg="mod modGraphic">
          <ac:chgData name="Audeon, Baptiste" userId="5cc06692-5e0c-44a2-a4aa-cf53cb83af28" providerId="ADAL" clId="{F363292E-8512-4C2E-B7C9-D9AEC23AD556}" dt="2022-09-22T12:09:48.199" v="222" actId="20577"/>
          <ac:graphicFrameMkLst>
            <pc:docMk/>
            <pc:sldMk cId="3178892640" sldId="263"/>
            <ac:graphicFrameMk id="5" creationId="{BB3520DF-43FF-CCB4-F4C5-10A47AFB1D3F}"/>
          </ac:graphicFrameMkLst>
        </pc:graphicFrameChg>
      </pc:sldChg>
      <pc:sldChg chg="addSp delSp modSp add mod">
        <pc:chgData name="Audeon, Baptiste" userId="5cc06692-5e0c-44a2-a4aa-cf53cb83af28" providerId="ADAL" clId="{F363292E-8512-4C2E-B7C9-D9AEC23AD556}" dt="2022-09-22T11:57:29.892" v="122" actId="1076"/>
        <pc:sldMkLst>
          <pc:docMk/>
          <pc:sldMk cId="3705377869" sldId="264"/>
        </pc:sldMkLst>
        <pc:graphicFrameChg chg="add mod">
          <ac:chgData name="Audeon, Baptiste" userId="5cc06692-5e0c-44a2-a4aa-cf53cb83af28" providerId="ADAL" clId="{F363292E-8512-4C2E-B7C9-D9AEC23AD556}" dt="2022-09-22T11:57:29.892" v="122" actId="1076"/>
          <ac:graphicFrameMkLst>
            <pc:docMk/>
            <pc:sldMk cId="3705377869" sldId="264"/>
            <ac:graphicFrameMk id="3" creationId="{BB3E590B-9C1D-40A0-A956-891378B3C011}"/>
          </ac:graphicFrameMkLst>
        </pc:graphicFrameChg>
        <pc:graphicFrameChg chg="add mod">
          <ac:chgData name="Audeon, Baptiste" userId="5cc06692-5e0c-44a2-a4aa-cf53cb83af28" providerId="ADAL" clId="{F363292E-8512-4C2E-B7C9-D9AEC23AD556}" dt="2022-09-22T11:57:23.819" v="120" actId="1076"/>
          <ac:graphicFrameMkLst>
            <pc:docMk/>
            <pc:sldMk cId="3705377869" sldId="264"/>
            <ac:graphicFrameMk id="4" creationId="{9BA853F2-E97A-4E6B-9905-1D1DEBD81A7A}"/>
          </ac:graphicFrameMkLst>
        </pc:graphicFrameChg>
        <pc:graphicFrameChg chg="del">
          <ac:chgData name="Audeon, Baptiste" userId="5cc06692-5e0c-44a2-a4aa-cf53cb83af28" providerId="ADAL" clId="{F363292E-8512-4C2E-B7C9-D9AEC23AD556}" dt="2022-09-22T11:55:50.741" v="98" actId="478"/>
          <ac:graphicFrameMkLst>
            <pc:docMk/>
            <pc:sldMk cId="3705377869" sldId="264"/>
            <ac:graphicFrameMk id="9" creationId="{76BC3ACA-FFC2-4E2F-AC2C-324056610991}"/>
          </ac:graphicFrameMkLst>
        </pc:graphicFrameChg>
        <pc:graphicFrameChg chg="del mod">
          <ac:chgData name="Audeon, Baptiste" userId="5cc06692-5e0c-44a2-a4aa-cf53cb83af28" providerId="ADAL" clId="{F363292E-8512-4C2E-B7C9-D9AEC23AD556}" dt="2022-09-22T11:55:51.584" v="100" actId="478"/>
          <ac:graphicFrameMkLst>
            <pc:docMk/>
            <pc:sldMk cId="3705377869" sldId="264"/>
            <ac:graphicFrameMk id="10" creationId="{3DF5D4C5-1AE6-4C69-A05E-51282F962690}"/>
          </ac:graphicFrameMkLst>
        </pc:graphicFrameChg>
      </pc:sldChg>
      <pc:sldChg chg="addSp delSp modSp add mod">
        <pc:chgData name="Audeon, Baptiste" userId="5cc06692-5e0c-44a2-a4aa-cf53cb83af28" providerId="ADAL" clId="{F363292E-8512-4C2E-B7C9-D9AEC23AD556}" dt="2022-09-26T14:22:05.268" v="388"/>
        <pc:sldMkLst>
          <pc:docMk/>
          <pc:sldMk cId="103438859" sldId="265"/>
        </pc:sldMkLst>
        <pc:spChg chg="mod">
          <ac:chgData name="Audeon, Baptiste" userId="5cc06692-5e0c-44a2-a4aa-cf53cb83af28" providerId="ADAL" clId="{F363292E-8512-4C2E-B7C9-D9AEC23AD556}" dt="2022-09-26T14:11:32.915" v="289" actId="20577"/>
          <ac:spMkLst>
            <pc:docMk/>
            <pc:sldMk cId="103438859" sldId="265"/>
            <ac:spMk id="2" creationId="{5DB3F477-D6B0-C478-459E-4080E78AF80E}"/>
          </ac:spMkLst>
        </pc:spChg>
        <pc:graphicFrameChg chg="del">
          <ac:chgData name="Audeon, Baptiste" userId="5cc06692-5e0c-44a2-a4aa-cf53cb83af28" providerId="ADAL" clId="{F363292E-8512-4C2E-B7C9-D9AEC23AD556}" dt="2022-09-26T14:12:11.677" v="364" actId="478"/>
          <ac:graphicFrameMkLst>
            <pc:docMk/>
            <pc:sldMk cId="103438859" sldId="265"/>
            <ac:graphicFrameMk id="3" creationId="{88B614C1-357E-604D-AE49-59C2CF3E2E28}"/>
          </ac:graphicFrameMkLst>
        </pc:graphicFrameChg>
        <pc:graphicFrameChg chg="del">
          <ac:chgData name="Audeon, Baptiste" userId="5cc06692-5e0c-44a2-a4aa-cf53cb83af28" providerId="ADAL" clId="{F363292E-8512-4C2E-B7C9-D9AEC23AD556}" dt="2022-09-26T14:12:12.344" v="365" actId="478"/>
          <ac:graphicFrameMkLst>
            <pc:docMk/>
            <pc:sldMk cId="103438859" sldId="265"/>
            <ac:graphicFrameMk id="4" creationId="{F92C2100-B4D5-4E27-84C5-CE45B2A7E612}"/>
          </ac:graphicFrameMkLst>
        </pc:graphicFrameChg>
        <pc:graphicFrameChg chg="add del mod">
          <ac:chgData name="Audeon, Baptiste" userId="5cc06692-5e0c-44a2-a4aa-cf53cb83af28" providerId="ADAL" clId="{F363292E-8512-4C2E-B7C9-D9AEC23AD556}" dt="2022-09-26T14:12:50.333" v="383" actId="478"/>
          <ac:graphicFrameMkLst>
            <pc:docMk/>
            <pc:sldMk cId="103438859" sldId="265"/>
            <ac:graphicFrameMk id="5" creationId="{D66733B7-D8B2-46E5-A9C9-92ED826464DA}"/>
          </ac:graphicFrameMkLst>
        </pc:graphicFrameChg>
        <pc:graphicFrameChg chg="add del mod">
          <ac:chgData name="Audeon, Baptiste" userId="5cc06692-5e0c-44a2-a4aa-cf53cb83af28" providerId="ADAL" clId="{F363292E-8512-4C2E-B7C9-D9AEC23AD556}" dt="2022-09-26T14:12:50.917" v="384" actId="478"/>
          <ac:graphicFrameMkLst>
            <pc:docMk/>
            <pc:sldMk cId="103438859" sldId="265"/>
            <ac:graphicFrameMk id="6" creationId="{B3D0CE46-191D-47AA-8D3E-BA01E9E0959B}"/>
          </ac:graphicFrameMkLst>
        </pc:graphicFrameChg>
        <pc:graphicFrameChg chg="add mod">
          <ac:chgData name="Audeon, Baptiste" userId="5cc06692-5e0c-44a2-a4aa-cf53cb83af28" providerId="ADAL" clId="{F363292E-8512-4C2E-B7C9-D9AEC23AD556}" dt="2022-09-26T14:22:05.268" v="388"/>
          <ac:graphicFrameMkLst>
            <pc:docMk/>
            <pc:sldMk cId="103438859" sldId="265"/>
            <ac:graphicFrameMk id="9" creationId="{D66733B7-D8B2-46E5-A9C9-92ED826464DA}"/>
          </ac:graphicFrameMkLst>
        </pc:graphicFrameChg>
        <pc:graphicFrameChg chg="add mod">
          <ac:chgData name="Audeon, Baptiste" userId="5cc06692-5e0c-44a2-a4aa-cf53cb83af28" providerId="ADAL" clId="{F363292E-8512-4C2E-B7C9-D9AEC23AD556}" dt="2022-09-26T14:22:05.268" v="388"/>
          <ac:graphicFrameMkLst>
            <pc:docMk/>
            <pc:sldMk cId="103438859" sldId="265"/>
            <ac:graphicFrameMk id="10" creationId="{B3D0CE46-191D-47AA-8D3E-BA01E9E0959B}"/>
          </ac:graphicFrameMkLst>
        </pc:graphicFrameChg>
      </pc:sldChg>
      <pc:sldChg chg="addSp delSp modSp add mod">
        <pc:chgData name="Audeon, Baptiste" userId="5cc06692-5e0c-44a2-a4aa-cf53cb83af28" providerId="ADAL" clId="{F363292E-8512-4C2E-B7C9-D9AEC23AD556}" dt="2022-09-26T14:22:15.747" v="391"/>
        <pc:sldMkLst>
          <pc:docMk/>
          <pc:sldMk cId="983698203" sldId="266"/>
        </pc:sldMkLst>
        <pc:spChg chg="mod">
          <ac:chgData name="Audeon, Baptiste" userId="5cc06692-5e0c-44a2-a4aa-cf53cb83af28" providerId="ADAL" clId="{F363292E-8512-4C2E-B7C9-D9AEC23AD556}" dt="2022-09-26T14:11:41.108" v="299" actId="20577"/>
          <ac:spMkLst>
            <pc:docMk/>
            <pc:sldMk cId="983698203" sldId="266"/>
            <ac:spMk id="2" creationId="{5DB3F477-D6B0-C478-459E-4080E78AF80E}"/>
          </ac:spMkLst>
        </pc:spChg>
        <pc:graphicFrameChg chg="del">
          <ac:chgData name="Audeon, Baptiste" userId="5cc06692-5e0c-44a2-a4aa-cf53cb83af28" providerId="ADAL" clId="{F363292E-8512-4C2E-B7C9-D9AEC23AD556}" dt="2022-09-26T14:12:14.271" v="366" actId="478"/>
          <ac:graphicFrameMkLst>
            <pc:docMk/>
            <pc:sldMk cId="983698203" sldId="266"/>
            <ac:graphicFrameMk id="3" creationId="{88B614C1-357E-604D-AE49-59C2CF3E2E28}"/>
          </ac:graphicFrameMkLst>
        </pc:graphicFrameChg>
        <pc:graphicFrameChg chg="del">
          <ac:chgData name="Audeon, Baptiste" userId="5cc06692-5e0c-44a2-a4aa-cf53cb83af28" providerId="ADAL" clId="{F363292E-8512-4C2E-B7C9-D9AEC23AD556}" dt="2022-09-26T14:12:15.044" v="367" actId="478"/>
          <ac:graphicFrameMkLst>
            <pc:docMk/>
            <pc:sldMk cId="983698203" sldId="266"/>
            <ac:graphicFrameMk id="4" creationId="{F92C2100-B4D5-4E27-84C5-CE45B2A7E612}"/>
          </ac:graphicFrameMkLst>
        </pc:graphicFrameChg>
        <pc:graphicFrameChg chg="add del mod">
          <ac:chgData name="Audeon, Baptiste" userId="5cc06692-5e0c-44a2-a4aa-cf53cb83af28" providerId="ADAL" clId="{F363292E-8512-4C2E-B7C9-D9AEC23AD556}" dt="2022-09-26T14:12:47.996" v="382" actId="478"/>
          <ac:graphicFrameMkLst>
            <pc:docMk/>
            <pc:sldMk cId="983698203" sldId="266"/>
            <ac:graphicFrameMk id="5" creationId="{A1990B1C-D7C8-4CA3-97AA-34939087A4C8}"/>
          </ac:graphicFrameMkLst>
        </pc:graphicFrameChg>
        <pc:graphicFrameChg chg="add del mod">
          <ac:chgData name="Audeon, Baptiste" userId="5cc06692-5e0c-44a2-a4aa-cf53cb83af28" providerId="ADAL" clId="{F363292E-8512-4C2E-B7C9-D9AEC23AD556}" dt="2022-09-26T14:12:53.732" v="385" actId="478"/>
          <ac:graphicFrameMkLst>
            <pc:docMk/>
            <pc:sldMk cId="983698203" sldId="266"/>
            <ac:graphicFrameMk id="6" creationId="{132561B4-3AE3-4E40-96E0-A124F3C38B46}"/>
          </ac:graphicFrameMkLst>
        </pc:graphicFrameChg>
        <pc:graphicFrameChg chg="add mod">
          <ac:chgData name="Audeon, Baptiste" userId="5cc06692-5e0c-44a2-a4aa-cf53cb83af28" providerId="ADAL" clId="{F363292E-8512-4C2E-B7C9-D9AEC23AD556}" dt="2022-09-26T14:22:15.747" v="391"/>
          <ac:graphicFrameMkLst>
            <pc:docMk/>
            <pc:sldMk cId="983698203" sldId="266"/>
            <ac:graphicFrameMk id="9" creationId="{A1990B1C-D7C8-4CA3-97AA-34939087A4C8}"/>
          </ac:graphicFrameMkLst>
        </pc:graphicFrameChg>
        <pc:graphicFrameChg chg="add mod">
          <ac:chgData name="Audeon, Baptiste" userId="5cc06692-5e0c-44a2-a4aa-cf53cb83af28" providerId="ADAL" clId="{F363292E-8512-4C2E-B7C9-D9AEC23AD556}" dt="2022-09-26T14:22:15.747" v="391"/>
          <ac:graphicFrameMkLst>
            <pc:docMk/>
            <pc:sldMk cId="983698203" sldId="266"/>
            <ac:graphicFrameMk id="10" creationId="{132561B4-3AE3-4E40-96E0-A124F3C38B46}"/>
          </ac:graphicFrameMkLst>
        </pc:graphicFrameChg>
      </pc:sldChg>
      <pc:sldChg chg="addSp delSp modSp add mod">
        <pc:chgData name="Audeon, Baptiste" userId="5cc06692-5e0c-44a2-a4aa-cf53cb83af28" providerId="ADAL" clId="{F363292E-8512-4C2E-B7C9-D9AEC23AD556}" dt="2022-09-26T14:22:22.946" v="394"/>
        <pc:sldMkLst>
          <pc:docMk/>
          <pc:sldMk cId="2633203331" sldId="267"/>
        </pc:sldMkLst>
        <pc:spChg chg="mod">
          <ac:chgData name="Audeon, Baptiste" userId="5cc06692-5e0c-44a2-a4aa-cf53cb83af28" providerId="ADAL" clId="{F363292E-8512-4C2E-B7C9-D9AEC23AD556}" dt="2022-09-26T14:12:09.469" v="363" actId="20577"/>
          <ac:spMkLst>
            <pc:docMk/>
            <pc:sldMk cId="2633203331" sldId="267"/>
            <ac:spMk id="2" creationId="{5DB3F477-D6B0-C478-459E-4080E78AF80E}"/>
          </ac:spMkLst>
        </pc:spChg>
        <pc:graphicFrameChg chg="del">
          <ac:chgData name="Audeon, Baptiste" userId="5cc06692-5e0c-44a2-a4aa-cf53cb83af28" providerId="ADAL" clId="{F363292E-8512-4C2E-B7C9-D9AEC23AD556}" dt="2022-09-26T14:12:16.166" v="368" actId="478"/>
          <ac:graphicFrameMkLst>
            <pc:docMk/>
            <pc:sldMk cId="2633203331" sldId="267"/>
            <ac:graphicFrameMk id="3" creationId="{88B614C1-357E-604D-AE49-59C2CF3E2E28}"/>
          </ac:graphicFrameMkLst>
        </pc:graphicFrameChg>
        <pc:graphicFrameChg chg="del">
          <ac:chgData name="Audeon, Baptiste" userId="5cc06692-5e0c-44a2-a4aa-cf53cb83af28" providerId="ADAL" clId="{F363292E-8512-4C2E-B7C9-D9AEC23AD556}" dt="2022-09-26T14:12:17.035" v="369" actId="478"/>
          <ac:graphicFrameMkLst>
            <pc:docMk/>
            <pc:sldMk cId="2633203331" sldId="267"/>
            <ac:graphicFrameMk id="4" creationId="{F92C2100-B4D5-4E27-84C5-CE45B2A7E612}"/>
          </ac:graphicFrameMkLst>
        </pc:graphicFrameChg>
        <pc:graphicFrameChg chg="add del mod">
          <ac:chgData name="Audeon, Baptiste" userId="5cc06692-5e0c-44a2-a4aa-cf53cb83af28" providerId="ADAL" clId="{F363292E-8512-4C2E-B7C9-D9AEC23AD556}" dt="2022-09-26T14:12:46.340" v="381" actId="478"/>
          <ac:graphicFrameMkLst>
            <pc:docMk/>
            <pc:sldMk cId="2633203331" sldId="267"/>
            <ac:graphicFrameMk id="5" creationId="{552C7F53-0EE9-4DD5-9130-9A2BB8C6041D}"/>
          </ac:graphicFrameMkLst>
        </pc:graphicFrameChg>
        <pc:graphicFrameChg chg="add del mod">
          <ac:chgData name="Audeon, Baptiste" userId="5cc06692-5e0c-44a2-a4aa-cf53cb83af28" providerId="ADAL" clId="{F363292E-8512-4C2E-B7C9-D9AEC23AD556}" dt="2022-09-26T14:12:46.340" v="381" actId="478"/>
          <ac:graphicFrameMkLst>
            <pc:docMk/>
            <pc:sldMk cId="2633203331" sldId="267"/>
            <ac:graphicFrameMk id="6" creationId="{275ACBA8-CE86-468E-A27A-71A267A2694A}"/>
          </ac:graphicFrameMkLst>
        </pc:graphicFrameChg>
        <pc:graphicFrameChg chg="add mod">
          <ac:chgData name="Audeon, Baptiste" userId="5cc06692-5e0c-44a2-a4aa-cf53cb83af28" providerId="ADAL" clId="{F363292E-8512-4C2E-B7C9-D9AEC23AD556}" dt="2022-09-26T14:22:22.946" v="394"/>
          <ac:graphicFrameMkLst>
            <pc:docMk/>
            <pc:sldMk cId="2633203331" sldId="267"/>
            <ac:graphicFrameMk id="9" creationId="{552C7F53-0EE9-4DD5-9130-9A2BB8C6041D}"/>
          </ac:graphicFrameMkLst>
        </pc:graphicFrameChg>
        <pc:graphicFrameChg chg="add mod">
          <ac:chgData name="Audeon, Baptiste" userId="5cc06692-5e0c-44a2-a4aa-cf53cb83af28" providerId="ADAL" clId="{F363292E-8512-4C2E-B7C9-D9AEC23AD556}" dt="2022-09-26T14:22:22.946" v="394"/>
          <ac:graphicFrameMkLst>
            <pc:docMk/>
            <pc:sldMk cId="2633203331" sldId="267"/>
            <ac:graphicFrameMk id="10" creationId="{275ACBA8-CE86-468E-A27A-71A267A2694A}"/>
          </ac:graphicFrameMkLst>
        </pc:graphicFrameChg>
      </pc:sldChg>
      <pc:sldChg chg="addSp delSp modSp add mod">
        <pc:chgData name="Audeon, Baptiste" userId="5cc06692-5e0c-44a2-a4aa-cf53cb83af28" providerId="ADAL" clId="{F363292E-8512-4C2E-B7C9-D9AEC23AD556}" dt="2022-09-26T14:22:28.103" v="397"/>
        <pc:sldMkLst>
          <pc:docMk/>
          <pc:sldMk cId="3611809845" sldId="268"/>
        </pc:sldMkLst>
        <pc:spChg chg="mod">
          <ac:chgData name="Audeon, Baptiste" userId="5cc06692-5e0c-44a2-a4aa-cf53cb83af28" providerId="ADAL" clId="{F363292E-8512-4C2E-B7C9-D9AEC23AD556}" dt="2022-09-26T14:12:05.698" v="357" actId="20577"/>
          <ac:spMkLst>
            <pc:docMk/>
            <pc:sldMk cId="3611809845" sldId="268"/>
            <ac:spMk id="2" creationId="{5DB3F477-D6B0-C478-459E-4080E78AF80E}"/>
          </ac:spMkLst>
        </pc:spChg>
        <pc:graphicFrameChg chg="del">
          <ac:chgData name="Audeon, Baptiste" userId="5cc06692-5e0c-44a2-a4aa-cf53cb83af28" providerId="ADAL" clId="{F363292E-8512-4C2E-B7C9-D9AEC23AD556}" dt="2022-09-26T14:12:19.213" v="370" actId="478"/>
          <ac:graphicFrameMkLst>
            <pc:docMk/>
            <pc:sldMk cId="3611809845" sldId="268"/>
            <ac:graphicFrameMk id="3" creationId="{88B614C1-357E-604D-AE49-59C2CF3E2E28}"/>
          </ac:graphicFrameMkLst>
        </pc:graphicFrameChg>
        <pc:graphicFrameChg chg="del">
          <ac:chgData name="Audeon, Baptiste" userId="5cc06692-5e0c-44a2-a4aa-cf53cb83af28" providerId="ADAL" clId="{F363292E-8512-4C2E-B7C9-D9AEC23AD556}" dt="2022-09-26T14:12:19.818" v="371" actId="478"/>
          <ac:graphicFrameMkLst>
            <pc:docMk/>
            <pc:sldMk cId="3611809845" sldId="268"/>
            <ac:graphicFrameMk id="4" creationId="{F92C2100-B4D5-4E27-84C5-CE45B2A7E612}"/>
          </ac:graphicFrameMkLst>
        </pc:graphicFrameChg>
        <pc:graphicFrameChg chg="add mod">
          <ac:chgData name="Audeon, Baptiste" userId="5cc06692-5e0c-44a2-a4aa-cf53cb83af28" providerId="ADAL" clId="{F363292E-8512-4C2E-B7C9-D9AEC23AD556}" dt="2022-09-26T14:22:28.103" v="397"/>
          <ac:graphicFrameMkLst>
            <pc:docMk/>
            <pc:sldMk cId="3611809845" sldId="268"/>
            <ac:graphicFrameMk id="5" creationId="{F1EAAA38-6C30-4A05-871C-1814B99AC702}"/>
          </ac:graphicFrameMkLst>
        </pc:graphicFrameChg>
        <pc:graphicFrameChg chg="add mod">
          <ac:chgData name="Audeon, Baptiste" userId="5cc06692-5e0c-44a2-a4aa-cf53cb83af28" providerId="ADAL" clId="{F363292E-8512-4C2E-B7C9-D9AEC23AD556}" dt="2022-09-26T14:22:28.103" v="397"/>
          <ac:graphicFrameMkLst>
            <pc:docMk/>
            <pc:sldMk cId="3611809845" sldId="268"/>
            <ac:graphicFrameMk id="6" creationId="{09B60D2E-C434-4C5A-BBFA-B87B36C93E74}"/>
          </ac:graphicFrameMkLst>
        </pc:graphicFrameChg>
      </pc:sldChg>
      <pc:sldChg chg="modSp new mod">
        <pc:chgData name="Audeon, Baptiste" userId="5cc06692-5e0c-44a2-a4aa-cf53cb83af28" providerId="ADAL" clId="{F363292E-8512-4C2E-B7C9-D9AEC23AD556}" dt="2022-09-26T14:23:37.444" v="452" actId="1076"/>
        <pc:sldMkLst>
          <pc:docMk/>
          <pc:sldMk cId="1578357738" sldId="269"/>
        </pc:sldMkLst>
        <pc:spChg chg="mod">
          <ac:chgData name="Audeon, Baptiste" userId="5cc06692-5e0c-44a2-a4aa-cf53cb83af28" providerId="ADAL" clId="{F363292E-8512-4C2E-B7C9-D9AEC23AD556}" dt="2022-09-26T14:22:44.492" v="436" actId="20577"/>
          <ac:spMkLst>
            <pc:docMk/>
            <pc:sldMk cId="1578357738" sldId="269"/>
            <ac:spMk id="2" creationId="{A7D11F8D-5742-8AA7-3C8C-AF4815AF04D0}"/>
          </ac:spMkLst>
        </pc:spChg>
        <pc:spChg chg="mod">
          <ac:chgData name="Audeon, Baptiste" userId="5cc06692-5e0c-44a2-a4aa-cf53cb83af28" providerId="ADAL" clId="{F363292E-8512-4C2E-B7C9-D9AEC23AD556}" dt="2022-09-26T14:23:37.444" v="452" actId="1076"/>
          <ac:spMkLst>
            <pc:docMk/>
            <pc:sldMk cId="1578357738" sldId="269"/>
            <ac:spMk id="3" creationId="{830BA34F-EA2E-1B61-602F-1FE16609DC59}"/>
          </ac:spMkLst>
        </pc:spChg>
      </pc:sldChg>
      <pc:sldChg chg="delSp modSp add mod">
        <pc:chgData name="Audeon, Baptiste" userId="5cc06692-5e0c-44a2-a4aa-cf53cb83af28" providerId="ADAL" clId="{F363292E-8512-4C2E-B7C9-D9AEC23AD556}" dt="2022-09-26T14:41:49.047" v="1264" actId="20577"/>
        <pc:sldMkLst>
          <pc:docMk/>
          <pc:sldMk cId="782795786" sldId="270"/>
        </pc:sldMkLst>
        <pc:spChg chg="mod">
          <ac:chgData name="Audeon, Baptiste" userId="5cc06692-5e0c-44a2-a4aa-cf53cb83af28" providerId="ADAL" clId="{F363292E-8512-4C2E-B7C9-D9AEC23AD556}" dt="2022-09-26T14:37:51.486" v="752" actId="20577"/>
          <ac:spMkLst>
            <pc:docMk/>
            <pc:sldMk cId="782795786" sldId="270"/>
            <ac:spMk id="2" creationId="{5DB3F477-D6B0-C478-459E-4080E78AF80E}"/>
          </ac:spMkLst>
        </pc:spChg>
        <pc:spChg chg="mod">
          <ac:chgData name="Audeon, Baptiste" userId="5cc06692-5e0c-44a2-a4aa-cf53cb83af28" providerId="ADAL" clId="{F363292E-8512-4C2E-B7C9-D9AEC23AD556}" dt="2022-09-26T14:41:49.047" v="1264" actId="20577"/>
          <ac:spMkLst>
            <pc:docMk/>
            <pc:sldMk cId="782795786" sldId="270"/>
            <ac:spMk id="3" creationId="{52F5C015-8C42-4EE9-BC24-AFC1D2897C44}"/>
          </ac:spMkLst>
        </pc:spChg>
        <pc:graphicFrameChg chg="del">
          <ac:chgData name="Audeon, Baptiste" userId="5cc06692-5e0c-44a2-a4aa-cf53cb83af28" providerId="ADAL" clId="{F363292E-8512-4C2E-B7C9-D9AEC23AD556}" dt="2022-09-26T14:37:54.552" v="753" actId="478"/>
          <ac:graphicFrameMkLst>
            <pc:docMk/>
            <pc:sldMk cId="782795786" sldId="270"/>
            <ac:graphicFrameMk id="4" creationId="{052A332D-7BD2-4316-B136-9AC2150906E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siemensenergyagnam-my.sharepoint.com/personal/baptiste_audeon_siemens-energy_com/Documents/Documents/Personnal%20stuff/Learning/Data%20analysis/Video%20Games%20sales%20with%20ratings/Analysis_v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games in term of million units sold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best_sellers_No_pivot!$W$1</c:f>
              <c:strCache>
                <c:ptCount val="1"/>
                <c:pt idx="0">
                  <c:v>Global_Sales</c:v>
                </c:pt>
              </c:strCache>
            </c:strRef>
          </c:tx>
          <c:spPr>
            <a:solidFill>
              <a:schemeClr val="accent1"/>
            </a:solidFill>
            <a:ln>
              <a:noFill/>
            </a:ln>
            <a:effectLst/>
          </c:spPr>
          <c:invertIfNegative val="0"/>
          <c:dPt>
            <c:idx val="1"/>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1-E860-407A-8E7E-EF874F6AD7F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E860-407A-8E7E-EF874F6AD7F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E860-407A-8E7E-EF874F6AD7FD}"/>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E860-407A-8E7E-EF874F6AD7FD}"/>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E860-407A-8E7E-EF874F6AD7FD}"/>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E860-407A-8E7E-EF874F6AD7FD}"/>
              </c:ext>
            </c:extLst>
          </c:dPt>
          <c:dPt>
            <c:idx val="7"/>
            <c:invertIfNegative val="0"/>
            <c:bubble3D val="0"/>
            <c:spPr>
              <a:solidFill>
                <a:srgbClr val="7030A0"/>
              </a:solidFill>
              <a:ln>
                <a:noFill/>
              </a:ln>
              <a:effectLst/>
            </c:spPr>
            <c:extLst>
              <c:ext xmlns:c16="http://schemas.microsoft.com/office/drawing/2014/chart" uri="{C3380CC4-5D6E-409C-BE32-E72D297353CC}">
                <c16:uniqueId val="{0000000D-E860-407A-8E7E-EF874F6AD7FD}"/>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E860-407A-8E7E-EF874F6AD7FD}"/>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E860-407A-8E7E-EF874F6AD7F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best_sellers_No_pivot!$N$2:$N$11</c:f>
              <c:strCache>
                <c:ptCount val="10"/>
                <c:pt idx="0">
                  <c:v>Wii Sports</c:v>
                </c:pt>
                <c:pt idx="1">
                  <c:v>Super Mario Bros.</c:v>
                </c:pt>
                <c:pt idx="2">
                  <c:v>Mario Kart Wii</c:v>
                </c:pt>
                <c:pt idx="3">
                  <c:v>Wii Sports Resort</c:v>
                </c:pt>
                <c:pt idx="4">
                  <c:v>Pokemon Red/Pokemon Blue</c:v>
                </c:pt>
                <c:pt idx="5">
                  <c:v>Tetris</c:v>
                </c:pt>
                <c:pt idx="6">
                  <c:v>New Super Mario Bros.</c:v>
                </c:pt>
                <c:pt idx="7">
                  <c:v>Wii Play</c:v>
                </c:pt>
                <c:pt idx="8">
                  <c:v>New Super Mario Bros. Wii</c:v>
                </c:pt>
                <c:pt idx="9">
                  <c:v>Duck Hunt</c:v>
                </c:pt>
              </c:strCache>
            </c:strRef>
          </c:cat>
          <c:val>
            <c:numRef>
              <c:f>best_sellers_No_pivot!$W$2:$W$11</c:f>
              <c:numCache>
                <c:formatCode>General</c:formatCode>
                <c:ptCount val="10"/>
                <c:pt idx="0">
                  <c:v>82.53</c:v>
                </c:pt>
                <c:pt idx="1">
                  <c:v>40.24</c:v>
                </c:pt>
                <c:pt idx="2">
                  <c:v>35.520000000000003</c:v>
                </c:pt>
                <c:pt idx="3">
                  <c:v>32.770000000000003</c:v>
                </c:pt>
                <c:pt idx="4">
                  <c:v>31.37</c:v>
                </c:pt>
                <c:pt idx="5">
                  <c:v>30.26</c:v>
                </c:pt>
                <c:pt idx="6">
                  <c:v>29.8</c:v>
                </c:pt>
                <c:pt idx="7">
                  <c:v>28.92</c:v>
                </c:pt>
                <c:pt idx="8">
                  <c:v>28.32</c:v>
                </c:pt>
                <c:pt idx="9">
                  <c:v>28.31</c:v>
                </c:pt>
              </c:numCache>
            </c:numRef>
          </c:val>
          <c:extLst>
            <c:ext xmlns:c16="http://schemas.microsoft.com/office/drawing/2014/chart" uri="{C3380CC4-5D6E-409C-BE32-E72D297353CC}">
              <c16:uniqueId val="{00000012-E860-407A-8E7E-EF874F6AD7FD}"/>
            </c:ext>
          </c:extLst>
        </c:ser>
        <c:dLbls>
          <c:showLegendKey val="0"/>
          <c:showVal val="0"/>
          <c:showCatName val="0"/>
          <c:showSerName val="0"/>
          <c:showPercent val="0"/>
          <c:showBubbleSize val="0"/>
        </c:dLbls>
        <c:gapWidth val="64"/>
        <c:axId val="317262319"/>
        <c:axId val="317261903"/>
      </c:barChart>
      <c:catAx>
        <c:axId val="317262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1903"/>
        <c:crosses val="autoZero"/>
        <c:auto val="1"/>
        <c:lblAlgn val="ctr"/>
        <c:lblOffset val="100"/>
        <c:noMultiLvlLbl val="0"/>
      </c:catAx>
      <c:valAx>
        <c:axId val="317261903"/>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Sales</a:t>
                </a:r>
                <a:r>
                  <a:rPr lang="en-CA" baseline="0"/>
                  <a:t> in million of units</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 of</a:t>
            </a:r>
            <a:r>
              <a:rPr lang="en-CA" baseline="0"/>
              <a:t> units sold by the top 10 selling companies in Europe</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48AA-4D3E-82EE-39B127271C09}"/>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48AA-4D3E-82EE-39B127271C09}"/>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48AA-4D3E-82EE-39B127271C09}"/>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48AA-4D3E-82EE-39B127271C09}"/>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48AA-4D3E-82EE-39B127271C09}"/>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48AA-4D3E-82EE-39B127271C09}"/>
              </c:ext>
            </c:extLst>
          </c:dPt>
          <c:dPt>
            <c:idx val="7"/>
            <c:invertIfNegative val="0"/>
            <c:bubble3D val="0"/>
            <c:spPr>
              <a:solidFill>
                <a:srgbClr val="7030A0"/>
              </a:solidFill>
              <a:ln>
                <a:noFill/>
              </a:ln>
              <a:effectLst/>
            </c:spPr>
            <c:extLst>
              <c:ext xmlns:c16="http://schemas.microsoft.com/office/drawing/2014/chart" uri="{C3380CC4-5D6E-409C-BE32-E72D297353CC}">
                <c16:uniqueId val="{0000000D-48AA-4D3E-82EE-39B127271C09}"/>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48AA-4D3E-82EE-39B127271C09}"/>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48AA-4D3E-82EE-39B127271C0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companies!$V$26:$V$35</c:f>
              <c:strCache>
                <c:ptCount val="10"/>
                <c:pt idx="0">
                  <c:v>Nintendo</c:v>
                </c:pt>
                <c:pt idx="1">
                  <c:v>Electronic Arts</c:v>
                </c:pt>
                <c:pt idx="2">
                  <c:v>Activision</c:v>
                </c:pt>
                <c:pt idx="3">
                  <c:v>Sony Computer Entertainment</c:v>
                </c:pt>
                <c:pt idx="4">
                  <c:v>Ubisoft</c:v>
                </c:pt>
                <c:pt idx="5">
                  <c:v>Take-Two Interactive</c:v>
                </c:pt>
                <c:pt idx="6">
                  <c:v>THQ</c:v>
                </c:pt>
                <c:pt idx="7">
                  <c:v>Sega</c:v>
                </c:pt>
                <c:pt idx="8">
                  <c:v>Konami Digital Entertainment</c:v>
                </c:pt>
                <c:pt idx="9">
                  <c:v>Microsoft Game Studios</c:v>
                </c:pt>
              </c:strCache>
            </c:strRef>
          </c:cat>
          <c:val>
            <c:numRef>
              <c:f>companies!$W$26:$W$35</c:f>
              <c:numCache>
                <c:formatCode>General</c:formatCode>
                <c:ptCount val="10"/>
                <c:pt idx="0">
                  <c:v>419.00999999999993</c:v>
                </c:pt>
                <c:pt idx="1">
                  <c:v>373.90999999999678</c:v>
                </c:pt>
                <c:pt idx="2">
                  <c:v>215.9000000000004</c:v>
                </c:pt>
                <c:pt idx="3">
                  <c:v>186.56000000000034</c:v>
                </c:pt>
                <c:pt idx="4">
                  <c:v>161.98999999999995</c:v>
                </c:pt>
                <c:pt idx="5">
                  <c:v>119.2500000000002</c:v>
                </c:pt>
                <c:pt idx="6">
                  <c:v>93.780000000000186</c:v>
                </c:pt>
                <c:pt idx="7">
                  <c:v>80.660000000000139</c:v>
                </c:pt>
                <c:pt idx="8">
                  <c:v>68.980000000000189</c:v>
                </c:pt>
                <c:pt idx="9">
                  <c:v>68.640000000000057</c:v>
                </c:pt>
              </c:numCache>
            </c:numRef>
          </c:val>
          <c:extLst>
            <c:ext xmlns:c16="http://schemas.microsoft.com/office/drawing/2014/chart" uri="{C3380CC4-5D6E-409C-BE32-E72D297353CC}">
              <c16:uniqueId val="{00000012-48AA-4D3E-82EE-39B127271C09}"/>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a:t>
                </a:r>
                <a:r>
                  <a:rPr lang="en-CA" baseline="0"/>
                  <a:t> of units sold</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European market share of the top 10 selling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295-4949-9577-1D21D5A8FAC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3295-4949-9577-1D21D5A8FAC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3295-4949-9577-1D21D5A8FAC8}"/>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3295-4949-9577-1D21D5A8FAC8}"/>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3295-4949-9577-1D21D5A8FAC8}"/>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3295-4949-9577-1D21D5A8FAC8}"/>
              </c:ext>
            </c:extLst>
          </c:dPt>
          <c:dPt>
            <c:idx val="7"/>
            <c:invertIfNegative val="0"/>
            <c:bubble3D val="0"/>
            <c:spPr>
              <a:solidFill>
                <a:srgbClr val="7030A0"/>
              </a:solidFill>
              <a:ln>
                <a:noFill/>
              </a:ln>
              <a:effectLst/>
            </c:spPr>
            <c:extLst>
              <c:ext xmlns:c16="http://schemas.microsoft.com/office/drawing/2014/chart" uri="{C3380CC4-5D6E-409C-BE32-E72D297353CC}">
                <c16:uniqueId val="{0000000D-3295-4949-9577-1D21D5A8FAC8}"/>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3295-4949-9577-1D21D5A8FAC8}"/>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3295-4949-9577-1D21D5A8FAC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companies!$V$26:$V$35</c:f>
              <c:strCache>
                <c:ptCount val="10"/>
                <c:pt idx="0">
                  <c:v>Nintendo</c:v>
                </c:pt>
                <c:pt idx="1">
                  <c:v>Electronic Arts</c:v>
                </c:pt>
                <c:pt idx="2">
                  <c:v>Activision</c:v>
                </c:pt>
                <c:pt idx="3">
                  <c:v>Sony Computer Entertainment</c:v>
                </c:pt>
                <c:pt idx="4">
                  <c:v>Ubisoft</c:v>
                </c:pt>
                <c:pt idx="5">
                  <c:v>Take-Two Interactive</c:v>
                </c:pt>
                <c:pt idx="6">
                  <c:v>THQ</c:v>
                </c:pt>
                <c:pt idx="7">
                  <c:v>Sega</c:v>
                </c:pt>
                <c:pt idx="8">
                  <c:v>Konami Digital Entertainment</c:v>
                </c:pt>
                <c:pt idx="9">
                  <c:v>Microsoft Game Studios</c:v>
                </c:pt>
              </c:strCache>
            </c:strRef>
          </c:cat>
          <c:val>
            <c:numRef>
              <c:f>companies!$X$26:$X$35</c:f>
              <c:numCache>
                <c:formatCode>0.00%</c:formatCode>
                <c:ptCount val="10"/>
                <c:pt idx="0">
                  <c:v>0.17284892786716324</c:v>
                </c:pt>
                <c:pt idx="1">
                  <c:v>0.15424439182551838</c:v>
                </c:pt>
                <c:pt idx="2">
                  <c:v>8.9062512891149651E-2</c:v>
                </c:pt>
                <c:pt idx="3">
                  <c:v>7.6959251528359793E-2</c:v>
                </c:pt>
                <c:pt idx="4">
                  <c:v>6.6823698301238077E-2</c:v>
                </c:pt>
                <c:pt idx="5">
                  <c:v>4.9192703391707247E-2</c:v>
                </c:pt>
                <c:pt idx="6">
                  <c:v>3.8685884478610544E-2</c:v>
                </c:pt>
                <c:pt idx="7">
                  <c:v>3.3273655811950582E-2</c:v>
                </c:pt>
                <c:pt idx="8">
                  <c:v>2.8455452242850898E-2</c:v>
                </c:pt>
                <c:pt idx="9">
                  <c:v>2.8315196317038008E-2</c:v>
                </c:pt>
              </c:numCache>
            </c:numRef>
          </c:val>
          <c:extLst>
            <c:ext xmlns:c16="http://schemas.microsoft.com/office/drawing/2014/chart" uri="{C3380CC4-5D6E-409C-BE32-E72D297353CC}">
              <c16:uniqueId val="{00000012-3295-4949-9577-1D21D5A8FAC8}"/>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 of</a:t>
            </a:r>
            <a:r>
              <a:rPr lang="en-CA" baseline="0"/>
              <a:t> units sold by the top 10 selling companies in Japan</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AF10-4C7A-AFE7-ED9D12891339}"/>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AF10-4C7A-AFE7-ED9D12891339}"/>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AF10-4C7A-AFE7-ED9D12891339}"/>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AF10-4C7A-AFE7-ED9D12891339}"/>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AF10-4C7A-AFE7-ED9D12891339}"/>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AF10-4C7A-AFE7-ED9D12891339}"/>
              </c:ext>
            </c:extLst>
          </c:dPt>
          <c:dPt>
            <c:idx val="7"/>
            <c:invertIfNegative val="0"/>
            <c:bubble3D val="0"/>
            <c:spPr>
              <a:solidFill>
                <a:srgbClr val="7030A0"/>
              </a:solidFill>
              <a:ln>
                <a:noFill/>
              </a:ln>
              <a:effectLst/>
            </c:spPr>
            <c:extLst>
              <c:ext xmlns:c16="http://schemas.microsoft.com/office/drawing/2014/chart" uri="{C3380CC4-5D6E-409C-BE32-E72D297353CC}">
                <c16:uniqueId val="{0000000D-AF10-4C7A-AFE7-ED9D12891339}"/>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AF10-4C7A-AFE7-ED9D12891339}"/>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AF10-4C7A-AFE7-ED9D1289133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companies!$V$38:$V$47</c:f>
              <c:strCache>
                <c:ptCount val="10"/>
                <c:pt idx="0">
                  <c:v>Nintendo</c:v>
                </c:pt>
                <c:pt idx="1">
                  <c:v>Namco Bandai Games</c:v>
                </c:pt>
                <c:pt idx="2">
                  <c:v>Konami Digital Entertainment</c:v>
                </c:pt>
                <c:pt idx="3">
                  <c:v>Sony Computer Entertainment</c:v>
                </c:pt>
                <c:pt idx="4">
                  <c:v>Capcom</c:v>
                </c:pt>
                <c:pt idx="5">
                  <c:v>Sega</c:v>
                </c:pt>
                <c:pt idx="6">
                  <c:v>Square Enix</c:v>
                </c:pt>
                <c:pt idx="7">
                  <c:v>SquareSoft</c:v>
                </c:pt>
                <c:pt idx="8">
                  <c:v>Enix Corporation</c:v>
                </c:pt>
                <c:pt idx="9">
                  <c:v>Tecmo Koei</c:v>
                </c:pt>
              </c:strCache>
            </c:strRef>
          </c:cat>
          <c:val>
            <c:numRef>
              <c:f>companies!$W$38:$W$47</c:f>
              <c:numCache>
                <c:formatCode>General</c:formatCode>
                <c:ptCount val="10"/>
                <c:pt idx="0">
                  <c:v>458.14999999999958</c:v>
                </c:pt>
                <c:pt idx="1">
                  <c:v>127.85000000000007</c:v>
                </c:pt>
                <c:pt idx="2">
                  <c:v>91.40000000000002</c:v>
                </c:pt>
                <c:pt idx="3">
                  <c:v>74.150000000000048</c:v>
                </c:pt>
                <c:pt idx="4">
                  <c:v>68.430000000000007</c:v>
                </c:pt>
                <c:pt idx="5">
                  <c:v>57.060000000000016</c:v>
                </c:pt>
                <c:pt idx="6">
                  <c:v>50.09</c:v>
                </c:pt>
                <c:pt idx="7">
                  <c:v>40.130000000000003</c:v>
                </c:pt>
                <c:pt idx="8">
                  <c:v>32.399999999999984</c:v>
                </c:pt>
                <c:pt idx="9">
                  <c:v>29.470000000000006</c:v>
                </c:pt>
              </c:numCache>
            </c:numRef>
          </c:val>
          <c:extLst>
            <c:ext xmlns:c16="http://schemas.microsoft.com/office/drawing/2014/chart" uri="{C3380CC4-5D6E-409C-BE32-E72D297353CC}">
              <c16:uniqueId val="{00000012-AF10-4C7A-AFE7-ED9D12891339}"/>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a:t>
                </a:r>
                <a:r>
                  <a:rPr lang="en-CA" baseline="0"/>
                  <a:t> of units sold</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Japanese market share of the top 10 selling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1227-43CF-9229-63BF9C6C074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1227-43CF-9229-63BF9C6C074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1227-43CF-9229-63BF9C6C0747}"/>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1227-43CF-9229-63BF9C6C0747}"/>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1227-43CF-9229-63BF9C6C0747}"/>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1227-43CF-9229-63BF9C6C0747}"/>
              </c:ext>
            </c:extLst>
          </c:dPt>
          <c:dPt>
            <c:idx val="7"/>
            <c:invertIfNegative val="0"/>
            <c:bubble3D val="0"/>
            <c:spPr>
              <a:solidFill>
                <a:srgbClr val="7030A0"/>
              </a:solidFill>
              <a:ln>
                <a:noFill/>
              </a:ln>
              <a:effectLst/>
            </c:spPr>
            <c:extLst>
              <c:ext xmlns:c16="http://schemas.microsoft.com/office/drawing/2014/chart" uri="{C3380CC4-5D6E-409C-BE32-E72D297353CC}">
                <c16:uniqueId val="{0000000D-1227-43CF-9229-63BF9C6C0747}"/>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1227-43CF-9229-63BF9C6C0747}"/>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1227-43CF-9229-63BF9C6C074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companies!$V$38:$V$47</c:f>
              <c:strCache>
                <c:ptCount val="10"/>
                <c:pt idx="0">
                  <c:v>Nintendo</c:v>
                </c:pt>
                <c:pt idx="1">
                  <c:v>Namco Bandai Games</c:v>
                </c:pt>
                <c:pt idx="2">
                  <c:v>Konami Digital Entertainment</c:v>
                </c:pt>
                <c:pt idx="3">
                  <c:v>Sony Computer Entertainment</c:v>
                </c:pt>
                <c:pt idx="4">
                  <c:v>Capcom</c:v>
                </c:pt>
                <c:pt idx="5">
                  <c:v>Sega</c:v>
                </c:pt>
                <c:pt idx="6">
                  <c:v>Square Enix</c:v>
                </c:pt>
                <c:pt idx="7">
                  <c:v>SquareSoft</c:v>
                </c:pt>
                <c:pt idx="8">
                  <c:v>Enix Corporation</c:v>
                </c:pt>
                <c:pt idx="9">
                  <c:v>Tecmo Koei</c:v>
                </c:pt>
              </c:strCache>
            </c:strRef>
          </c:cat>
          <c:val>
            <c:numRef>
              <c:f>companies!$X$38:$X$47</c:f>
              <c:numCache>
                <c:formatCode>0.00%</c:formatCode>
                <c:ptCount val="10"/>
                <c:pt idx="0">
                  <c:v>0.58526334615049425</c:v>
                </c:pt>
                <c:pt idx="1">
                  <c:v>0.16332187887229246</c:v>
                </c:pt>
                <c:pt idx="2">
                  <c:v>0.11675885591652349</c:v>
                </c:pt>
                <c:pt idx="3">
                  <c:v>9.4722857398361268E-2</c:v>
                </c:pt>
                <c:pt idx="4">
                  <c:v>8.7415848034657559E-2</c:v>
                </c:pt>
                <c:pt idx="5">
                  <c:v>7.2891250750512365E-2</c:v>
                </c:pt>
                <c:pt idx="6">
                  <c:v>6.3987429899985349E-2</c:v>
                </c:pt>
                <c:pt idx="7">
                  <c:v>5.1264035972976879E-2</c:v>
                </c:pt>
                <c:pt idx="8">
                  <c:v>4.1389353738461254E-2</c:v>
                </c:pt>
                <c:pt idx="9">
                  <c:v>3.7646427613347341E-2</c:v>
                </c:pt>
              </c:numCache>
            </c:numRef>
          </c:val>
          <c:extLst>
            <c:ext xmlns:c16="http://schemas.microsoft.com/office/drawing/2014/chart" uri="{C3380CC4-5D6E-409C-BE32-E72D297353CC}">
              <c16:uniqueId val="{00000012-1227-43CF-9229-63BF9C6C0747}"/>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 of</a:t>
            </a:r>
            <a:r>
              <a:rPr lang="en-CA" baseline="0"/>
              <a:t> units sold by the top 10 selling companies in the rest of the world</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122E-40C4-A056-32D6EAF2CE59}"/>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122E-40C4-A056-32D6EAF2CE59}"/>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122E-40C4-A056-32D6EAF2CE59}"/>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122E-40C4-A056-32D6EAF2CE59}"/>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122E-40C4-A056-32D6EAF2CE59}"/>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122E-40C4-A056-32D6EAF2CE59}"/>
              </c:ext>
            </c:extLst>
          </c:dPt>
          <c:dPt>
            <c:idx val="7"/>
            <c:invertIfNegative val="0"/>
            <c:bubble3D val="0"/>
            <c:spPr>
              <a:solidFill>
                <a:srgbClr val="7030A0"/>
              </a:solidFill>
              <a:ln>
                <a:noFill/>
              </a:ln>
              <a:effectLst/>
            </c:spPr>
            <c:extLst>
              <c:ext xmlns:c16="http://schemas.microsoft.com/office/drawing/2014/chart" uri="{C3380CC4-5D6E-409C-BE32-E72D297353CC}">
                <c16:uniqueId val="{0000000D-122E-40C4-A056-32D6EAF2CE59}"/>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122E-40C4-A056-32D6EAF2CE59}"/>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122E-40C4-A056-32D6EAF2CE5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companies!$V$50:$V$59</c:f>
              <c:strCache>
                <c:ptCount val="10"/>
                <c:pt idx="0">
                  <c:v>Electronic Arts</c:v>
                </c:pt>
                <c:pt idx="1">
                  <c:v>Nintendo</c:v>
                </c:pt>
                <c:pt idx="2">
                  <c:v>Sony Computer Entertainment</c:v>
                </c:pt>
                <c:pt idx="3">
                  <c:v>Activision</c:v>
                </c:pt>
                <c:pt idx="4">
                  <c:v>Take-Two Interactive</c:v>
                </c:pt>
                <c:pt idx="5">
                  <c:v>Ubisoft</c:v>
                </c:pt>
                <c:pt idx="6">
                  <c:v>THQ</c:v>
                </c:pt>
                <c:pt idx="7">
                  <c:v>Konami Digital Entertainment</c:v>
                </c:pt>
                <c:pt idx="8">
                  <c:v>Sega</c:v>
                </c:pt>
                <c:pt idx="9">
                  <c:v>Microsoft Game Studios</c:v>
                </c:pt>
              </c:strCache>
            </c:strRef>
          </c:cat>
          <c:val>
            <c:numRef>
              <c:f>companies!$W$50:$W$59</c:f>
              <c:numCache>
                <c:formatCode>General</c:formatCode>
                <c:ptCount val="10"/>
                <c:pt idx="0">
                  <c:v>128.95999999999952</c:v>
                </c:pt>
                <c:pt idx="1">
                  <c:v>94.680000000000348</c:v>
                </c:pt>
                <c:pt idx="2">
                  <c:v>79.670000000000286</c:v>
                </c:pt>
                <c:pt idx="3">
                  <c:v>75.810000000000912</c:v>
                </c:pt>
                <c:pt idx="4">
                  <c:v>55.719999999999978</c:v>
                </c:pt>
                <c:pt idx="5">
                  <c:v>49.179999999999929</c:v>
                </c:pt>
                <c:pt idx="6">
                  <c:v>31.890000000000285</c:v>
                </c:pt>
                <c:pt idx="7">
                  <c:v>29.930000000000241</c:v>
                </c:pt>
                <c:pt idx="8">
                  <c:v>23.810000000000123</c:v>
                </c:pt>
                <c:pt idx="9">
                  <c:v>18.910000000000064</c:v>
                </c:pt>
              </c:numCache>
            </c:numRef>
          </c:val>
          <c:extLst>
            <c:ext xmlns:c16="http://schemas.microsoft.com/office/drawing/2014/chart" uri="{C3380CC4-5D6E-409C-BE32-E72D297353CC}">
              <c16:uniqueId val="{00000012-122E-40C4-A056-32D6EAF2CE59}"/>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a:t>
                </a:r>
                <a:r>
                  <a:rPr lang="en-CA" baseline="0"/>
                  <a:t> of units sold</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Other regions market share of the top 10 selling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E7E9-47F2-866A-A80B458A113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E7E9-47F2-866A-A80B458A1132}"/>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E7E9-47F2-866A-A80B458A1132}"/>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E7E9-47F2-866A-A80B458A1132}"/>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E7E9-47F2-866A-A80B458A1132}"/>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E7E9-47F2-866A-A80B458A1132}"/>
              </c:ext>
            </c:extLst>
          </c:dPt>
          <c:dPt>
            <c:idx val="7"/>
            <c:invertIfNegative val="0"/>
            <c:bubble3D val="0"/>
            <c:spPr>
              <a:solidFill>
                <a:srgbClr val="7030A0"/>
              </a:solidFill>
              <a:ln>
                <a:noFill/>
              </a:ln>
              <a:effectLst/>
            </c:spPr>
            <c:extLst>
              <c:ext xmlns:c16="http://schemas.microsoft.com/office/drawing/2014/chart" uri="{C3380CC4-5D6E-409C-BE32-E72D297353CC}">
                <c16:uniqueId val="{0000000D-E7E9-47F2-866A-A80B458A1132}"/>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E7E9-47F2-866A-A80B458A1132}"/>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E7E9-47F2-866A-A80B458A113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companies!$V$50:$V$59</c:f>
              <c:strCache>
                <c:ptCount val="10"/>
                <c:pt idx="0">
                  <c:v>Electronic Arts</c:v>
                </c:pt>
                <c:pt idx="1">
                  <c:v>Nintendo</c:v>
                </c:pt>
                <c:pt idx="2">
                  <c:v>Sony Computer Entertainment</c:v>
                </c:pt>
                <c:pt idx="3">
                  <c:v>Activision</c:v>
                </c:pt>
                <c:pt idx="4">
                  <c:v>Take-Two Interactive</c:v>
                </c:pt>
                <c:pt idx="5">
                  <c:v>Ubisoft</c:v>
                </c:pt>
                <c:pt idx="6">
                  <c:v>THQ</c:v>
                </c:pt>
                <c:pt idx="7">
                  <c:v>Konami Digital Entertainment</c:v>
                </c:pt>
                <c:pt idx="8">
                  <c:v>Sega</c:v>
                </c:pt>
                <c:pt idx="9">
                  <c:v>Microsoft Game Studios</c:v>
                </c:pt>
              </c:strCache>
            </c:strRef>
          </c:cat>
          <c:val>
            <c:numRef>
              <c:f>companies!$X$50:$X$59</c:f>
              <c:numCache>
                <c:formatCode>0.00%</c:formatCode>
                <c:ptCount val="10"/>
                <c:pt idx="0">
                  <c:v>2.9303496605191059E-2</c:v>
                </c:pt>
                <c:pt idx="1">
                  <c:v>2.1514074585759227E-2</c:v>
                </c:pt>
                <c:pt idx="2">
                  <c:v>1.8103362085418646E-2</c:v>
                </c:pt>
                <c:pt idx="3">
                  <c:v>1.7226256805517752E-2</c:v>
                </c:pt>
                <c:pt idx="4">
                  <c:v>1.2661219221783895E-2</c:v>
                </c:pt>
                <c:pt idx="5">
                  <c:v>1.1175139291588861E-2</c:v>
                </c:pt>
                <c:pt idx="6">
                  <c:v>7.2463438798042387E-3</c:v>
                </c:pt>
                <c:pt idx="7">
                  <c:v>6.8009743594399713E-3</c:v>
                </c:pt>
                <c:pt idx="8">
                  <c:v>5.4103307550372615E-3</c:v>
                </c:pt>
                <c:pt idx="9">
                  <c:v>4.2969069541266038E-3</c:v>
                </c:pt>
              </c:numCache>
            </c:numRef>
          </c:val>
          <c:extLst>
            <c:ext xmlns:c16="http://schemas.microsoft.com/office/drawing/2014/chart" uri="{C3380CC4-5D6E-409C-BE32-E72D297353CC}">
              <c16:uniqueId val="{00000012-E7E9-47F2-866A-A80B458A1132}"/>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Global sales on each platform</a:t>
            </a:r>
            <a:r>
              <a:rPr lang="en-CA" baseline="0"/>
              <a:t> between 1993 and 2016</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Platforms!$B$1</c:f>
              <c:strCache>
                <c:ptCount val="1"/>
                <c:pt idx="0">
                  <c:v>DS</c:v>
                </c:pt>
              </c:strCache>
            </c:strRef>
          </c:tx>
          <c:spPr>
            <a:solidFill>
              <a:schemeClr val="accent1"/>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Platforms!$B$10:$B$34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17.269999999999996</c:v>
                </c:pt>
                <c:pt idx="12">
                  <c:v>130.22000000000008</c:v>
                </c:pt>
                <c:pt idx="13">
                  <c:v>119.91999999999994</c:v>
                </c:pt>
                <c:pt idx="14">
                  <c:v>147.26000000000016</c:v>
                </c:pt>
                <c:pt idx="15">
                  <c:v>145.45000000000056</c:v>
                </c:pt>
                <c:pt idx="16">
                  <c:v>119.46000000000001</c:v>
                </c:pt>
                <c:pt idx="17">
                  <c:v>84.979999999999933</c:v>
                </c:pt>
                <c:pt idx="18">
                  <c:v>26.259999999999998</c:v>
                </c:pt>
                <c:pt idx="19">
                  <c:v>11.059999999999995</c:v>
                </c:pt>
                <c:pt idx="20">
                  <c:v>1.5400000000000003</c:v>
                </c:pt>
                <c:pt idx="21">
                  <c:v>0</c:v>
                </c:pt>
                <c:pt idx="22">
                  <c:v>0</c:v>
                </c:pt>
                <c:pt idx="23">
                  <c:v>0</c:v>
                </c:pt>
                <c:pt idx="24">
                  <c:v>0</c:v>
                </c:pt>
              </c:numCache>
            </c:numRef>
          </c:val>
          <c:extLst>
            <c:ext xmlns:c16="http://schemas.microsoft.com/office/drawing/2014/chart" uri="{C3380CC4-5D6E-409C-BE32-E72D297353CC}">
              <c16:uniqueId val="{00000000-B542-4238-87B3-E958BCD92C47}"/>
            </c:ext>
          </c:extLst>
        </c:ser>
        <c:ser>
          <c:idx val="1"/>
          <c:order val="1"/>
          <c:tx>
            <c:strRef>
              <c:f>Platforms!$C$1</c:f>
              <c:strCache>
                <c:ptCount val="1"/>
                <c:pt idx="0">
                  <c:v>PS</c:v>
                </c:pt>
              </c:strCache>
            </c:strRef>
          </c:tx>
          <c:spPr>
            <a:solidFill>
              <a:schemeClr val="accent2"/>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Platforms!$C$10:$C$34</c:f>
              <c:numCache>
                <c:formatCode>General</c:formatCode>
                <c:ptCount val="25"/>
                <c:pt idx="0">
                  <c:v>0</c:v>
                </c:pt>
                <c:pt idx="1">
                  <c:v>6.0200000000000014</c:v>
                </c:pt>
                <c:pt idx="2">
                  <c:v>35.920000000000023</c:v>
                </c:pt>
                <c:pt idx="3">
                  <c:v>94.679999999999993</c:v>
                </c:pt>
                <c:pt idx="4">
                  <c:v>136.0799999999999</c:v>
                </c:pt>
                <c:pt idx="5">
                  <c:v>169.58</c:v>
                </c:pt>
                <c:pt idx="6">
                  <c:v>144.57000000000011</c:v>
                </c:pt>
                <c:pt idx="7">
                  <c:v>96.299999999999926</c:v>
                </c:pt>
                <c:pt idx="8">
                  <c:v>35.520000000000024</c:v>
                </c:pt>
                <c:pt idx="9">
                  <c:v>6.6899999999999977</c:v>
                </c:pt>
                <c:pt idx="10">
                  <c:v>2.0499999999999998</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1-B542-4238-87B3-E958BCD92C47}"/>
            </c:ext>
          </c:extLst>
        </c:ser>
        <c:ser>
          <c:idx val="2"/>
          <c:order val="2"/>
          <c:tx>
            <c:strRef>
              <c:f>Platforms!$D$1</c:f>
              <c:strCache>
                <c:ptCount val="1"/>
                <c:pt idx="0">
                  <c:v>PS2</c:v>
                </c:pt>
              </c:strCache>
            </c:strRef>
          </c:tx>
          <c:spPr>
            <a:solidFill>
              <a:schemeClr val="accent3"/>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Platforms!$D$10:$D$34</c:f>
              <c:numCache>
                <c:formatCode>General</c:formatCode>
                <c:ptCount val="25"/>
                <c:pt idx="0">
                  <c:v>0</c:v>
                </c:pt>
                <c:pt idx="1">
                  <c:v>0</c:v>
                </c:pt>
                <c:pt idx="2">
                  <c:v>0</c:v>
                </c:pt>
                <c:pt idx="3">
                  <c:v>0</c:v>
                </c:pt>
                <c:pt idx="4">
                  <c:v>0</c:v>
                </c:pt>
                <c:pt idx="5">
                  <c:v>0</c:v>
                </c:pt>
                <c:pt idx="6">
                  <c:v>0</c:v>
                </c:pt>
                <c:pt idx="7">
                  <c:v>39.110000000000007</c:v>
                </c:pt>
                <c:pt idx="8">
                  <c:v>166.43000000000006</c:v>
                </c:pt>
                <c:pt idx="9">
                  <c:v>205.40000000000006</c:v>
                </c:pt>
                <c:pt idx="10">
                  <c:v>184.28999999999996</c:v>
                </c:pt>
                <c:pt idx="11">
                  <c:v>211.77999999999992</c:v>
                </c:pt>
                <c:pt idx="12">
                  <c:v>160.65000000000012</c:v>
                </c:pt>
                <c:pt idx="13">
                  <c:v>103.41999999999999</c:v>
                </c:pt>
                <c:pt idx="14">
                  <c:v>76</c:v>
                </c:pt>
                <c:pt idx="15">
                  <c:v>53.830000000000034</c:v>
                </c:pt>
                <c:pt idx="16">
                  <c:v>26.45</c:v>
                </c:pt>
                <c:pt idx="17">
                  <c:v>5.6299999999999946</c:v>
                </c:pt>
                <c:pt idx="18">
                  <c:v>0.47</c:v>
                </c:pt>
                <c:pt idx="19">
                  <c:v>0</c:v>
                </c:pt>
                <c:pt idx="20">
                  <c:v>0</c:v>
                </c:pt>
                <c:pt idx="21">
                  <c:v>0</c:v>
                </c:pt>
                <c:pt idx="22">
                  <c:v>0</c:v>
                </c:pt>
                <c:pt idx="23">
                  <c:v>0</c:v>
                </c:pt>
                <c:pt idx="24">
                  <c:v>0</c:v>
                </c:pt>
              </c:numCache>
            </c:numRef>
          </c:val>
          <c:extLst>
            <c:ext xmlns:c16="http://schemas.microsoft.com/office/drawing/2014/chart" uri="{C3380CC4-5D6E-409C-BE32-E72D297353CC}">
              <c16:uniqueId val="{00000002-B542-4238-87B3-E958BCD92C47}"/>
            </c:ext>
          </c:extLst>
        </c:ser>
        <c:ser>
          <c:idx val="3"/>
          <c:order val="3"/>
          <c:tx>
            <c:strRef>
              <c:f>Platforms!$E$1</c:f>
              <c:strCache>
                <c:ptCount val="1"/>
                <c:pt idx="0">
                  <c:v>PS3</c:v>
                </c:pt>
              </c:strCache>
            </c:strRef>
          </c:tx>
          <c:spPr>
            <a:solidFill>
              <a:schemeClr val="accent4"/>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Platforms!$E$10:$E$34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20.950000000000003</c:v>
                </c:pt>
                <c:pt idx="14">
                  <c:v>73.140000000000029</c:v>
                </c:pt>
                <c:pt idx="15">
                  <c:v>118.48</c:v>
                </c:pt>
                <c:pt idx="16">
                  <c:v>130.89000000000007</c:v>
                </c:pt>
                <c:pt idx="17">
                  <c:v>142.38000000000019</c:v>
                </c:pt>
                <c:pt idx="18">
                  <c:v>156.79000000000013</c:v>
                </c:pt>
                <c:pt idx="19">
                  <c:v>107.27000000000005</c:v>
                </c:pt>
                <c:pt idx="20">
                  <c:v>113.16999999999997</c:v>
                </c:pt>
                <c:pt idx="21">
                  <c:v>47.630000000000031</c:v>
                </c:pt>
                <c:pt idx="22">
                  <c:v>16.870000000000005</c:v>
                </c:pt>
                <c:pt idx="23">
                  <c:v>3.5799999999999983</c:v>
                </c:pt>
                <c:pt idx="24">
                  <c:v>0</c:v>
                </c:pt>
              </c:numCache>
            </c:numRef>
          </c:val>
          <c:extLst>
            <c:ext xmlns:c16="http://schemas.microsoft.com/office/drawing/2014/chart" uri="{C3380CC4-5D6E-409C-BE32-E72D297353CC}">
              <c16:uniqueId val="{00000003-B542-4238-87B3-E958BCD92C47}"/>
            </c:ext>
          </c:extLst>
        </c:ser>
        <c:ser>
          <c:idx val="4"/>
          <c:order val="4"/>
          <c:tx>
            <c:strRef>
              <c:f>Platforms!$F$1</c:f>
              <c:strCache>
                <c:ptCount val="1"/>
                <c:pt idx="0">
                  <c:v>PS4</c:v>
                </c:pt>
              </c:strCache>
            </c:strRef>
          </c:tx>
          <c:spPr>
            <a:solidFill>
              <a:schemeClr val="accent5"/>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Platforms!$F$10:$F$34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25.97</c:v>
                </c:pt>
                <c:pt idx="21">
                  <c:v>99.969999999999956</c:v>
                </c:pt>
                <c:pt idx="22">
                  <c:v>118.96000000000001</c:v>
                </c:pt>
                <c:pt idx="23">
                  <c:v>69.29000000000002</c:v>
                </c:pt>
                <c:pt idx="24">
                  <c:v>0.04</c:v>
                </c:pt>
              </c:numCache>
            </c:numRef>
          </c:val>
          <c:extLst>
            <c:ext xmlns:c16="http://schemas.microsoft.com/office/drawing/2014/chart" uri="{C3380CC4-5D6E-409C-BE32-E72D297353CC}">
              <c16:uniqueId val="{00000004-B542-4238-87B3-E958BCD92C47}"/>
            </c:ext>
          </c:extLst>
        </c:ser>
        <c:ser>
          <c:idx val="5"/>
          <c:order val="5"/>
          <c:tx>
            <c:strRef>
              <c:f>Platforms!$G$1</c:f>
              <c:strCache>
                <c:ptCount val="1"/>
                <c:pt idx="0">
                  <c:v>Wii</c:v>
                </c:pt>
              </c:strCache>
            </c:strRef>
          </c:tx>
          <c:spPr>
            <a:solidFill>
              <a:schemeClr val="accent6"/>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Platforms!$G$10:$G$34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137.12000000000003</c:v>
                </c:pt>
                <c:pt idx="14">
                  <c:v>152.89000000000001</c:v>
                </c:pt>
                <c:pt idx="15">
                  <c:v>171.45000000000016</c:v>
                </c:pt>
                <c:pt idx="16">
                  <c:v>207.08000000000015</c:v>
                </c:pt>
                <c:pt idx="17">
                  <c:v>128.18</c:v>
                </c:pt>
                <c:pt idx="18">
                  <c:v>59.640000000000029</c:v>
                </c:pt>
                <c:pt idx="19">
                  <c:v>21.710000000000004</c:v>
                </c:pt>
                <c:pt idx="20">
                  <c:v>8.6</c:v>
                </c:pt>
                <c:pt idx="21">
                  <c:v>3.75</c:v>
                </c:pt>
                <c:pt idx="22">
                  <c:v>1.1399999999999999</c:v>
                </c:pt>
                <c:pt idx="23">
                  <c:v>0.18</c:v>
                </c:pt>
                <c:pt idx="24">
                  <c:v>0</c:v>
                </c:pt>
              </c:numCache>
            </c:numRef>
          </c:val>
          <c:extLst>
            <c:ext xmlns:c16="http://schemas.microsoft.com/office/drawing/2014/chart" uri="{C3380CC4-5D6E-409C-BE32-E72D297353CC}">
              <c16:uniqueId val="{00000005-B542-4238-87B3-E958BCD92C47}"/>
            </c:ext>
          </c:extLst>
        </c:ser>
        <c:ser>
          <c:idx val="6"/>
          <c:order val="6"/>
          <c:tx>
            <c:strRef>
              <c:f>Platforms!$H$1</c:f>
              <c:strCache>
                <c:ptCount val="1"/>
                <c:pt idx="0">
                  <c:v>WiiU</c:v>
                </c:pt>
              </c:strCache>
            </c:strRef>
          </c:tx>
          <c:spPr>
            <a:solidFill>
              <a:schemeClr val="accent1">
                <a:lumMod val="60000"/>
              </a:schemeClr>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Platforms!$H$10:$H$34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17.539999999999992</c:v>
                </c:pt>
                <c:pt idx="20">
                  <c:v>21.68</c:v>
                </c:pt>
                <c:pt idx="21">
                  <c:v>22.02999999999999</c:v>
                </c:pt>
                <c:pt idx="22">
                  <c:v>16.330000000000005</c:v>
                </c:pt>
                <c:pt idx="23">
                  <c:v>4.58</c:v>
                </c:pt>
                <c:pt idx="24">
                  <c:v>0</c:v>
                </c:pt>
              </c:numCache>
            </c:numRef>
          </c:val>
          <c:extLst>
            <c:ext xmlns:c16="http://schemas.microsoft.com/office/drawing/2014/chart" uri="{C3380CC4-5D6E-409C-BE32-E72D297353CC}">
              <c16:uniqueId val="{00000006-B542-4238-87B3-E958BCD92C47}"/>
            </c:ext>
          </c:extLst>
        </c:ser>
        <c:ser>
          <c:idx val="7"/>
          <c:order val="7"/>
          <c:tx>
            <c:strRef>
              <c:f>Platforms!$I$1</c:f>
              <c:strCache>
                <c:ptCount val="1"/>
                <c:pt idx="0">
                  <c:v>X360</c:v>
                </c:pt>
              </c:strCache>
            </c:strRef>
          </c:tx>
          <c:spPr>
            <a:solidFill>
              <a:schemeClr val="accent2">
                <a:lumMod val="60000"/>
              </a:schemeClr>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Platforms!$I$10:$I$34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8.27</c:v>
                </c:pt>
                <c:pt idx="13">
                  <c:v>51.66</c:v>
                </c:pt>
                <c:pt idx="14">
                  <c:v>95.429999999999978</c:v>
                </c:pt>
                <c:pt idx="15">
                  <c:v>135.25000000000011</c:v>
                </c:pt>
                <c:pt idx="16">
                  <c:v>120.27999999999999</c:v>
                </c:pt>
                <c:pt idx="17">
                  <c:v>170.0799999999999</c:v>
                </c:pt>
                <c:pt idx="18">
                  <c:v>143.94000000000025</c:v>
                </c:pt>
                <c:pt idx="19">
                  <c:v>99.650000000000048</c:v>
                </c:pt>
                <c:pt idx="20">
                  <c:v>88.580000000000027</c:v>
                </c:pt>
                <c:pt idx="21">
                  <c:v>34.780000000000008</c:v>
                </c:pt>
                <c:pt idx="22">
                  <c:v>11.949999999999998</c:v>
                </c:pt>
                <c:pt idx="23">
                  <c:v>1.5200000000000002</c:v>
                </c:pt>
                <c:pt idx="24">
                  <c:v>0</c:v>
                </c:pt>
              </c:numCache>
            </c:numRef>
          </c:val>
          <c:extLst>
            <c:ext xmlns:c16="http://schemas.microsoft.com/office/drawing/2014/chart" uri="{C3380CC4-5D6E-409C-BE32-E72D297353CC}">
              <c16:uniqueId val="{00000007-B542-4238-87B3-E958BCD92C47}"/>
            </c:ext>
          </c:extLst>
        </c:ser>
        <c:ser>
          <c:idx val="8"/>
          <c:order val="8"/>
          <c:tx>
            <c:strRef>
              <c:f>Platforms!$J$1</c:f>
              <c:strCache>
                <c:ptCount val="1"/>
                <c:pt idx="0">
                  <c:v>XB</c:v>
                </c:pt>
              </c:strCache>
            </c:strRef>
          </c:tx>
          <c:spPr>
            <a:solidFill>
              <a:schemeClr val="accent3">
                <a:lumMod val="60000"/>
              </a:schemeClr>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Platforms!$J$10:$J$34</c:f>
              <c:numCache>
                <c:formatCode>General</c:formatCode>
                <c:ptCount val="25"/>
                <c:pt idx="0">
                  <c:v>0</c:v>
                </c:pt>
                <c:pt idx="1">
                  <c:v>0</c:v>
                </c:pt>
                <c:pt idx="2">
                  <c:v>0</c:v>
                </c:pt>
                <c:pt idx="3">
                  <c:v>0</c:v>
                </c:pt>
                <c:pt idx="4">
                  <c:v>0</c:v>
                </c:pt>
                <c:pt idx="5">
                  <c:v>0</c:v>
                </c:pt>
                <c:pt idx="6">
                  <c:v>0</c:v>
                </c:pt>
                <c:pt idx="7">
                  <c:v>0.99</c:v>
                </c:pt>
                <c:pt idx="8">
                  <c:v>22.239999999999991</c:v>
                </c:pt>
                <c:pt idx="9">
                  <c:v>48.150000000000063</c:v>
                </c:pt>
                <c:pt idx="10">
                  <c:v>55.160000000000032</c:v>
                </c:pt>
                <c:pt idx="11">
                  <c:v>65.500000000000014</c:v>
                </c:pt>
                <c:pt idx="12">
                  <c:v>49.170000000000108</c:v>
                </c:pt>
                <c:pt idx="13">
                  <c:v>10.149999999999991</c:v>
                </c:pt>
                <c:pt idx="14">
                  <c:v>0.54999999999999993</c:v>
                </c:pt>
                <c:pt idx="15">
                  <c:v>0.18</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8-B542-4238-87B3-E958BCD92C47}"/>
            </c:ext>
          </c:extLst>
        </c:ser>
        <c:ser>
          <c:idx val="9"/>
          <c:order val="9"/>
          <c:tx>
            <c:strRef>
              <c:f>Platforms!$K$1</c:f>
              <c:strCache>
                <c:ptCount val="1"/>
                <c:pt idx="0">
                  <c:v>Xone</c:v>
                </c:pt>
              </c:strCache>
            </c:strRef>
          </c:tx>
          <c:spPr>
            <a:solidFill>
              <a:schemeClr val="accent4">
                <a:lumMod val="60000"/>
              </a:schemeClr>
            </a:solidFill>
            <a:ln>
              <a:noFill/>
            </a:ln>
            <a:effectLst/>
          </c:spPr>
          <c:invertIfNegative val="0"/>
          <c:cat>
            <c:numRef>
              <c:f>Platforms!$A$10:$A$34</c:f>
              <c:numCache>
                <c:formatCode>General</c:formatCode>
                <c:ptCount val="25"/>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cat>
          <c:val>
            <c:numRef>
              <c:f>Platforms!$K$10:$K$34</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18.940000000000001</c:v>
                </c:pt>
                <c:pt idx="21">
                  <c:v>54.139999999999986</c:v>
                </c:pt>
                <c:pt idx="22">
                  <c:v>60.090000000000018</c:v>
                </c:pt>
                <c:pt idx="23">
                  <c:v>26.270000000000021</c:v>
                </c:pt>
                <c:pt idx="24">
                  <c:v>0</c:v>
                </c:pt>
              </c:numCache>
            </c:numRef>
          </c:val>
          <c:extLst>
            <c:ext xmlns:c16="http://schemas.microsoft.com/office/drawing/2014/chart" uri="{C3380CC4-5D6E-409C-BE32-E72D297353CC}">
              <c16:uniqueId val="{00000009-B542-4238-87B3-E958BCD92C47}"/>
            </c:ext>
          </c:extLst>
        </c:ser>
        <c:dLbls>
          <c:showLegendKey val="0"/>
          <c:showVal val="0"/>
          <c:showCatName val="0"/>
          <c:showSerName val="0"/>
          <c:showPercent val="0"/>
          <c:showBubbleSize val="0"/>
        </c:dLbls>
        <c:gapWidth val="150"/>
        <c:overlap val="100"/>
        <c:axId val="511604959"/>
        <c:axId val="511617023"/>
      </c:barChart>
      <c:catAx>
        <c:axId val="511604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Year of release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617023"/>
        <c:crosses val="autoZero"/>
        <c:auto val="1"/>
        <c:lblAlgn val="ctr"/>
        <c:lblOffset val="100"/>
        <c:noMultiLvlLbl val="0"/>
      </c:catAx>
      <c:valAx>
        <c:axId val="51161702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Global sales [million units]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604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games in term of million units sold in North America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best_sellers_No_pivot!$S$1</c:f>
              <c:strCache>
                <c:ptCount val="1"/>
                <c:pt idx="0">
                  <c:v>NA Sales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8E00-4CF8-9DAC-ECA5677EB9D6}"/>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8E00-4CF8-9DAC-ECA5677EB9D6}"/>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8E00-4CF8-9DAC-ECA5677EB9D6}"/>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8E00-4CF8-9DAC-ECA5677EB9D6}"/>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8E00-4CF8-9DAC-ECA5677EB9D6}"/>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8E00-4CF8-9DAC-ECA5677EB9D6}"/>
              </c:ext>
            </c:extLst>
          </c:dPt>
          <c:dPt>
            <c:idx val="7"/>
            <c:invertIfNegative val="0"/>
            <c:bubble3D val="0"/>
            <c:spPr>
              <a:solidFill>
                <a:srgbClr val="7030A0"/>
              </a:solidFill>
              <a:ln>
                <a:noFill/>
              </a:ln>
              <a:effectLst/>
            </c:spPr>
            <c:extLst>
              <c:ext xmlns:c16="http://schemas.microsoft.com/office/drawing/2014/chart" uri="{C3380CC4-5D6E-409C-BE32-E72D297353CC}">
                <c16:uniqueId val="{0000000D-8E00-4CF8-9DAC-ECA5677EB9D6}"/>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8E00-4CF8-9DAC-ECA5677EB9D6}"/>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8E00-4CF8-9DAC-ECA5677EB9D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best_sellers_No_pivot!$N$14:$N$23</c:f>
              <c:strCache>
                <c:ptCount val="10"/>
                <c:pt idx="0">
                  <c:v>Wii Sports</c:v>
                </c:pt>
                <c:pt idx="1">
                  <c:v>Super Mario Bros.</c:v>
                </c:pt>
                <c:pt idx="2">
                  <c:v>Duck Hunt</c:v>
                </c:pt>
                <c:pt idx="3">
                  <c:v>Tetris</c:v>
                </c:pt>
                <c:pt idx="4">
                  <c:v>Mario Kart Wii</c:v>
                </c:pt>
                <c:pt idx="5">
                  <c:v>Wii Sports Resort</c:v>
                </c:pt>
                <c:pt idx="6">
                  <c:v>Kinect Adventures!</c:v>
                </c:pt>
                <c:pt idx="7">
                  <c:v>New Super Mario Bros. Wii</c:v>
                </c:pt>
                <c:pt idx="8">
                  <c:v>Wii Play</c:v>
                </c:pt>
                <c:pt idx="9">
                  <c:v>Super Mario World</c:v>
                </c:pt>
              </c:strCache>
            </c:strRef>
          </c:cat>
          <c:val>
            <c:numRef>
              <c:f>best_sellers_No_pivot!$S$14:$S$23</c:f>
              <c:numCache>
                <c:formatCode>General</c:formatCode>
                <c:ptCount val="10"/>
                <c:pt idx="0">
                  <c:v>41.36</c:v>
                </c:pt>
                <c:pt idx="1">
                  <c:v>29.08</c:v>
                </c:pt>
                <c:pt idx="2">
                  <c:v>26.93</c:v>
                </c:pt>
                <c:pt idx="3">
                  <c:v>23.2</c:v>
                </c:pt>
                <c:pt idx="4">
                  <c:v>15.68</c:v>
                </c:pt>
                <c:pt idx="5">
                  <c:v>15.61</c:v>
                </c:pt>
                <c:pt idx="6">
                  <c:v>15</c:v>
                </c:pt>
                <c:pt idx="7">
                  <c:v>14.44</c:v>
                </c:pt>
                <c:pt idx="8">
                  <c:v>13.96</c:v>
                </c:pt>
                <c:pt idx="9">
                  <c:v>12.78</c:v>
                </c:pt>
              </c:numCache>
            </c:numRef>
          </c:val>
          <c:extLst>
            <c:ext xmlns:c16="http://schemas.microsoft.com/office/drawing/2014/chart" uri="{C3380CC4-5D6E-409C-BE32-E72D297353CC}">
              <c16:uniqueId val="{00000012-8E00-4CF8-9DAC-ECA5677EB9D6}"/>
            </c:ext>
          </c:extLst>
        </c:ser>
        <c:dLbls>
          <c:showLegendKey val="0"/>
          <c:showVal val="0"/>
          <c:showCatName val="0"/>
          <c:showSerName val="0"/>
          <c:showPercent val="0"/>
          <c:showBubbleSize val="0"/>
        </c:dLbls>
        <c:gapWidth val="64"/>
        <c:axId val="317262319"/>
        <c:axId val="317261903"/>
      </c:barChart>
      <c:catAx>
        <c:axId val="317262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1903"/>
        <c:crosses val="autoZero"/>
        <c:auto val="1"/>
        <c:lblAlgn val="ctr"/>
        <c:lblOffset val="100"/>
        <c:noMultiLvlLbl val="0"/>
      </c:catAx>
      <c:valAx>
        <c:axId val="317261903"/>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Sales</a:t>
                </a:r>
                <a:r>
                  <a:rPr lang="en-CA" baseline="0"/>
                  <a:t> in million of units</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games in term of million units sold in Europe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best_sellers_No_pivot!$T$25</c:f>
              <c:strCache>
                <c:ptCount val="1"/>
                <c:pt idx="0">
                  <c:v>EU_Sales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CA89-47F1-B6F3-956E4662C39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CA89-47F1-B6F3-956E4662C392}"/>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CA89-47F1-B6F3-956E4662C392}"/>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CA89-47F1-B6F3-956E4662C392}"/>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CA89-47F1-B6F3-956E4662C392}"/>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CA89-47F1-B6F3-956E4662C392}"/>
              </c:ext>
            </c:extLst>
          </c:dPt>
          <c:dPt>
            <c:idx val="7"/>
            <c:invertIfNegative val="0"/>
            <c:bubble3D val="0"/>
            <c:spPr>
              <a:solidFill>
                <a:srgbClr val="7030A0"/>
              </a:solidFill>
              <a:ln>
                <a:noFill/>
              </a:ln>
              <a:effectLst/>
            </c:spPr>
            <c:extLst>
              <c:ext xmlns:c16="http://schemas.microsoft.com/office/drawing/2014/chart" uri="{C3380CC4-5D6E-409C-BE32-E72D297353CC}">
                <c16:uniqueId val="{0000000D-CA89-47F1-B6F3-956E4662C392}"/>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CA89-47F1-B6F3-956E4662C392}"/>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CA89-47F1-B6F3-956E4662C39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best_sellers_No_pivot!$N$26:$N$35</c:f>
              <c:strCache>
                <c:ptCount val="10"/>
                <c:pt idx="0">
                  <c:v>Wii Sports</c:v>
                </c:pt>
                <c:pt idx="1">
                  <c:v>Mario Kart Wii</c:v>
                </c:pt>
                <c:pt idx="2">
                  <c:v>Nintendogs</c:v>
                </c:pt>
                <c:pt idx="3">
                  <c:v>Wii Sports Resort</c:v>
                </c:pt>
                <c:pt idx="4">
                  <c:v>Brain Age: Train Your Brain in Minutes a Day</c:v>
                </c:pt>
                <c:pt idx="5">
                  <c:v>Wii Play</c:v>
                </c:pt>
                <c:pt idx="6">
                  <c:v>New Super Mario Bros.</c:v>
                </c:pt>
                <c:pt idx="7">
                  <c:v>Grand Theft Auto V</c:v>
                </c:pt>
                <c:pt idx="8">
                  <c:v>Pokemon Red/Pokemon Blue</c:v>
                </c:pt>
                <c:pt idx="9">
                  <c:v>Wii Fit Plus</c:v>
                </c:pt>
              </c:strCache>
            </c:strRef>
          </c:cat>
          <c:val>
            <c:numRef>
              <c:f>best_sellers_No_pivot!$T$26:$T$35</c:f>
              <c:numCache>
                <c:formatCode>General</c:formatCode>
                <c:ptCount val="10"/>
                <c:pt idx="0">
                  <c:v>28.96</c:v>
                </c:pt>
                <c:pt idx="1">
                  <c:v>12.76</c:v>
                </c:pt>
                <c:pt idx="2">
                  <c:v>10.95</c:v>
                </c:pt>
                <c:pt idx="3">
                  <c:v>10.93</c:v>
                </c:pt>
                <c:pt idx="4">
                  <c:v>9.1999999999999993</c:v>
                </c:pt>
                <c:pt idx="5">
                  <c:v>9.18</c:v>
                </c:pt>
                <c:pt idx="6">
                  <c:v>9.14</c:v>
                </c:pt>
                <c:pt idx="7">
                  <c:v>9.09</c:v>
                </c:pt>
                <c:pt idx="8">
                  <c:v>8.89</c:v>
                </c:pt>
                <c:pt idx="9">
                  <c:v>8.49</c:v>
                </c:pt>
              </c:numCache>
            </c:numRef>
          </c:val>
          <c:extLst>
            <c:ext xmlns:c16="http://schemas.microsoft.com/office/drawing/2014/chart" uri="{C3380CC4-5D6E-409C-BE32-E72D297353CC}">
              <c16:uniqueId val="{00000012-CA89-47F1-B6F3-956E4662C392}"/>
            </c:ext>
          </c:extLst>
        </c:ser>
        <c:dLbls>
          <c:showLegendKey val="0"/>
          <c:showVal val="0"/>
          <c:showCatName val="0"/>
          <c:showSerName val="0"/>
          <c:showPercent val="0"/>
          <c:showBubbleSize val="0"/>
        </c:dLbls>
        <c:gapWidth val="64"/>
        <c:axId val="317262319"/>
        <c:axId val="317261903"/>
      </c:barChart>
      <c:catAx>
        <c:axId val="317262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1903"/>
        <c:crosses val="autoZero"/>
        <c:auto val="1"/>
        <c:lblAlgn val="ctr"/>
        <c:lblOffset val="100"/>
        <c:noMultiLvlLbl val="0"/>
      </c:catAx>
      <c:valAx>
        <c:axId val="317261903"/>
        <c:scaling>
          <c:orientation val="minMax"/>
          <c:max val="45"/>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Sales</a:t>
                </a:r>
                <a:r>
                  <a:rPr lang="en-CA" baseline="0"/>
                  <a:t> in million of units</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games in term of million units sold in Japan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best_sellers_No_pivot!$U$37</c:f>
              <c:strCache>
                <c:ptCount val="1"/>
                <c:pt idx="0">
                  <c:v>JP_Sales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8252-4C33-B0B1-5DC9CAA9ADB1}"/>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8252-4C33-B0B1-5DC9CAA9ADB1}"/>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8252-4C33-B0B1-5DC9CAA9ADB1}"/>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8252-4C33-B0B1-5DC9CAA9ADB1}"/>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8252-4C33-B0B1-5DC9CAA9ADB1}"/>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8252-4C33-B0B1-5DC9CAA9ADB1}"/>
              </c:ext>
            </c:extLst>
          </c:dPt>
          <c:dPt>
            <c:idx val="7"/>
            <c:invertIfNegative val="0"/>
            <c:bubble3D val="0"/>
            <c:spPr>
              <a:solidFill>
                <a:srgbClr val="7030A0"/>
              </a:solidFill>
              <a:ln>
                <a:noFill/>
              </a:ln>
              <a:effectLst/>
            </c:spPr>
            <c:extLst>
              <c:ext xmlns:c16="http://schemas.microsoft.com/office/drawing/2014/chart" uri="{C3380CC4-5D6E-409C-BE32-E72D297353CC}">
                <c16:uniqueId val="{0000000D-8252-4C33-B0B1-5DC9CAA9ADB1}"/>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8252-4C33-B0B1-5DC9CAA9ADB1}"/>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8252-4C33-B0B1-5DC9CAA9ADB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best_sellers_No_pivot!$N$38:$N$47</c:f>
              <c:strCache>
                <c:ptCount val="10"/>
                <c:pt idx="0">
                  <c:v>Pokemon Red/Pokemon Blue</c:v>
                </c:pt>
                <c:pt idx="1">
                  <c:v>Pokemon Gold/Pokemon Silver</c:v>
                </c:pt>
                <c:pt idx="2">
                  <c:v>Super Mario Bros.</c:v>
                </c:pt>
                <c:pt idx="3">
                  <c:v>New Super Mario Bros.</c:v>
                </c:pt>
                <c:pt idx="4">
                  <c:v>Pokemon Diamond/Pokemon Pearl</c:v>
                </c:pt>
                <c:pt idx="5">
                  <c:v>Pokemon Black/Pokemon White</c:v>
                </c:pt>
                <c:pt idx="6">
                  <c:v>Pokemon Ruby/Pokemon Sapphire</c:v>
                </c:pt>
                <c:pt idx="7">
                  <c:v>Animal Crossing: Wild World</c:v>
                </c:pt>
                <c:pt idx="8">
                  <c:v>Brain Age 2: More Training in Minutes a Day</c:v>
                </c:pt>
                <c:pt idx="9">
                  <c:v>Monster Hunter Freedom 3</c:v>
                </c:pt>
              </c:strCache>
            </c:strRef>
          </c:cat>
          <c:val>
            <c:numRef>
              <c:f>best_sellers_No_pivot!$U$38:$U$47</c:f>
              <c:numCache>
                <c:formatCode>General</c:formatCode>
                <c:ptCount val="10"/>
                <c:pt idx="0">
                  <c:v>10.220000000000001</c:v>
                </c:pt>
                <c:pt idx="1">
                  <c:v>7.2</c:v>
                </c:pt>
                <c:pt idx="2">
                  <c:v>6.81</c:v>
                </c:pt>
                <c:pt idx="3">
                  <c:v>6.5</c:v>
                </c:pt>
                <c:pt idx="4">
                  <c:v>6.04</c:v>
                </c:pt>
                <c:pt idx="5">
                  <c:v>5.65</c:v>
                </c:pt>
                <c:pt idx="6">
                  <c:v>5.38</c:v>
                </c:pt>
                <c:pt idx="7">
                  <c:v>5.33</c:v>
                </c:pt>
                <c:pt idx="8">
                  <c:v>5.32</c:v>
                </c:pt>
                <c:pt idx="9">
                  <c:v>4.87</c:v>
                </c:pt>
              </c:numCache>
            </c:numRef>
          </c:val>
          <c:extLst>
            <c:ext xmlns:c16="http://schemas.microsoft.com/office/drawing/2014/chart" uri="{C3380CC4-5D6E-409C-BE32-E72D297353CC}">
              <c16:uniqueId val="{00000012-8252-4C33-B0B1-5DC9CAA9ADB1}"/>
            </c:ext>
          </c:extLst>
        </c:ser>
        <c:dLbls>
          <c:showLegendKey val="0"/>
          <c:showVal val="0"/>
          <c:showCatName val="0"/>
          <c:showSerName val="0"/>
          <c:showPercent val="0"/>
          <c:showBubbleSize val="0"/>
        </c:dLbls>
        <c:gapWidth val="64"/>
        <c:axId val="317262319"/>
        <c:axId val="317261903"/>
      </c:barChart>
      <c:catAx>
        <c:axId val="317262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1903"/>
        <c:crosses val="autoZero"/>
        <c:auto val="1"/>
        <c:lblAlgn val="ctr"/>
        <c:lblOffset val="100"/>
        <c:noMultiLvlLbl val="0"/>
      </c:catAx>
      <c:valAx>
        <c:axId val="317261903"/>
        <c:scaling>
          <c:orientation val="minMax"/>
          <c:max val="12"/>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Sales</a:t>
                </a:r>
                <a:r>
                  <a:rPr lang="en-CA" baseline="0"/>
                  <a:t> in million of units</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games in term of million units sold in the rest of the world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best_sellers_No_pivot!$V$49</c:f>
              <c:strCache>
                <c:ptCount val="1"/>
                <c:pt idx="0">
                  <c:v>Other_Sales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F6EA-4EAC-910F-161EC79EE0DB}"/>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F6EA-4EAC-910F-161EC79EE0DB}"/>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F6EA-4EAC-910F-161EC79EE0DB}"/>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F6EA-4EAC-910F-161EC79EE0DB}"/>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F6EA-4EAC-910F-161EC79EE0DB}"/>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F6EA-4EAC-910F-161EC79EE0DB}"/>
              </c:ext>
            </c:extLst>
          </c:dPt>
          <c:dPt>
            <c:idx val="7"/>
            <c:invertIfNegative val="0"/>
            <c:bubble3D val="0"/>
            <c:spPr>
              <a:solidFill>
                <a:srgbClr val="7030A0"/>
              </a:solidFill>
              <a:ln>
                <a:noFill/>
              </a:ln>
              <a:effectLst/>
            </c:spPr>
            <c:extLst>
              <c:ext xmlns:c16="http://schemas.microsoft.com/office/drawing/2014/chart" uri="{C3380CC4-5D6E-409C-BE32-E72D297353CC}">
                <c16:uniqueId val="{0000000D-F6EA-4EAC-910F-161EC79EE0DB}"/>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F6EA-4EAC-910F-161EC79EE0DB}"/>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F6EA-4EAC-910F-161EC79EE0D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best_sellers_No_pivot!$N$50:$N$59</c:f>
              <c:strCache>
                <c:ptCount val="10"/>
                <c:pt idx="0">
                  <c:v>Grand Theft Auto: San Andreas</c:v>
                </c:pt>
                <c:pt idx="1">
                  <c:v>Wii Sports</c:v>
                </c:pt>
                <c:pt idx="2">
                  <c:v>Gran Turismo 4</c:v>
                </c:pt>
                <c:pt idx="3">
                  <c:v>Grand Theft Auto V</c:v>
                </c:pt>
                <c:pt idx="4">
                  <c:v>Mario Kart Wii</c:v>
                </c:pt>
                <c:pt idx="5">
                  <c:v>Wii Sports Resort</c:v>
                </c:pt>
                <c:pt idx="6">
                  <c:v>Pro Evolution Soccer 2008</c:v>
                </c:pt>
                <c:pt idx="7">
                  <c:v>New Super Mario Bros.</c:v>
                </c:pt>
                <c:pt idx="8">
                  <c:v>Wii Play</c:v>
                </c:pt>
                <c:pt idx="9">
                  <c:v>Nintendogs</c:v>
                </c:pt>
              </c:strCache>
            </c:strRef>
          </c:cat>
          <c:val>
            <c:numRef>
              <c:f>best_sellers_No_pivot!$V$50:$V$59</c:f>
              <c:numCache>
                <c:formatCode>General</c:formatCode>
                <c:ptCount val="10"/>
                <c:pt idx="0">
                  <c:v>10.57</c:v>
                </c:pt>
                <c:pt idx="1">
                  <c:v>8.4499999999999993</c:v>
                </c:pt>
                <c:pt idx="2">
                  <c:v>7.53</c:v>
                </c:pt>
                <c:pt idx="3">
                  <c:v>3.96</c:v>
                </c:pt>
                <c:pt idx="4">
                  <c:v>3.29</c:v>
                </c:pt>
                <c:pt idx="5">
                  <c:v>2.95</c:v>
                </c:pt>
                <c:pt idx="6">
                  <c:v>2.93</c:v>
                </c:pt>
                <c:pt idx="7">
                  <c:v>2.88</c:v>
                </c:pt>
                <c:pt idx="8">
                  <c:v>2.84</c:v>
                </c:pt>
                <c:pt idx="9">
                  <c:v>2.74</c:v>
                </c:pt>
              </c:numCache>
            </c:numRef>
          </c:val>
          <c:extLst>
            <c:ext xmlns:c16="http://schemas.microsoft.com/office/drawing/2014/chart" uri="{C3380CC4-5D6E-409C-BE32-E72D297353CC}">
              <c16:uniqueId val="{00000012-F6EA-4EAC-910F-161EC79EE0DB}"/>
            </c:ext>
          </c:extLst>
        </c:ser>
        <c:dLbls>
          <c:showLegendKey val="0"/>
          <c:showVal val="0"/>
          <c:showCatName val="0"/>
          <c:showSerName val="0"/>
          <c:showPercent val="0"/>
          <c:showBubbleSize val="0"/>
        </c:dLbls>
        <c:gapWidth val="64"/>
        <c:axId val="317262319"/>
        <c:axId val="317261903"/>
      </c:barChart>
      <c:catAx>
        <c:axId val="317262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1903"/>
        <c:crosses val="autoZero"/>
        <c:auto val="1"/>
        <c:lblAlgn val="ctr"/>
        <c:lblOffset val="100"/>
        <c:noMultiLvlLbl val="0"/>
      </c:catAx>
      <c:valAx>
        <c:axId val="317261903"/>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Sales</a:t>
                </a:r>
                <a:r>
                  <a:rPr lang="en-CA" baseline="0"/>
                  <a:t> in million of units</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26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 of</a:t>
            </a:r>
            <a:r>
              <a:rPr lang="en-CA" baseline="0"/>
              <a:t> units sold by the top 10 selling companies globally</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Number of units</c:v>
          </c:tx>
          <c:spPr>
            <a:solidFill>
              <a:schemeClr val="accent6"/>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0C41-4EE6-AC0D-5953FE1DE38A}"/>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0C41-4EE6-AC0D-5953FE1DE38A}"/>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0C41-4EE6-AC0D-5953FE1DE38A}"/>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0C41-4EE6-AC0D-5953FE1DE38A}"/>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0C41-4EE6-AC0D-5953FE1DE38A}"/>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0C41-4EE6-AC0D-5953FE1DE38A}"/>
              </c:ext>
            </c:extLst>
          </c:dPt>
          <c:dPt>
            <c:idx val="7"/>
            <c:invertIfNegative val="0"/>
            <c:bubble3D val="0"/>
            <c:spPr>
              <a:solidFill>
                <a:srgbClr val="7030A0"/>
              </a:solidFill>
              <a:ln>
                <a:noFill/>
              </a:ln>
              <a:effectLst/>
            </c:spPr>
            <c:extLst>
              <c:ext xmlns:c16="http://schemas.microsoft.com/office/drawing/2014/chart" uri="{C3380CC4-5D6E-409C-BE32-E72D297353CC}">
                <c16:uniqueId val="{0000000D-0C41-4EE6-AC0D-5953FE1DE38A}"/>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0C41-4EE6-AC0D-5953FE1DE38A}"/>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0C41-4EE6-AC0D-5953FE1DE38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companies!$V$2:$V$11</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companies!$W$2:$W$11</c:f>
              <c:numCache>
                <c:formatCode>General</c:formatCode>
                <c:ptCount val="10"/>
                <c:pt idx="0">
                  <c:v>1788.8099999999977</c:v>
                </c:pt>
                <c:pt idx="1">
                  <c:v>1116.9599999999898</c:v>
                </c:pt>
                <c:pt idx="2">
                  <c:v>731.15999999999872</c:v>
                </c:pt>
                <c:pt idx="3">
                  <c:v>606.47999999999877</c:v>
                </c:pt>
                <c:pt idx="4">
                  <c:v>471.60999999999927</c:v>
                </c:pt>
                <c:pt idx="5">
                  <c:v>403.81999999999965</c:v>
                </c:pt>
                <c:pt idx="6">
                  <c:v>338.43999999999886</c:v>
                </c:pt>
                <c:pt idx="7">
                  <c:v>282.389999999998</c:v>
                </c:pt>
                <c:pt idx="8">
                  <c:v>270.349999999999</c:v>
                </c:pt>
                <c:pt idx="9">
                  <c:v>254.62000000000072</c:v>
                </c:pt>
              </c:numCache>
            </c:numRef>
          </c:val>
          <c:extLst>
            <c:ext xmlns:c16="http://schemas.microsoft.com/office/drawing/2014/chart" uri="{C3380CC4-5D6E-409C-BE32-E72D297353CC}">
              <c16:uniqueId val="{00000012-0C41-4EE6-AC0D-5953FE1DE38A}"/>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a:t>
                </a:r>
                <a:r>
                  <a:rPr lang="en-CA" baseline="0"/>
                  <a:t> of units sold</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Global market share of the top 10 selling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0F1A-4D4F-8C21-DA5E4A79C1DF}"/>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0F1A-4D4F-8C21-DA5E4A79C1DF}"/>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0F1A-4D4F-8C21-DA5E4A79C1DF}"/>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0F1A-4D4F-8C21-DA5E4A79C1DF}"/>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0F1A-4D4F-8C21-DA5E4A79C1DF}"/>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0F1A-4D4F-8C21-DA5E4A79C1DF}"/>
              </c:ext>
            </c:extLst>
          </c:dPt>
          <c:dPt>
            <c:idx val="7"/>
            <c:invertIfNegative val="0"/>
            <c:bubble3D val="0"/>
            <c:spPr>
              <a:solidFill>
                <a:srgbClr val="7030A0"/>
              </a:solidFill>
              <a:ln>
                <a:noFill/>
              </a:ln>
              <a:effectLst/>
            </c:spPr>
            <c:extLst>
              <c:ext xmlns:c16="http://schemas.microsoft.com/office/drawing/2014/chart" uri="{C3380CC4-5D6E-409C-BE32-E72D297353CC}">
                <c16:uniqueId val="{0000000D-0F1A-4D4F-8C21-DA5E4A79C1DF}"/>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0F1A-4D4F-8C21-DA5E4A79C1DF}"/>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0F1A-4D4F-8C21-DA5E4A79C1D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companies!$V$2:$V$11</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companies!$X$2:$X$11</c:f>
              <c:numCache>
                <c:formatCode>0.00%</c:formatCode>
                <c:ptCount val="10"/>
                <c:pt idx="0">
                  <c:v>0.20058691079042776</c:v>
                </c:pt>
                <c:pt idx="1">
                  <c:v>0.12524949875977573</c:v>
                </c:pt>
                <c:pt idx="2">
                  <c:v>8.1988095825453286E-2</c:v>
                </c:pt>
                <c:pt idx="3">
                  <c:v>6.8007194535014082E-2</c:v>
                </c:pt>
                <c:pt idx="4">
                  <c:v>5.2883644991851352E-2</c:v>
                </c:pt>
                <c:pt idx="5">
                  <c:v>4.5282062552976877E-2</c:v>
                </c:pt>
                <c:pt idx="6">
                  <c:v>3.7950723714599219E-2</c:v>
                </c:pt>
                <c:pt idx="7">
                  <c:v>3.1665597653249125E-2</c:v>
                </c:pt>
                <c:pt idx="8">
                  <c:v>3.0315500993505187E-2</c:v>
                </c:pt>
                <c:pt idx="9">
                  <c:v>2.8551628862461036E-2</c:v>
                </c:pt>
              </c:numCache>
            </c:numRef>
          </c:val>
          <c:extLst>
            <c:ext xmlns:c16="http://schemas.microsoft.com/office/drawing/2014/chart" uri="{C3380CC4-5D6E-409C-BE32-E72D297353CC}">
              <c16:uniqueId val="{00000012-0F1A-4D4F-8C21-DA5E4A79C1DF}"/>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 of</a:t>
            </a:r>
            <a:r>
              <a:rPr lang="en-CA" baseline="0"/>
              <a:t> units sold by the top 10 selling companies in North America</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DD7-404E-9446-12DB0984F74A}"/>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DD7-404E-9446-12DB0984F74A}"/>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2DD7-404E-9446-12DB0984F74A}"/>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2DD7-404E-9446-12DB0984F74A}"/>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2DD7-404E-9446-12DB0984F74A}"/>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2DD7-404E-9446-12DB0984F74A}"/>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D-2DD7-404E-9446-12DB0984F74A}"/>
              </c:ext>
            </c:extLst>
          </c:dPt>
          <c:dPt>
            <c:idx val="7"/>
            <c:invertIfNegative val="0"/>
            <c:bubble3D val="0"/>
            <c:spPr>
              <a:solidFill>
                <a:srgbClr val="7030A0"/>
              </a:solidFill>
              <a:ln>
                <a:noFill/>
              </a:ln>
              <a:effectLst/>
            </c:spPr>
            <c:extLst>
              <c:ext xmlns:c16="http://schemas.microsoft.com/office/drawing/2014/chart" uri="{C3380CC4-5D6E-409C-BE32-E72D297353CC}">
                <c16:uniqueId val="{0000000F-2DD7-404E-9446-12DB0984F74A}"/>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11-2DD7-404E-9446-12DB0984F74A}"/>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3-2DD7-404E-9446-12DB0984F74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companies!$V$14:$V$23</c:f>
              <c:strCache>
                <c:ptCount val="10"/>
                <c:pt idx="0">
                  <c:v>Nintendo</c:v>
                </c:pt>
                <c:pt idx="1">
                  <c:v>Electronic Arts</c:v>
                </c:pt>
                <c:pt idx="2">
                  <c:v>Activision</c:v>
                </c:pt>
                <c:pt idx="3">
                  <c:v>Sony Computer Entertainment</c:v>
                </c:pt>
                <c:pt idx="4">
                  <c:v>Ubisoft</c:v>
                </c:pt>
                <c:pt idx="5">
                  <c:v>Take-Two Interactive</c:v>
                </c:pt>
                <c:pt idx="6">
                  <c:v>THQ</c:v>
                </c:pt>
                <c:pt idx="7">
                  <c:v>Microsoft Game Studios</c:v>
                </c:pt>
                <c:pt idx="8">
                  <c:v>Atari</c:v>
                </c:pt>
                <c:pt idx="9">
                  <c:v>Sega</c:v>
                </c:pt>
              </c:strCache>
            </c:strRef>
          </c:cat>
          <c:val>
            <c:numRef>
              <c:f>companies!$W$14:$W$23</c:f>
              <c:numCache>
                <c:formatCode>General</c:formatCode>
                <c:ptCount val="10"/>
                <c:pt idx="0">
                  <c:v>816.9699999999998</c:v>
                </c:pt>
                <c:pt idx="1">
                  <c:v>599.49999999999829</c:v>
                </c:pt>
                <c:pt idx="2">
                  <c:v>432.58999999999929</c:v>
                </c:pt>
                <c:pt idx="3">
                  <c:v>266.16999999999939</c:v>
                </c:pt>
                <c:pt idx="4">
                  <c:v>252.74000000000026</c:v>
                </c:pt>
                <c:pt idx="5">
                  <c:v>222.94000000000025</c:v>
                </c:pt>
                <c:pt idx="6">
                  <c:v>207.72000000000028</c:v>
                </c:pt>
                <c:pt idx="7">
                  <c:v>157.43000000000009</c:v>
                </c:pt>
                <c:pt idx="8">
                  <c:v>109.8399999999999</c:v>
                </c:pt>
                <c:pt idx="9">
                  <c:v>108.60999999999999</c:v>
                </c:pt>
              </c:numCache>
            </c:numRef>
          </c:val>
          <c:extLst>
            <c:ext xmlns:c16="http://schemas.microsoft.com/office/drawing/2014/chart" uri="{C3380CC4-5D6E-409C-BE32-E72D297353CC}">
              <c16:uniqueId val="{00000014-2DD7-404E-9446-12DB0984F74A}"/>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a:t>
                </a:r>
                <a:r>
                  <a:rPr lang="en-CA" baseline="0"/>
                  <a:t> of units sold</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North American market share of the top 10 selling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B69B-4EC4-9757-B96CEE3E8DC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B69B-4EC4-9757-B96CEE3E8DC0}"/>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B69B-4EC4-9757-B96CEE3E8DC0}"/>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B69B-4EC4-9757-B96CEE3E8DC0}"/>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B69B-4EC4-9757-B96CEE3E8DC0}"/>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B-B69B-4EC4-9757-B96CEE3E8DC0}"/>
              </c:ext>
            </c:extLst>
          </c:dPt>
          <c:dPt>
            <c:idx val="7"/>
            <c:invertIfNegative val="0"/>
            <c:bubble3D val="0"/>
            <c:spPr>
              <a:solidFill>
                <a:srgbClr val="7030A0"/>
              </a:solidFill>
              <a:ln>
                <a:noFill/>
              </a:ln>
              <a:effectLst/>
            </c:spPr>
            <c:extLst>
              <c:ext xmlns:c16="http://schemas.microsoft.com/office/drawing/2014/chart" uri="{C3380CC4-5D6E-409C-BE32-E72D297353CC}">
                <c16:uniqueId val="{0000000D-B69B-4EC4-9757-B96CEE3E8DC0}"/>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F-B69B-4EC4-9757-B96CEE3E8DC0}"/>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1-B69B-4EC4-9757-B96CEE3E8DC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companies!$V$14:$V$23</c:f>
              <c:strCache>
                <c:ptCount val="10"/>
                <c:pt idx="0">
                  <c:v>Nintendo</c:v>
                </c:pt>
                <c:pt idx="1">
                  <c:v>Electronic Arts</c:v>
                </c:pt>
                <c:pt idx="2">
                  <c:v>Activision</c:v>
                </c:pt>
                <c:pt idx="3">
                  <c:v>Sony Computer Entertainment</c:v>
                </c:pt>
                <c:pt idx="4">
                  <c:v>Ubisoft</c:v>
                </c:pt>
                <c:pt idx="5">
                  <c:v>Take-Two Interactive</c:v>
                </c:pt>
                <c:pt idx="6">
                  <c:v>THQ</c:v>
                </c:pt>
                <c:pt idx="7">
                  <c:v>Microsoft Game Studios</c:v>
                </c:pt>
                <c:pt idx="8">
                  <c:v>Atari</c:v>
                </c:pt>
                <c:pt idx="9">
                  <c:v>Sega</c:v>
                </c:pt>
              </c:strCache>
            </c:strRef>
          </c:cat>
          <c:val>
            <c:numRef>
              <c:f>companies!$X$14:$X$23</c:f>
              <c:numCache>
                <c:formatCode>0.00%</c:formatCode>
                <c:ptCount val="10"/>
                <c:pt idx="0">
                  <c:v>0.18563955972040183</c:v>
                </c:pt>
                <c:pt idx="1">
                  <c:v>0.1362239936012101</c:v>
                </c:pt>
                <c:pt idx="2">
                  <c:v>9.8297143272639775E-2</c:v>
                </c:pt>
                <c:pt idx="3">
                  <c:v>6.0481635324160322E-2</c:v>
                </c:pt>
                <c:pt idx="4">
                  <c:v>5.7429945192276857E-2</c:v>
                </c:pt>
                <c:pt idx="5">
                  <c:v>5.0658510647963138E-2</c:v>
                </c:pt>
                <c:pt idx="6">
                  <c:v>4.720007998472641E-2</c:v>
                </c:pt>
                <c:pt idx="7">
                  <c:v>3.5772716117829159E-2</c:v>
                </c:pt>
                <c:pt idx="8">
                  <c:v>2.4958871488168385E-2</c:v>
                </c:pt>
                <c:pt idx="9">
                  <c:v>2.4679379391205118E-2</c:v>
                </c:pt>
              </c:numCache>
            </c:numRef>
          </c:val>
          <c:extLst>
            <c:ext xmlns:c16="http://schemas.microsoft.com/office/drawing/2014/chart" uri="{C3380CC4-5D6E-409C-BE32-E72D297353CC}">
              <c16:uniqueId val="{00000012-B69B-4EC4-9757-B96CEE3E8DC0}"/>
            </c:ext>
          </c:extLst>
        </c:ser>
        <c:dLbls>
          <c:showLegendKey val="0"/>
          <c:showVal val="0"/>
          <c:showCatName val="0"/>
          <c:showSerName val="0"/>
          <c:showPercent val="0"/>
          <c:showBubbleSize val="0"/>
        </c:dLbls>
        <c:gapWidth val="64"/>
        <c:axId val="1431623407"/>
        <c:axId val="1431622159"/>
      </c:barChart>
      <c:catAx>
        <c:axId val="143162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2159"/>
        <c:crosses val="autoZero"/>
        <c:auto val="1"/>
        <c:lblAlgn val="ctr"/>
        <c:lblOffset val="100"/>
        <c:noMultiLvlLbl val="0"/>
      </c:catAx>
      <c:valAx>
        <c:axId val="143162215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6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1431-950F-4DCA-9DAC-F499BE15CC22}" type="datetimeFigureOut">
              <a:rPr lang="en-CA" smtClean="0"/>
              <a:t>2022-09-26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13475-3185-4C7C-B113-6C3DC7D95755}" type="slidenum">
              <a:rPr lang="en-CA" smtClean="0"/>
              <a:t>‹#›</a:t>
            </a:fld>
            <a:endParaRPr lang="en-CA"/>
          </a:p>
        </p:txBody>
      </p:sp>
    </p:spTree>
    <p:extLst>
      <p:ext uri="{BB962C8B-B14F-4D97-AF65-F5344CB8AC3E}">
        <p14:creationId xmlns:p14="http://schemas.microsoft.com/office/powerpoint/2010/main" val="62491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63E5-13BD-0CDE-4373-DEAE65583751}"/>
              </a:ext>
            </a:extLst>
          </p:cNvPr>
          <p:cNvSpPr>
            <a:spLocks noGrp="1"/>
          </p:cNvSpPr>
          <p:nvPr>
            <p:ph type="ctrTitle"/>
          </p:nvPr>
        </p:nvSpPr>
        <p:spPr>
          <a:xfrm>
            <a:off x="236375" y="2268149"/>
            <a:ext cx="9144000" cy="925383"/>
          </a:xfrm>
        </p:spPr>
        <p:txBody>
          <a:bodyPr anchor="b"/>
          <a:lstStyle>
            <a:lvl1pPr algn="l">
              <a:defRPr sz="60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7D687A-7769-37CD-1CF3-B503D2593D5F}"/>
              </a:ext>
            </a:extLst>
          </p:cNvPr>
          <p:cNvSpPr>
            <a:spLocks noGrp="1"/>
          </p:cNvSpPr>
          <p:nvPr>
            <p:ph type="subTitle" idx="1"/>
          </p:nvPr>
        </p:nvSpPr>
        <p:spPr>
          <a:xfrm>
            <a:off x="266700" y="3408088"/>
            <a:ext cx="6629400" cy="512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dirty="0"/>
          </a:p>
        </p:txBody>
      </p:sp>
      <p:sp>
        <p:nvSpPr>
          <p:cNvPr id="4" name="Date Placeholder 3">
            <a:extLst>
              <a:ext uri="{FF2B5EF4-FFF2-40B4-BE49-F238E27FC236}">
                <a16:creationId xmlns:a16="http://schemas.microsoft.com/office/drawing/2014/main" id="{3CA9DFCC-74A0-266F-C778-FD1BD1EBEB69}"/>
              </a:ext>
            </a:extLst>
          </p:cNvPr>
          <p:cNvSpPr>
            <a:spLocks noGrp="1"/>
          </p:cNvSpPr>
          <p:nvPr>
            <p:ph type="dt" sz="half" idx="10"/>
          </p:nvPr>
        </p:nvSpPr>
        <p:spPr/>
        <p:txBody>
          <a:bodyPr/>
          <a:lstStyle/>
          <a:p>
            <a:fld id="{C21B813F-ECB8-4F31-B76F-915DDE9BE81E}" type="datetime1">
              <a:rPr lang="en-CA" smtClean="0"/>
              <a:t>2022-09-26</a:t>
            </a:fld>
            <a:endParaRPr lang="en-CA" dirty="0"/>
          </a:p>
        </p:txBody>
      </p:sp>
      <p:sp>
        <p:nvSpPr>
          <p:cNvPr id="5" name="Footer Placeholder 4">
            <a:extLst>
              <a:ext uri="{FF2B5EF4-FFF2-40B4-BE49-F238E27FC236}">
                <a16:creationId xmlns:a16="http://schemas.microsoft.com/office/drawing/2014/main" id="{7FE22BFA-61EF-FEB8-491D-52F90E8A30C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5502592E-1A85-85E9-6C8C-C2E72DB6AE0F}"/>
              </a:ext>
            </a:extLst>
          </p:cNvPr>
          <p:cNvSpPr>
            <a:spLocks noGrp="1"/>
          </p:cNvSpPr>
          <p:nvPr>
            <p:ph type="sldNum" sz="quarter" idx="12"/>
          </p:nvPr>
        </p:nvSpPr>
        <p:spPr/>
        <p:txBody>
          <a:bodyPr/>
          <a:lstStyle/>
          <a:p>
            <a:fld id="{1E13695D-6FB9-4DD0-A224-30ADF046B108}" type="slidenum">
              <a:rPr lang="en-CA" smtClean="0"/>
              <a:t>‹#›</a:t>
            </a:fld>
            <a:endParaRPr lang="en-CA" dirty="0"/>
          </a:p>
        </p:txBody>
      </p:sp>
    </p:spTree>
    <p:extLst>
      <p:ext uri="{BB962C8B-B14F-4D97-AF65-F5344CB8AC3E}">
        <p14:creationId xmlns:p14="http://schemas.microsoft.com/office/powerpoint/2010/main" val="246306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3EB6-E99C-8A28-FBE0-F84A2B39237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99EC0D7-E275-2991-27FC-EE8C3DE9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7F39A4-1CB0-95C9-5E09-756376C195D7}"/>
              </a:ext>
            </a:extLst>
          </p:cNvPr>
          <p:cNvSpPr>
            <a:spLocks noGrp="1"/>
          </p:cNvSpPr>
          <p:nvPr>
            <p:ph type="dt" sz="half" idx="10"/>
          </p:nvPr>
        </p:nvSpPr>
        <p:spPr/>
        <p:txBody>
          <a:bodyPr/>
          <a:lstStyle/>
          <a:p>
            <a:fld id="{B2F2C7D0-22AC-44BE-9C0E-91B7F6D4FC62}" type="datetime1">
              <a:rPr lang="en-CA" smtClean="0"/>
              <a:t>2022-09-26</a:t>
            </a:fld>
            <a:endParaRPr lang="en-CA"/>
          </a:p>
        </p:txBody>
      </p:sp>
      <p:sp>
        <p:nvSpPr>
          <p:cNvPr id="5" name="Footer Placeholder 4">
            <a:extLst>
              <a:ext uri="{FF2B5EF4-FFF2-40B4-BE49-F238E27FC236}">
                <a16:creationId xmlns:a16="http://schemas.microsoft.com/office/drawing/2014/main" id="{A81B010D-21D3-EC84-9D03-6570EB0F47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E2AA5E-4BA4-3507-5199-790C4562624D}"/>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328598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7CE9-3B3A-907B-012E-6744673372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016B580-DDBF-32FE-C722-6A69DA6E9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3FC94B-33D3-4AA1-CBD2-BB3BF71A95CD}"/>
              </a:ext>
            </a:extLst>
          </p:cNvPr>
          <p:cNvSpPr>
            <a:spLocks noGrp="1"/>
          </p:cNvSpPr>
          <p:nvPr>
            <p:ph type="dt" sz="half" idx="10"/>
          </p:nvPr>
        </p:nvSpPr>
        <p:spPr/>
        <p:txBody>
          <a:bodyPr/>
          <a:lstStyle/>
          <a:p>
            <a:fld id="{2E9EE70F-3508-48A6-9D24-A39AF90EEF8E}" type="datetime1">
              <a:rPr lang="en-CA" smtClean="0"/>
              <a:t>2022-09-26</a:t>
            </a:fld>
            <a:endParaRPr lang="en-CA"/>
          </a:p>
        </p:txBody>
      </p:sp>
      <p:sp>
        <p:nvSpPr>
          <p:cNvPr id="5" name="Footer Placeholder 4">
            <a:extLst>
              <a:ext uri="{FF2B5EF4-FFF2-40B4-BE49-F238E27FC236}">
                <a16:creationId xmlns:a16="http://schemas.microsoft.com/office/drawing/2014/main" id="{A7F91455-9EBE-4D7B-627B-57567A63FA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22DC9D-B546-E0C0-03F5-A2D3EDB48DF5}"/>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289369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D43E-AF47-C650-533A-DFC3515DF0F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08D0BE-5AC2-6942-A991-E3303B225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FE3303-709E-22F7-3E2B-6C3A1E01D47F}"/>
              </a:ext>
            </a:extLst>
          </p:cNvPr>
          <p:cNvSpPr>
            <a:spLocks noGrp="1"/>
          </p:cNvSpPr>
          <p:nvPr>
            <p:ph type="dt" sz="half" idx="10"/>
          </p:nvPr>
        </p:nvSpPr>
        <p:spPr/>
        <p:txBody>
          <a:bodyPr/>
          <a:lstStyle/>
          <a:p>
            <a:fld id="{B832D615-629F-4E33-BBFE-7FCA025CEB9F}" type="datetime1">
              <a:rPr lang="en-CA" smtClean="0"/>
              <a:t>2022-09-26</a:t>
            </a:fld>
            <a:endParaRPr lang="en-CA"/>
          </a:p>
        </p:txBody>
      </p:sp>
      <p:sp>
        <p:nvSpPr>
          <p:cNvPr id="5" name="Footer Placeholder 4">
            <a:extLst>
              <a:ext uri="{FF2B5EF4-FFF2-40B4-BE49-F238E27FC236}">
                <a16:creationId xmlns:a16="http://schemas.microsoft.com/office/drawing/2014/main" id="{433C5C91-D258-ABED-BFA3-0CF4B15336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840545-A96A-5A0B-4A93-A04217EBA377}"/>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243247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695A-13D7-F3A3-AF0B-C2353D035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1E26506-D4BB-4A22-3044-0ED6BD0DD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44017-0647-D4F8-2600-DC590431A88E}"/>
              </a:ext>
            </a:extLst>
          </p:cNvPr>
          <p:cNvSpPr>
            <a:spLocks noGrp="1"/>
          </p:cNvSpPr>
          <p:nvPr>
            <p:ph type="dt" sz="half" idx="10"/>
          </p:nvPr>
        </p:nvSpPr>
        <p:spPr/>
        <p:txBody>
          <a:bodyPr/>
          <a:lstStyle/>
          <a:p>
            <a:fld id="{908961AC-C304-42FD-9F83-85282ED2BEB0}" type="datetime1">
              <a:rPr lang="en-CA" smtClean="0"/>
              <a:t>2022-09-26</a:t>
            </a:fld>
            <a:endParaRPr lang="en-CA"/>
          </a:p>
        </p:txBody>
      </p:sp>
      <p:sp>
        <p:nvSpPr>
          <p:cNvPr id="5" name="Footer Placeholder 4">
            <a:extLst>
              <a:ext uri="{FF2B5EF4-FFF2-40B4-BE49-F238E27FC236}">
                <a16:creationId xmlns:a16="http://schemas.microsoft.com/office/drawing/2014/main" id="{471F8878-A66A-1E0A-B3AC-DC5F502051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6D9621-B91C-E199-4B00-3B35936C81C8}"/>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413412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C42A-DB46-C005-1083-022FA14019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9088742-F65E-1248-AA95-9117766681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2BCCE86-8DE2-8222-442E-E5D99447A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3CB2C0A-C720-5F9C-CD5E-C47860B6C9B2}"/>
              </a:ext>
            </a:extLst>
          </p:cNvPr>
          <p:cNvSpPr>
            <a:spLocks noGrp="1"/>
          </p:cNvSpPr>
          <p:nvPr>
            <p:ph type="dt" sz="half" idx="10"/>
          </p:nvPr>
        </p:nvSpPr>
        <p:spPr/>
        <p:txBody>
          <a:bodyPr/>
          <a:lstStyle/>
          <a:p>
            <a:fld id="{9AB3087A-E230-43C9-9E78-0DCBDA1BED48}" type="datetime1">
              <a:rPr lang="en-CA" smtClean="0"/>
              <a:t>2022-09-26</a:t>
            </a:fld>
            <a:endParaRPr lang="en-CA"/>
          </a:p>
        </p:txBody>
      </p:sp>
      <p:sp>
        <p:nvSpPr>
          <p:cNvPr id="6" name="Footer Placeholder 5">
            <a:extLst>
              <a:ext uri="{FF2B5EF4-FFF2-40B4-BE49-F238E27FC236}">
                <a16:creationId xmlns:a16="http://schemas.microsoft.com/office/drawing/2014/main" id="{1EF64CFE-8381-0A2E-9064-0C72B35D4C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A521ED-1C96-ECAC-238E-9CE007EA52DE}"/>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73294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87DA-9E57-9208-B7E4-56E8F9D9252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9D24A2-531A-74A0-0522-AE2C3F218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CB13D-E7BA-3E57-9A76-D0E6A3945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9AB6B20-C25F-75C4-DAE6-558BEC2D6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5F4107-7A0A-3BDF-7F21-AE621EF95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4DA9592-A072-DF6B-7C50-44393DA27B21}"/>
              </a:ext>
            </a:extLst>
          </p:cNvPr>
          <p:cNvSpPr>
            <a:spLocks noGrp="1"/>
          </p:cNvSpPr>
          <p:nvPr>
            <p:ph type="dt" sz="half" idx="10"/>
          </p:nvPr>
        </p:nvSpPr>
        <p:spPr/>
        <p:txBody>
          <a:bodyPr/>
          <a:lstStyle/>
          <a:p>
            <a:fld id="{4E68C554-3C36-4780-A154-A347441ED0DD}" type="datetime1">
              <a:rPr lang="en-CA" smtClean="0"/>
              <a:t>2022-09-26</a:t>
            </a:fld>
            <a:endParaRPr lang="en-CA"/>
          </a:p>
        </p:txBody>
      </p:sp>
      <p:sp>
        <p:nvSpPr>
          <p:cNvPr id="8" name="Footer Placeholder 7">
            <a:extLst>
              <a:ext uri="{FF2B5EF4-FFF2-40B4-BE49-F238E27FC236}">
                <a16:creationId xmlns:a16="http://schemas.microsoft.com/office/drawing/2014/main" id="{6E03DCE9-51C2-A37A-2D07-3C19BE4914A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2FFA7C-B82B-02A8-30F3-87C1BC2F0EE1}"/>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396744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F971-064B-B669-2BCB-3F5BCACBFEE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F52B4BA-A865-DF83-9775-13E13FE9D2AB}"/>
              </a:ext>
            </a:extLst>
          </p:cNvPr>
          <p:cNvSpPr>
            <a:spLocks noGrp="1"/>
          </p:cNvSpPr>
          <p:nvPr>
            <p:ph type="dt" sz="half" idx="10"/>
          </p:nvPr>
        </p:nvSpPr>
        <p:spPr/>
        <p:txBody>
          <a:bodyPr/>
          <a:lstStyle/>
          <a:p>
            <a:fld id="{091BAB9B-45BB-4CA3-BB89-FCF0AD9C5461}" type="datetime1">
              <a:rPr lang="en-CA" smtClean="0"/>
              <a:t>2022-09-26</a:t>
            </a:fld>
            <a:endParaRPr lang="en-CA"/>
          </a:p>
        </p:txBody>
      </p:sp>
      <p:sp>
        <p:nvSpPr>
          <p:cNvPr id="4" name="Footer Placeholder 3">
            <a:extLst>
              <a:ext uri="{FF2B5EF4-FFF2-40B4-BE49-F238E27FC236}">
                <a16:creationId xmlns:a16="http://schemas.microsoft.com/office/drawing/2014/main" id="{619E3D64-7341-A14C-467A-7B68A3697D2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C9678A9-F211-0BA2-A242-CA14FE2955D7}"/>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40217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89237-781D-E264-6DC1-9A851D2B7C4C}"/>
              </a:ext>
            </a:extLst>
          </p:cNvPr>
          <p:cNvSpPr>
            <a:spLocks noGrp="1"/>
          </p:cNvSpPr>
          <p:nvPr>
            <p:ph type="dt" sz="half" idx="10"/>
          </p:nvPr>
        </p:nvSpPr>
        <p:spPr/>
        <p:txBody>
          <a:bodyPr/>
          <a:lstStyle/>
          <a:p>
            <a:fld id="{D27E2802-CAC7-4135-8218-6D9179F05183}" type="datetime1">
              <a:rPr lang="en-CA" smtClean="0"/>
              <a:t>2022-09-26</a:t>
            </a:fld>
            <a:endParaRPr lang="en-CA"/>
          </a:p>
        </p:txBody>
      </p:sp>
      <p:sp>
        <p:nvSpPr>
          <p:cNvPr id="3" name="Footer Placeholder 2">
            <a:extLst>
              <a:ext uri="{FF2B5EF4-FFF2-40B4-BE49-F238E27FC236}">
                <a16:creationId xmlns:a16="http://schemas.microsoft.com/office/drawing/2014/main" id="{3CEEA097-F524-FAD9-483A-3035485D817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53FCAD4-D8C5-CD5F-02A8-13B598B4B4A4}"/>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171098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CCEC-5695-E6EC-07EE-F85EAFA03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1485112-2E2D-0DCE-EA9F-35F631BB1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DB42E4-5AFE-694F-D522-36CE3BBA5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620E3-B612-3517-D0FE-27B312C2EBE3}"/>
              </a:ext>
            </a:extLst>
          </p:cNvPr>
          <p:cNvSpPr>
            <a:spLocks noGrp="1"/>
          </p:cNvSpPr>
          <p:nvPr>
            <p:ph type="dt" sz="half" idx="10"/>
          </p:nvPr>
        </p:nvSpPr>
        <p:spPr/>
        <p:txBody>
          <a:bodyPr/>
          <a:lstStyle/>
          <a:p>
            <a:fld id="{6B960931-5CA1-42A2-8F8C-44F030435AF3}" type="datetime1">
              <a:rPr lang="en-CA" smtClean="0"/>
              <a:t>2022-09-26</a:t>
            </a:fld>
            <a:endParaRPr lang="en-CA"/>
          </a:p>
        </p:txBody>
      </p:sp>
      <p:sp>
        <p:nvSpPr>
          <p:cNvPr id="6" name="Footer Placeholder 5">
            <a:extLst>
              <a:ext uri="{FF2B5EF4-FFF2-40B4-BE49-F238E27FC236}">
                <a16:creationId xmlns:a16="http://schemas.microsoft.com/office/drawing/2014/main" id="{B55777C1-8CD4-C0EA-07FF-10B71DBDA5D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43F971-1129-2E54-0A45-C323C2A72BF2}"/>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141074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C250-4712-68B0-E7CC-32B6FB815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15C904-1541-6FBE-91B2-646D3B21F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13556EEB-887C-65CA-BECF-DB9053F56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38635D-73BC-4A12-370B-74D52140B7C6}"/>
              </a:ext>
            </a:extLst>
          </p:cNvPr>
          <p:cNvSpPr>
            <a:spLocks noGrp="1"/>
          </p:cNvSpPr>
          <p:nvPr>
            <p:ph type="dt" sz="half" idx="10"/>
          </p:nvPr>
        </p:nvSpPr>
        <p:spPr/>
        <p:txBody>
          <a:bodyPr/>
          <a:lstStyle/>
          <a:p>
            <a:fld id="{001B1E19-2110-4C0A-8A6F-EDE5DAAE2DFB}" type="datetime1">
              <a:rPr lang="en-CA" smtClean="0"/>
              <a:t>2022-09-26</a:t>
            </a:fld>
            <a:endParaRPr lang="en-CA"/>
          </a:p>
        </p:txBody>
      </p:sp>
      <p:sp>
        <p:nvSpPr>
          <p:cNvPr id="6" name="Footer Placeholder 5">
            <a:extLst>
              <a:ext uri="{FF2B5EF4-FFF2-40B4-BE49-F238E27FC236}">
                <a16:creationId xmlns:a16="http://schemas.microsoft.com/office/drawing/2014/main" id="{B994EC24-C718-C107-FE54-5A9EC99FE21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F7874D-63C1-5F8D-485E-84B3DC73815A}"/>
              </a:ext>
            </a:extLst>
          </p:cNvPr>
          <p:cNvSpPr>
            <a:spLocks noGrp="1"/>
          </p:cNvSpPr>
          <p:nvPr>
            <p:ph type="sldNum" sz="quarter" idx="12"/>
          </p:nvPr>
        </p:nvSpPr>
        <p:spPr/>
        <p:txBody>
          <a:bodyPr/>
          <a:lstStyle/>
          <a:p>
            <a:fld id="{1E13695D-6FB9-4DD0-A224-30ADF046B108}" type="slidenum">
              <a:rPr lang="en-CA" smtClean="0"/>
              <a:t>‹#›</a:t>
            </a:fld>
            <a:endParaRPr lang="en-CA"/>
          </a:p>
        </p:txBody>
      </p:sp>
    </p:spTree>
    <p:extLst>
      <p:ext uri="{BB962C8B-B14F-4D97-AF65-F5344CB8AC3E}">
        <p14:creationId xmlns:p14="http://schemas.microsoft.com/office/powerpoint/2010/main" val="40978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D46A6-6799-9A82-EC37-1699284317F4}"/>
              </a:ext>
            </a:extLst>
          </p:cNvPr>
          <p:cNvSpPr>
            <a:spLocks noGrp="1"/>
          </p:cNvSpPr>
          <p:nvPr>
            <p:ph type="title"/>
          </p:nvPr>
        </p:nvSpPr>
        <p:spPr>
          <a:xfrm>
            <a:off x="838200" y="477093"/>
            <a:ext cx="8818984" cy="745218"/>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06F4CC-5CC3-3C9D-F93D-16AB39263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2EFC4B-3101-6F83-008D-9C9D72ADD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67626-41F5-48C1-9CD4-74C975988BBF}" type="datetime1">
              <a:rPr lang="en-CA" smtClean="0"/>
              <a:t>2022-09-26</a:t>
            </a:fld>
            <a:endParaRPr lang="en-CA"/>
          </a:p>
        </p:txBody>
      </p:sp>
      <p:sp>
        <p:nvSpPr>
          <p:cNvPr id="5" name="Footer Placeholder 4">
            <a:extLst>
              <a:ext uri="{FF2B5EF4-FFF2-40B4-BE49-F238E27FC236}">
                <a16:creationId xmlns:a16="http://schemas.microsoft.com/office/drawing/2014/main" id="{C2A50ED7-E1FD-13AA-5604-9A6514C53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4C3402D-51A7-72D3-F0D9-CE2A11B8B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3695D-6FB9-4DD0-A224-30ADF046B108}" type="slidenum">
              <a:rPr lang="en-CA" smtClean="0"/>
              <a:t>‹#›</a:t>
            </a:fld>
            <a:endParaRPr lang="en-CA"/>
          </a:p>
        </p:txBody>
      </p:sp>
      <p:pic>
        <p:nvPicPr>
          <p:cNvPr id="8" name="Picture 7" descr="Bar chart&#10;&#10;Description automatically generated with low confidence">
            <a:extLst>
              <a:ext uri="{FF2B5EF4-FFF2-40B4-BE49-F238E27FC236}">
                <a16:creationId xmlns:a16="http://schemas.microsoft.com/office/drawing/2014/main" id="{B34A840A-F789-CB16-6F59-FE02E84218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58443" y="179184"/>
            <a:ext cx="1556747" cy="1556747"/>
          </a:xfrm>
          <a:prstGeom prst="rect">
            <a:avLst/>
          </a:prstGeom>
        </p:spPr>
      </p:pic>
      <p:grpSp>
        <p:nvGrpSpPr>
          <p:cNvPr id="17" name="Group 16">
            <a:extLst>
              <a:ext uri="{FF2B5EF4-FFF2-40B4-BE49-F238E27FC236}">
                <a16:creationId xmlns:a16="http://schemas.microsoft.com/office/drawing/2014/main" id="{F25FD774-FBA1-8C8D-9726-780A0850A921}"/>
              </a:ext>
            </a:extLst>
          </p:cNvPr>
          <p:cNvGrpSpPr/>
          <p:nvPr/>
        </p:nvGrpSpPr>
        <p:grpSpPr>
          <a:xfrm>
            <a:off x="2447166" y="6384452"/>
            <a:ext cx="7210018" cy="308920"/>
            <a:chOff x="211873" y="4216680"/>
            <a:chExt cx="7210018" cy="308920"/>
          </a:xfrm>
        </p:grpSpPr>
        <p:pic>
          <p:nvPicPr>
            <p:cNvPr id="10" name="Picture 9" descr="Graphical user interface&#10;&#10;Description automatically generated with medium confidence">
              <a:extLst>
                <a:ext uri="{FF2B5EF4-FFF2-40B4-BE49-F238E27FC236}">
                  <a16:creationId xmlns:a16="http://schemas.microsoft.com/office/drawing/2014/main" id="{B3BDC2FC-D5DD-12CC-7DDA-F662647E5D52}"/>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29131" t="45170" r="28557" b="45299"/>
            <a:stretch/>
          </p:blipFill>
          <p:spPr>
            <a:xfrm>
              <a:off x="4525347" y="4216680"/>
              <a:ext cx="1371600" cy="308920"/>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3EB984B0-44E4-30B5-E166-A97B25F9AA27}"/>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6795" t="45983" r="8526" b="45396"/>
            <a:stretch/>
          </p:blipFill>
          <p:spPr>
            <a:xfrm>
              <a:off x="1628803" y="4230696"/>
              <a:ext cx="2896544" cy="294904"/>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C08FF0DC-5124-2604-DEBB-D1B58F55C57B}"/>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23287" t="44808" r="24201" b="45396"/>
            <a:stretch/>
          </p:blipFill>
          <p:spPr>
            <a:xfrm>
              <a:off x="5880041" y="4216680"/>
              <a:ext cx="1541850" cy="291292"/>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FC7DF16E-ED38-C851-CB4E-3AB80039DB01}"/>
                </a:ext>
              </a:extLst>
            </p:cNvPr>
            <p:cNvPicPr>
              <a:picLocks noChangeAspect="1"/>
            </p:cNvPicPr>
            <p:nvPr userDrawn="1"/>
          </p:nvPicPr>
          <p:blipFill rotWithShape="1">
            <a:blip r:embed="rId17">
              <a:extLst>
                <a:ext uri="{28A0092B-C50C-407E-A947-70E740481C1C}">
                  <a14:useLocalDpi xmlns:a14="http://schemas.microsoft.com/office/drawing/2010/main" val="0"/>
                </a:ext>
              </a:extLst>
            </a:blip>
            <a:srcRect l="26030" t="44807" r="25768" b="45788"/>
            <a:stretch/>
          </p:blipFill>
          <p:spPr>
            <a:xfrm>
              <a:off x="211873" y="4230696"/>
              <a:ext cx="1416930" cy="276473"/>
            </a:xfrm>
            <a:prstGeom prst="rect">
              <a:avLst/>
            </a:prstGeom>
          </p:spPr>
        </p:pic>
      </p:grpSp>
      <p:pic>
        <p:nvPicPr>
          <p:cNvPr id="13" name="Picture 12" descr="Bar chart&#10;&#10;Description automatically generated with low confidence">
            <a:extLst>
              <a:ext uri="{FF2B5EF4-FFF2-40B4-BE49-F238E27FC236}">
                <a16:creationId xmlns:a16="http://schemas.microsoft.com/office/drawing/2014/main" id="{1A3AE4F4-18BA-803C-04D7-AF2EC345219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58443" y="179184"/>
            <a:ext cx="1556747" cy="1556747"/>
          </a:xfrm>
          <a:prstGeom prst="rect">
            <a:avLst/>
          </a:prstGeom>
        </p:spPr>
      </p:pic>
      <p:grpSp>
        <p:nvGrpSpPr>
          <p:cNvPr id="15" name="Group 14">
            <a:extLst>
              <a:ext uri="{FF2B5EF4-FFF2-40B4-BE49-F238E27FC236}">
                <a16:creationId xmlns:a16="http://schemas.microsoft.com/office/drawing/2014/main" id="{2362CB78-268E-B70D-6DB7-0966D6FD6A2C}"/>
              </a:ext>
            </a:extLst>
          </p:cNvPr>
          <p:cNvGrpSpPr/>
          <p:nvPr userDrawn="1"/>
        </p:nvGrpSpPr>
        <p:grpSpPr>
          <a:xfrm>
            <a:off x="2447166" y="6384452"/>
            <a:ext cx="7210018" cy="308920"/>
            <a:chOff x="211873" y="4216680"/>
            <a:chExt cx="7210018" cy="308920"/>
          </a:xfrm>
        </p:grpSpPr>
        <p:pic>
          <p:nvPicPr>
            <p:cNvPr id="18" name="Picture 17" descr="Graphical user interface&#10;&#10;Description automatically generated with medium confidence">
              <a:extLst>
                <a:ext uri="{FF2B5EF4-FFF2-40B4-BE49-F238E27FC236}">
                  <a16:creationId xmlns:a16="http://schemas.microsoft.com/office/drawing/2014/main" id="{FA7BB03F-D626-52B2-8C99-7C02B710D220}"/>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29131" t="45170" r="28557" b="45299"/>
            <a:stretch/>
          </p:blipFill>
          <p:spPr>
            <a:xfrm>
              <a:off x="4525347" y="4216680"/>
              <a:ext cx="1371600" cy="308920"/>
            </a:xfrm>
            <a:prstGeom prst="rect">
              <a:avLst/>
            </a:prstGeom>
          </p:spPr>
        </p:pic>
        <p:pic>
          <p:nvPicPr>
            <p:cNvPr id="19" name="Picture 18" descr="A picture containing plant&#10;&#10;Description automatically generated">
              <a:extLst>
                <a:ext uri="{FF2B5EF4-FFF2-40B4-BE49-F238E27FC236}">
                  <a16:creationId xmlns:a16="http://schemas.microsoft.com/office/drawing/2014/main" id="{724E0D3D-7EF9-0220-5A0F-97E8BD44B0D5}"/>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6795" t="45983" r="8526" b="45396"/>
            <a:stretch/>
          </p:blipFill>
          <p:spPr>
            <a:xfrm>
              <a:off x="1628803" y="4230696"/>
              <a:ext cx="2896544" cy="294904"/>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34D12D93-0B76-7233-8A00-526538D7330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23287" t="44808" r="24201" b="45396"/>
            <a:stretch/>
          </p:blipFill>
          <p:spPr>
            <a:xfrm>
              <a:off x="5880041" y="4216680"/>
              <a:ext cx="1541850" cy="291292"/>
            </a:xfrm>
            <a:prstGeom prst="rect">
              <a:avLst/>
            </a:prstGeom>
          </p:spPr>
        </p:pic>
        <p:pic>
          <p:nvPicPr>
            <p:cNvPr id="21" name="Picture 20" descr="Text&#10;&#10;Description automatically generated with medium confidence">
              <a:extLst>
                <a:ext uri="{FF2B5EF4-FFF2-40B4-BE49-F238E27FC236}">
                  <a16:creationId xmlns:a16="http://schemas.microsoft.com/office/drawing/2014/main" id="{9E7B8D35-75A1-1E65-6F78-B55D0E0D309D}"/>
                </a:ext>
              </a:extLst>
            </p:cNvPr>
            <p:cNvPicPr>
              <a:picLocks noChangeAspect="1"/>
            </p:cNvPicPr>
            <p:nvPr userDrawn="1"/>
          </p:nvPicPr>
          <p:blipFill rotWithShape="1">
            <a:blip r:embed="rId17">
              <a:extLst>
                <a:ext uri="{28A0092B-C50C-407E-A947-70E740481C1C}">
                  <a14:useLocalDpi xmlns:a14="http://schemas.microsoft.com/office/drawing/2010/main" val="0"/>
                </a:ext>
              </a:extLst>
            </a:blip>
            <a:srcRect l="26030" t="44807" r="25768" b="45788"/>
            <a:stretch/>
          </p:blipFill>
          <p:spPr>
            <a:xfrm>
              <a:off x="211873" y="4230696"/>
              <a:ext cx="1416930" cy="276473"/>
            </a:xfrm>
            <a:prstGeom prst="rect">
              <a:avLst/>
            </a:prstGeom>
          </p:spPr>
        </p:pic>
      </p:grpSp>
    </p:spTree>
    <p:extLst>
      <p:ext uri="{BB962C8B-B14F-4D97-AF65-F5344CB8AC3E}">
        <p14:creationId xmlns:p14="http://schemas.microsoft.com/office/powerpoint/2010/main" val="42127735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D6CC-AE7D-9E75-6F16-4071C8D793C9}"/>
              </a:ext>
            </a:extLst>
          </p:cNvPr>
          <p:cNvSpPr>
            <a:spLocks noGrp="1"/>
          </p:cNvSpPr>
          <p:nvPr>
            <p:ph type="ctrTitle"/>
          </p:nvPr>
        </p:nvSpPr>
        <p:spPr/>
        <p:txBody>
          <a:bodyPr>
            <a:normAutofit/>
          </a:bodyPr>
          <a:lstStyle/>
          <a:p>
            <a:r>
              <a:rPr lang="en-US" dirty="0"/>
              <a:t>Video Games Sales Analysis</a:t>
            </a:r>
            <a:endParaRPr lang="en-CA" dirty="0"/>
          </a:p>
        </p:txBody>
      </p:sp>
      <p:sp>
        <p:nvSpPr>
          <p:cNvPr id="3" name="Subtitle 2">
            <a:extLst>
              <a:ext uri="{FF2B5EF4-FFF2-40B4-BE49-F238E27FC236}">
                <a16:creationId xmlns:a16="http://schemas.microsoft.com/office/drawing/2014/main" id="{677EDA10-4BAF-3077-49AF-94B8465E91C9}"/>
              </a:ext>
            </a:extLst>
          </p:cNvPr>
          <p:cNvSpPr>
            <a:spLocks noGrp="1"/>
          </p:cNvSpPr>
          <p:nvPr>
            <p:ph type="subTitle" idx="1"/>
          </p:nvPr>
        </p:nvSpPr>
        <p:spPr/>
        <p:txBody>
          <a:bodyPr/>
          <a:lstStyle/>
          <a:p>
            <a:r>
              <a:rPr lang="en-US" dirty="0"/>
              <a:t>From 1986 to 2016 – </a:t>
            </a:r>
            <a:r>
              <a:rPr lang="en-US" dirty="0" err="1"/>
              <a:t>B.Audeon</a:t>
            </a:r>
            <a:endParaRPr lang="en-CA" dirty="0"/>
          </a:p>
        </p:txBody>
      </p:sp>
      <p:sp>
        <p:nvSpPr>
          <p:cNvPr id="4" name="Date Placeholder 3">
            <a:extLst>
              <a:ext uri="{FF2B5EF4-FFF2-40B4-BE49-F238E27FC236}">
                <a16:creationId xmlns:a16="http://schemas.microsoft.com/office/drawing/2014/main" id="{FD03EE12-D797-355D-E979-3695C316906E}"/>
              </a:ext>
            </a:extLst>
          </p:cNvPr>
          <p:cNvSpPr>
            <a:spLocks noGrp="1"/>
          </p:cNvSpPr>
          <p:nvPr>
            <p:ph type="dt" sz="half" idx="10"/>
          </p:nvPr>
        </p:nvSpPr>
        <p:spPr/>
        <p:txBody>
          <a:bodyPr/>
          <a:lstStyle/>
          <a:p>
            <a:fld id="{4034B3D5-DC39-4747-9145-4A4A7D574400}" type="datetime1">
              <a:rPr lang="en-CA" smtClean="0"/>
              <a:t>2022-09-26</a:t>
            </a:fld>
            <a:endParaRPr lang="en-CA" dirty="0"/>
          </a:p>
        </p:txBody>
      </p:sp>
      <p:sp>
        <p:nvSpPr>
          <p:cNvPr id="5" name="Slide Number Placeholder 4">
            <a:extLst>
              <a:ext uri="{FF2B5EF4-FFF2-40B4-BE49-F238E27FC236}">
                <a16:creationId xmlns:a16="http://schemas.microsoft.com/office/drawing/2014/main" id="{FB442CD2-1E54-21F9-6562-9BF926FF5BCB}"/>
              </a:ext>
            </a:extLst>
          </p:cNvPr>
          <p:cNvSpPr>
            <a:spLocks noGrp="1"/>
          </p:cNvSpPr>
          <p:nvPr>
            <p:ph type="sldNum" sz="quarter" idx="12"/>
          </p:nvPr>
        </p:nvSpPr>
        <p:spPr/>
        <p:txBody>
          <a:bodyPr/>
          <a:lstStyle/>
          <a:p>
            <a:fld id="{1E13695D-6FB9-4DD0-A224-30ADF046B108}" type="slidenum">
              <a:rPr lang="en-CA" smtClean="0"/>
              <a:t>1</a:t>
            </a:fld>
            <a:endParaRPr lang="en-CA" dirty="0"/>
          </a:p>
        </p:txBody>
      </p:sp>
    </p:spTree>
    <p:extLst>
      <p:ext uri="{BB962C8B-B14F-4D97-AF65-F5344CB8AC3E}">
        <p14:creationId xmlns:p14="http://schemas.microsoft.com/office/powerpoint/2010/main" val="35344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North American sales per editor</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10</a:t>
            </a:fld>
            <a:endParaRPr lang="en-CA"/>
          </a:p>
        </p:txBody>
      </p:sp>
      <p:graphicFrame>
        <p:nvGraphicFramePr>
          <p:cNvPr id="9" name="Chart 8">
            <a:extLst>
              <a:ext uri="{FF2B5EF4-FFF2-40B4-BE49-F238E27FC236}">
                <a16:creationId xmlns:a16="http://schemas.microsoft.com/office/drawing/2014/main" id="{D66733B7-D8B2-46E5-A9C9-92ED826464DA}"/>
              </a:ext>
            </a:extLst>
          </p:cNvPr>
          <p:cNvGraphicFramePr>
            <a:graphicFrameLocks/>
          </p:cNvGraphicFramePr>
          <p:nvPr/>
        </p:nvGraphicFramePr>
        <p:xfrm>
          <a:off x="485774" y="1500187"/>
          <a:ext cx="5362576" cy="3895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3D0CE46-191D-47AA-8D3E-BA01E9E0959B}"/>
              </a:ext>
            </a:extLst>
          </p:cNvPr>
          <p:cNvGraphicFramePr>
            <a:graphicFrameLocks/>
          </p:cNvGraphicFramePr>
          <p:nvPr/>
        </p:nvGraphicFramePr>
        <p:xfrm>
          <a:off x="6343650" y="1462087"/>
          <a:ext cx="5362576" cy="3895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43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European sales per editor</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11</a:t>
            </a:fld>
            <a:endParaRPr lang="en-CA"/>
          </a:p>
        </p:txBody>
      </p:sp>
      <p:graphicFrame>
        <p:nvGraphicFramePr>
          <p:cNvPr id="9" name="Chart 8">
            <a:extLst>
              <a:ext uri="{FF2B5EF4-FFF2-40B4-BE49-F238E27FC236}">
                <a16:creationId xmlns:a16="http://schemas.microsoft.com/office/drawing/2014/main" id="{A1990B1C-D7C8-4CA3-97AA-34939087A4C8}"/>
              </a:ext>
            </a:extLst>
          </p:cNvPr>
          <p:cNvGraphicFramePr>
            <a:graphicFrameLocks/>
          </p:cNvGraphicFramePr>
          <p:nvPr/>
        </p:nvGraphicFramePr>
        <p:xfrm>
          <a:off x="514349" y="1481137"/>
          <a:ext cx="5362576" cy="3895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32561B4-3AE3-4E40-96E0-A124F3C38B46}"/>
              </a:ext>
            </a:extLst>
          </p:cNvPr>
          <p:cNvGraphicFramePr>
            <a:graphicFrameLocks/>
          </p:cNvGraphicFramePr>
          <p:nvPr/>
        </p:nvGraphicFramePr>
        <p:xfrm>
          <a:off x="6315075" y="1481137"/>
          <a:ext cx="5362576" cy="3895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369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Japan sales per editor</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12</a:t>
            </a:fld>
            <a:endParaRPr lang="en-CA"/>
          </a:p>
        </p:txBody>
      </p:sp>
      <p:graphicFrame>
        <p:nvGraphicFramePr>
          <p:cNvPr id="9" name="Chart 8">
            <a:extLst>
              <a:ext uri="{FF2B5EF4-FFF2-40B4-BE49-F238E27FC236}">
                <a16:creationId xmlns:a16="http://schemas.microsoft.com/office/drawing/2014/main" id="{552C7F53-0EE9-4DD5-9130-9A2BB8C6041D}"/>
              </a:ext>
            </a:extLst>
          </p:cNvPr>
          <p:cNvGraphicFramePr>
            <a:graphicFrameLocks/>
          </p:cNvGraphicFramePr>
          <p:nvPr/>
        </p:nvGraphicFramePr>
        <p:xfrm>
          <a:off x="514349" y="1481137"/>
          <a:ext cx="5362576" cy="3895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275ACBA8-CE86-468E-A27A-71A267A2694A}"/>
              </a:ext>
            </a:extLst>
          </p:cNvPr>
          <p:cNvGraphicFramePr>
            <a:graphicFrameLocks/>
          </p:cNvGraphicFramePr>
          <p:nvPr/>
        </p:nvGraphicFramePr>
        <p:xfrm>
          <a:off x="6315075" y="1481137"/>
          <a:ext cx="5362576" cy="3895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320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“Others” sales per editor</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13</a:t>
            </a:fld>
            <a:endParaRPr lang="en-CA"/>
          </a:p>
        </p:txBody>
      </p:sp>
      <p:graphicFrame>
        <p:nvGraphicFramePr>
          <p:cNvPr id="5" name="Chart 4">
            <a:extLst>
              <a:ext uri="{FF2B5EF4-FFF2-40B4-BE49-F238E27FC236}">
                <a16:creationId xmlns:a16="http://schemas.microsoft.com/office/drawing/2014/main" id="{F1EAAA38-6C30-4A05-871C-1814B99AC702}"/>
              </a:ext>
            </a:extLst>
          </p:cNvPr>
          <p:cNvGraphicFramePr>
            <a:graphicFrameLocks/>
          </p:cNvGraphicFramePr>
          <p:nvPr/>
        </p:nvGraphicFramePr>
        <p:xfrm>
          <a:off x="514349" y="1481137"/>
          <a:ext cx="5362576" cy="3895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9B60D2E-C434-4C5A-BBFA-B87B36C93E74}"/>
              </a:ext>
            </a:extLst>
          </p:cNvPr>
          <p:cNvGraphicFramePr>
            <a:graphicFrameLocks/>
          </p:cNvGraphicFramePr>
          <p:nvPr/>
        </p:nvGraphicFramePr>
        <p:xfrm>
          <a:off x="6315075" y="1481137"/>
          <a:ext cx="5362576" cy="3895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180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1F8D-5742-8AA7-3C8C-AF4815AF04D0}"/>
              </a:ext>
            </a:extLst>
          </p:cNvPr>
          <p:cNvSpPr>
            <a:spLocks noGrp="1"/>
          </p:cNvSpPr>
          <p:nvPr>
            <p:ph type="title"/>
          </p:nvPr>
        </p:nvSpPr>
        <p:spPr/>
        <p:txBody>
          <a:bodyPr/>
          <a:lstStyle/>
          <a:p>
            <a:r>
              <a:rPr lang="en-CA" dirty="0"/>
              <a:t>Conclusion on best companies</a:t>
            </a:r>
          </a:p>
        </p:txBody>
      </p:sp>
      <p:sp>
        <p:nvSpPr>
          <p:cNvPr id="3" name="Content Placeholder 2">
            <a:extLst>
              <a:ext uri="{FF2B5EF4-FFF2-40B4-BE49-F238E27FC236}">
                <a16:creationId xmlns:a16="http://schemas.microsoft.com/office/drawing/2014/main" id="{830BA34F-EA2E-1B61-602F-1FE16609DC59}"/>
              </a:ext>
            </a:extLst>
          </p:cNvPr>
          <p:cNvSpPr>
            <a:spLocks noGrp="1"/>
          </p:cNvSpPr>
          <p:nvPr>
            <p:ph idx="1"/>
          </p:nvPr>
        </p:nvSpPr>
        <p:spPr>
          <a:xfrm>
            <a:off x="838200" y="1425030"/>
            <a:ext cx="10515600" cy="4351338"/>
          </a:xfrm>
        </p:spPr>
        <p:txBody>
          <a:bodyPr>
            <a:noAutofit/>
          </a:bodyPr>
          <a:lstStyle/>
          <a:p>
            <a:r>
              <a:rPr lang="en-US" sz="1200" dirty="0"/>
              <a:t>As expected, Nintendo is dominating all over the world. To be more precise it dominating in the three main regions of this dataset, but not in the rest of the world where Electronic Arts, the editor of the soccer game </a:t>
            </a:r>
            <a:r>
              <a:rPr lang="en-US" sz="1200" dirty="0" err="1"/>
              <a:t>Fifa</a:t>
            </a:r>
            <a:r>
              <a:rPr lang="en-US" sz="1200" dirty="0"/>
              <a:t>, is holding the first place of the top.</a:t>
            </a:r>
          </a:p>
          <a:p>
            <a:endParaRPr lang="en-US" sz="1200" dirty="0"/>
          </a:p>
          <a:p>
            <a:r>
              <a:rPr lang="en-US" sz="1200" dirty="0"/>
              <a:t>The domination of Nintendo is enormous especially in Japan, where the sales done by Nintendo alone are higher than the combined sales of the rest of the top 6. </a:t>
            </a:r>
          </a:p>
          <a:p>
            <a:r>
              <a:rPr lang="en-US" sz="1200" dirty="0"/>
              <a:t>Even though Japan has a fifth of the European population, Nintendo is selling more games in Japan than in Europe.</a:t>
            </a:r>
          </a:p>
          <a:p>
            <a:endParaRPr lang="en-US" sz="1200" dirty="0"/>
          </a:p>
          <a:p>
            <a:r>
              <a:rPr lang="en-US" sz="1200" dirty="0"/>
              <a:t>Once again, those plot shows that is </a:t>
            </a:r>
            <a:r>
              <a:rPr lang="en-US" sz="1200" dirty="0" err="1"/>
              <a:t>is</a:t>
            </a:r>
            <a:r>
              <a:rPr lang="en-US" sz="1200" dirty="0"/>
              <a:t> really hard to get Japanese market for foreign companies as the top 10 selling companies in Japan are Japanese.</a:t>
            </a:r>
          </a:p>
          <a:p>
            <a:endParaRPr lang="en-US" sz="1200" dirty="0"/>
          </a:p>
          <a:p>
            <a:r>
              <a:rPr lang="en-US" sz="1200" dirty="0"/>
              <a:t>The </a:t>
            </a:r>
            <a:r>
              <a:rPr lang="en-US" sz="1200" dirty="0" err="1"/>
              <a:t>Playstation</a:t>
            </a:r>
            <a:r>
              <a:rPr lang="en-US" sz="1200" dirty="0"/>
              <a:t> 2 is the platform that sold the most video games around the world, especially in Europe. One may note that in North America, the XBOX 360 is a few million of units better than the PS2. This can be explained by the fact that the XBOX 360 is manufactured by Microsoft, an American Company.</a:t>
            </a:r>
          </a:p>
          <a:p>
            <a:endParaRPr lang="en-US" sz="1200" dirty="0"/>
          </a:p>
          <a:p>
            <a:r>
              <a:rPr lang="en-US" sz="1200" dirty="0"/>
              <a:t>In Japan, Nintendo remains king, with the portable platform DS.</a:t>
            </a:r>
          </a:p>
          <a:p>
            <a:endParaRPr lang="en-US" sz="1200" dirty="0"/>
          </a:p>
          <a:p>
            <a:r>
              <a:rPr lang="en-US" sz="1200" dirty="0"/>
              <a:t>Even though Nintendo is dominating the global sales we can see that it's main consoles are not selling more than the </a:t>
            </a:r>
            <a:r>
              <a:rPr lang="en-US" sz="1200" dirty="0" err="1"/>
              <a:t>Playstations</a:t>
            </a:r>
            <a:r>
              <a:rPr lang="en-US" sz="1200" dirty="0"/>
              <a:t> or Xbox. This could be explain by the amount of games edited by Nintendo (716 known licensed games). This could also be explained by the amount of different editor participating to the </a:t>
            </a:r>
            <a:r>
              <a:rPr lang="en-US" sz="1200" dirty="0" err="1"/>
              <a:t>Playstations</a:t>
            </a:r>
            <a:r>
              <a:rPr lang="en-US" sz="1200" dirty="0"/>
              <a:t> game sales. There is most likely more editors developing for PS2 for example than there is editor developing for the Wii. Which means that most of the games sold on the Nintendo platforms were probably Nintendo games.</a:t>
            </a:r>
          </a:p>
          <a:p>
            <a:endParaRPr lang="en-US" sz="1200" dirty="0"/>
          </a:p>
          <a:p>
            <a:r>
              <a:rPr lang="en-US" sz="1200" dirty="0"/>
              <a:t>Fun fact, Wii Sports with its 80 millions units sold, represent almost 10% of all games sold on the Wii.</a:t>
            </a:r>
            <a:endParaRPr lang="en-CA" sz="1200" dirty="0"/>
          </a:p>
        </p:txBody>
      </p:sp>
      <p:sp>
        <p:nvSpPr>
          <p:cNvPr id="4" name="Date Placeholder 3">
            <a:extLst>
              <a:ext uri="{FF2B5EF4-FFF2-40B4-BE49-F238E27FC236}">
                <a16:creationId xmlns:a16="http://schemas.microsoft.com/office/drawing/2014/main" id="{B4C4581F-2C61-10C3-895F-982C95F54FE9}"/>
              </a:ext>
            </a:extLst>
          </p:cNvPr>
          <p:cNvSpPr>
            <a:spLocks noGrp="1"/>
          </p:cNvSpPr>
          <p:nvPr>
            <p:ph type="dt" sz="half" idx="10"/>
          </p:nvPr>
        </p:nvSpPr>
        <p:spPr/>
        <p:txBody>
          <a:bodyPr/>
          <a:lstStyle/>
          <a:p>
            <a:fld id="{B832D615-629F-4E33-BBFE-7FCA025CEB9F}" type="datetime1">
              <a:rPr lang="en-CA" smtClean="0"/>
              <a:t>2022-09-26</a:t>
            </a:fld>
            <a:endParaRPr lang="en-CA"/>
          </a:p>
        </p:txBody>
      </p:sp>
      <p:sp>
        <p:nvSpPr>
          <p:cNvPr id="5" name="Slide Number Placeholder 4">
            <a:extLst>
              <a:ext uri="{FF2B5EF4-FFF2-40B4-BE49-F238E27FC236}">
                <a16:creationId xmlns:a16="http://schemas.microsoft.com/office/drawing/2014/main" id="{938CA619-D1C8-4209-6EF8-EBFF277F4E1D}"/>
              </a:ext>
            </a:extLst>
          </p:cNvPr>
          <p:cNvSpPr>
            <a:spLocks noGrp="1"/>
          </p:cNvSpPr>
          <p:nvPr>
            <p:ph type="sldNum" sz="quarter" idx="12"/>
          </p:nvPr>
        </p:nvSpPr>
        <p:spPr/>
        <p:txBody>
          <a:bodyPr/>
          <a:lstStyle/>
          <a:p>
            <a:fld id="{1E13695D-6FB9-4DD0-A224-30ADF046B108}" type="slidenum">
              <a:rPr lang="en-CA" smtClean="0"/>
              <a:t>14</a:t>
            </a:fld>
            <a:endParaRPr lang="en-CA"/>
          </a:p>
        </p:txBody>
      </p:sp>
    </p:spTree>
    <p:extLst>
      <p:ext uri="{BB962C8B-B14F-4D97-AF65-F5344CB8AC3E}">
        <p14:creationId xmlns:p14="http://schemas.microsoft.com/office/powerpoint/2010/main" val="157835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199" y="443358"/>
            <a:ext cx="10646229" cy="619088"/>
          </a:xfrm>
        </p:spPr>
        <p:txBody>
          <a:bodyPr>
            <a:normAutofit fontScale="90000"/>
          </a:bodyPr>
          <a:lstStyle/>
          <a:p>
            <a:r>
              <a:rPr lang="en-US" dirty="0"/>
              <a:t>Best selling platforms</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15</a:t>
            </a:fld>
            <a:endParaRPr lang="en-CA"/>
          </a:p>
        </p:txBody>
      </p:sp>
      <p:graphicFrame>
        <p:nvGraphicFramePr>
          <p:cNvPr id="3" name="Chart 2">
            <a:extLst>
              <a:ext uri="{FF2B5EF4-FFF2-40B4-BE49-F238E27FC236}">
                <a16:creationId xmlns:a16="http://schemas.microsoft.com/office/drawing/2014/main" id="{F0E7CF25-61D7-E212-3E0E-60E355E258D7}"/>
              </a:ext>
            </a:extLst>
          </p:cNvPr>
          <p:cNvGraphicFramePr>
            <a:graphicFrameLocks/>
          </p:cNvGraphicFramePr>
          <p:nvPr>
            <p:extLst>
              <p:ext uri="{D42A27DB-BD31-4B8C-83A1-F6EECF244321}">
                <p14:modId xmlns:p14="http://schemas.microsoft.com/office/powerpoint/2010/main" val="1073667917"/>
              </p:ext>
            </p:extLst>
          </p:nvPr>
        </p:nvGraphicFramePr>
        <p:xfrm>
          <a:off x="0" y="1176455"/>
          <a:ext cx="6022279" cy="523818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50F633A-1707-375B-5DCB-284C3678F621}"/>
              </a:ext>
            </a:extLst>
          </p:cNvPr>
          <p:cNvSpPr txBox="1"/>
          <p:nvPr/>
        </p:nvSpPr>
        <p:spPr>
          <a:xfrm>
            <a:off x="6498462" y="1631906"/>
            <a:ext cx="4070954" cy="4493538"/>
          </a:xfrm>
          <a:prstGeom prst="rect">
            <a:avLst/>
          </a:prstGeom>
          <a:noFill/>
        </p:spPr>
        <p:txBody>
          <a:bodyPr wrap="square" rtlCol="0">
            <a:spAutoFit/>
          </a:bodyPr>
          <a:lstStyle/>
          <a:p>
            <a:pPr marL="171450" indent="-171450">
              <a:buFont typeface="Arial" panose="020B0604020202020204" pitchFamily="34" charset="0"/>
              <a:buChar char="•"/>
            </a:pPr>
            <a:r>
              <a:rPr lang="en-US" sz="1100" dirty="0"/>
              <a:t>In the 90s the </a:t>
            </a:r>
            <a:r>
              <a:rPr lang="en-US" sz="1100" dirty="0" err="1"/>
              <a:t>playstation</a:t>
            </a:r>
            <a:r>
              <a:rPr lang="en-US" sz="1100" dirty="0"/>
              <a:t> dominates. Then in the 2000s the </a:t>
            </a:r>
            <a:r>
              <a:rPr lang="en-US" sz="1100" dirty="0" err="1"/>
              <a:t>playstation</a:t>
            </a:r>
            <a:r>
              <a:rPr lang="en-US" sz="1100" dirty="0"/>
              <a:t> 2 is destroying the young competition that is the Microsoft Xbox. With the next generation of platform and the Xbox360, </a:t>
            </a:r>
            <a:r>
              <a:rPr lang="en-US" sz="1100" dirty="0" err="1"/>
              <a:t>Mixrosoft</a:t>
            </a:r>
            <a:r>
              <a:rPr lang="en-US" sz="1100" dirty="0"/>
              <a:t> strikes back and takes more market than the PS3. But Nintendo, with the Wii and the DS takes almost half of the market.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One generation after the </a:t>
            </a:r>
            <a:r>
              <a:rPr lang="en-US" sz="1100" dirty="0" err="1"/>
              <a:t>Playstation</a:t>
            </a:r>
            <a:r>
              <a:rPr lang="en-US" sz="1100" dirty="0"/>
              <a:t> 4 seems to be destroying the </a:t>
            </a:r>
            <a:r>
              <a:rPr lang="en-US" sz="1100" dirty="0" err="1"/>
              <a:t>competiton</a:t>
            </a:r>
            <a:r>
              <a:rPr lang="en-US" sz="1100" dirty="0"/>
              <a:t> once again. And the </a:t>
            </a:r>
            <a:r>
              <a:rPr lang="en-US" sz="1100" dirty="0" err="1"/>
              <a:t>WiiU</a:t>
            </a:r>
            <a:r>
              <a:rPr lang="en-US" sz="1100" dirty="0"/>
              <a:t> is struggling to get market share.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Fun fact, it seems that the year of the release of the PS4 and the </a:t>
            </a:r>
            <a:r>
              <a:rPr lang="en-US" sz="1100" dirty="0" err="1"/>
              <a:t>XOne</a:t>
            </a:r>
            <a:r>
              <a:rPr lang="en-US" sz="1100" dirty="0"/>
              <a:t>, their market share was similar. Though with time, PS4 started taking more and more of the market.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 can also see that between 2005 and 2011 the amount of games sold was way higher than in 2016. Is it because of a migration to other type of platforms ? We can think about mobile phone gaming that is the biggest gaming industry currently. But also we can think about the </a:t>
            </a:r>
            <a:r>
              <a:rPr lang="en-US" sz="1100" dirty="0" err="1"/>
              <a:t>emergance</a:t>
            </a:r>
            <a:r>
              <a:rPr lang="en-US" sz="1100" dirty="0"/>
              <a:t> of free to play PC games with longer life span, like League of Legends or Fortnite.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Even games like Counter-Strike Global Offensive have been around for many years and only requires a one time purchase. All that making business models like Activision's or EA of releasing the same game every year less interesting for gamers.</a:t>
            </a:r>
            <a:endParaRPr lang="en-CA" sz="1100" dirty="0"/>
          </a:p>
        </p:txBody>
      </p:sp>
    </p:spTree>
    <p:extLst>
      <p:ext uri="{BB962C8B-B14F-4D97-AF65-F5344CB8AC3E}">
        <p14:creationId xmlns:p14="http://schemas.microsoft.com/office/powerpoint/2010/main" val="18239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Presentation of the dataset</a:t>
            </a:r>
            <a:endParaRPr lang="en-CA" dirty="0"/>
          </a:p>
        </p:txBody>
      </p:sp>
      <p:sp>
        <p:nvSpPr>
          <p:cNvPr id="6" name="Content Placeholder 5">
            <a:extLst>
              <a:ext uri="{FF2B5EF4-FFF2-40B4-BE49-F238E27FC236}">
                <a16:creationId xmlns:a16="http://schemas.microsoft.com/office/drawing/2014/main" id="{1A4A4A83-F269-D5F0-1BF7-D1D69F647FDD}"/>
              </a:ext>
            </a:extLst>
          </p:cNvPr>
          <p:cNvSpPr>
            <a:spLocks noGrp="1"/>
          </p:cNvSpPr>
          <p:nvPr>
            <p:ph idx="1"/>
          </p:nvPr>
        </p:nvSpPr>
        <p:spPr>
          <a:xfrm>
            <a:off x="457200" y="1703705"/>
            <a:ext cx="10515600" cy="4351338"/>
          </a:xfrm>
        </p:spPr>
        <p:txBody>
          <a:bodyPr>
            <a:normAutofit/>
          </a:bodyPr>
          <a:lstStyle/>
          <a:p>
            <a:r>
              <a:rPr lang="en-US" sz="1800" dirty="0"/>
              <a:t>Metacritic, is a website that collect reviews of movies, songs and video games. By scrapping this website the creator of this dataset was able to get interesting data on the video games industry between 1986 and 2016. This dataset can be divided in three categories of data :</a:t>
            </a:r>
          </a:p>
          <a:p>
            <a:r>
              <a:rPr lang="en-US" sz="1800" dirty="0"/>
              <a:t>    -1) The information on the game: Name, Year of release, Publisher or even Genre;</a:t>
            </a:r>
          </a:p>
          <a:p>
            <a:r>
              <a:rPr lang="en-US" sz="1800" dirty="0"/>
              <a:t>    -2) The number of million units sold (per region): North America, Europe, Japan, Other and Global;</a:t>
            </a:r>
          </a:p>
          <a:p>
            <a:r>
              <a:rPr lang="en-US" sz="1800" dirty="0"/>
              <a:t>    -3) Finally, the critics: divided between user critics and a critic score determined by averaging the critics of a number of different </a:t>
            </a:r>
            <a:r>
              <a:rPr lang="en-US" sz="1800" dirty="0" err="1"/>
              <a:t>profesional</a:t>
            </a:r>
            <a:r>
              <a:rPr lang="en-US" sz="1800" dirty="0"/>
              <a:t> critics.</a:t>
            </a:r>
          </a:p>
          <a:p>
            <a:pPr marL="0" indent="0">
              <a:buNone/>
            </a:pPr>
            <a:endParaRPr lang="en-US"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2</a:t>
            </a:fld>
            <a:endParaRPr lang="en-CA"/>
          </a:p>
        </p:txBody>
      </p:sp>
    </p:spTree>
    <p:extLst>
      <p:ext uri="{BB962C8B-B14F-4D97-AF65-F5344CB8AC3E}">
        <p14:creationId xmlns:p14="http://schemas.microsoft.com/office/powerpoint/2010/main" val="326685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Analysis plan</a:t>
            </a:r>
            <a:endParaRPr lang="en-CA" dirty="0"/>
          </a:p>
        </p:txBody>
      </p:sp>
      <p:sp>
        <p:nvSpPr>
          <p:cNvPr id="6" name="Content Placeholder 5">
            <a:extLst>
              <a:ext uri="{FF2B5EF4-FFF2-40B4-BE49-F238E27FC236}">
                <a16:creationId xmlns:a16="http://schemas.microsoft.com/office/drawing/2014/main" id="{1A4A4A83-F269-D5F0-1BF7-D1D69F647FDD}"/>
              </a:ext>
            </a:extLst>
          </p:cNvPr>
          <p:cNvSpPr>
            <a:spLocks noGrp="1"/>
          </p:cNvSpPr>
          <p:nvPr>
            <p:ph idx="1"/>
          </p:nvPr>
        </p:nvSpPr>
        <p:spPr/>
        <p:txBody>
          <a:bodyPr>
            <a:normAutofit/>
          </a:bodyPr>
          <a:lstStyle/>
          <a:p>
            <a:r>
              <a:rPr lang="en-US" sz="1800" dirty="0"/>
              <a:t>For the purpose of this analysis, the critic aspect will be ignore to focus more on the sales. The following question will be answered: What are the most successful games ? Which region is leading the global sales trend ? What is the most successful editor ? And finally for which platform sold more games ?</a:t>
            </a:r>
          </a:p>
          <a:p>
            <a:endParaRPr lang="en-US" sz="1800" dirty="0"/>
          </a:p>
          <a:p>
            <a:r>
              <a:rPr lang="en-US" sz="1800" dirty="0"/>
              <a:t>This is a first try at doing an analysis of this type using </a:t>
            </a:r>
            <a:r>
              <a:rPr lang="en-US" sz="1800" dirty="0" err="1"/>
              <a:t>Jupyter</a:t>
            </a:r>
            <a:r>
              <a:rPr lang="en-US" sz="1800" dirty="0"/>
              <a:t> Notebook and Python. A particular focus will be </a:t>
            </a:r>
            <a:r>
              <a:rPr lang="en-US" sz="1800" dirty="0" err="1"/>
              <a:t>adress</a:t>
            </a:r>
            <a:r>
              <a:rPr lang="en-US" sz="1800" dirty="0"/>
              <a:t> to the following learning points:</a:t>
            </a:r>
          </a:p>
          <a:p>
            <a:r>
              <a:rPr lang="en-US" sz="1800" dirty="0"/>
              <a:t>    - Data manipulation with pandas;</a:t>
            </a:r>
          </a:p>
          <a:p>
            <a:r>
              <a:rPr lang="en-US" sz="1800" dirty="0"/>
              <a:t>    - Data visualization with seaborn and matplotlib;</a:t>
            </a:r>
            <a:endParaRPr lang="en-CA" sz="1800"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3</a:t>
            </a:fld>
            <a:endParaRPr lang="en-CA"/>
          </a:p>
        </p:txBody>
      </p:sp>
    </p:spTree>
    <p:extLst>
      <p:ext uri="{BB962C8B-B14F-4D97-AF65-F5344CB8AC3E}">
        <p14:creationId xmlns:p14="http://schemas.microsoft.com/office/powerpoint/2010/main" val="167981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283028" y="249533"/>
            <a:ext cx="10058400" cy="619088"/>
          </a:xfrm>
        </p:spPr>
        <p:txBody>
          <a:bodyPr>
            <a:noAutofit/>
          </a:bodyPr>
          <a:lstStyle/>
          <a:p>
            <a:r>
              <a:rPr lang="en-US" sz="3600" dirty="0"/>
              <a:t>Top 10 World best sellers</a:t>
            </a:r>
            <a:endParaRPr lang="en-CA" sz="3600"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4</a:t>
            </a:fld>
            <a:endParaRPr lang="en-CA"/>
          </a:p>
        </p:txBody>
      </p:sp>
      <p:sp>
        <p:nvSpPr>
          <p:cNvPr id="3" name="TextBox 2">
            <a:extLst>
              <a:ext uri="{FF2B5EF4-FFF2-40B4-BE49-F238E27FC236}">
                <a16:creationId xmlns:a16="http://schemas.microsoft.com/office/drawing/2014/main" id="{52F5C015-8C42-4EE9-BC24-AFC1D2897C44}"/>
              </a:ext>
            </a:extLst>
          </p:cNvPr>
          <p:cNvSpPr txBox="1"/>
          <p:nvPr/>
        </p:nvSpPr>
        <p:spPr>
          <a:xfrm>
            <a:off x="6782732" y="2465186"/>
            <a:ext cx="540926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Wii sports is the best selling game of all time. Two times more unit sold than the second in the top 10.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games are edited by Nintendo, except the number 10, "Duck Hunt".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Wii sports is an outlier, as the rest of the top is pretty stacked</a:t>
            </a:r>
          </a:p>
          <a:p>
            <a:pPr marL="285750" indent="-285750">
              <a:buFont typeface="Arial" panose="020B0604020202020204" pitchFamily="34" charset="0"/>
              <a:buChar char="•"/>
            </a:pPr>
            <a:endParaRPr lang="en-US" sz="1600" dirty="0"/>
          </a:p>
        </p:txBody>
      </p:sp>
      <p:graphicFrame>
        <p:nvGraphicFramePr>
          <p:cNvPr id="4" name="Chart 3">
            <a:extLst>
              <a:ext uri="{FF2B5EF4-FFF2-40B4-BE49-F238E27FC236}">
                <a16:creationId xmlns:a16="http://schemas.microsoft.com/office/drawing/2014/main" id="{052A332D-7BD2-4316-B136-9AC2150906E8}"/>
              </a:ext>
            </a:extLst>
          </p:cNvPr>
          <p:cNvGraphicFramePr>
            <a:graphicFrameLocks/>
          </p:cNvGraphicFramePr>
          <p:nvPr>
            <p:extLst>
              <p:ext uri="{D42A27DB-BD31-4B8C-83A1-F6EECF244321}">
                <p14:modId xmlns:p14="http://schemas.microsoft.com/office/powerpoint/2010/main" val="3064928788"/>
              </p:ext>
            </p:extLst>
          </p:nvPr>
        </p:nvGraphicFramePr>
        <p:xfrm>
          <a:off x="-69669" y="1522154"/>
          <a:ext cx="6953250" cy="4467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6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283029" y="269187"/>
            <a:ext cx="10058400" cy="619088"/>
          </a:xfrm>
        </p:spPr>
        <p:txBody>
          <a:bodyPr>
            <a:normAutofit fontScale="90000"/>
          </a:bodyPr>
          <a:lstStyle/>
          <a:p>
            <a:r>
              <a:rPr lang="en-US" sz="4000" dirty="0"/>
              <a:t>Top 10 best selling games per region</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5</a:t>
            </a:fld>
            <a:endParaRPr lang="en-CA"/>
          </a:p>
        </p:txBody>
      </p:sp>
      <p:graphicFrame>
        <p:nvGraphicFramePr>
          <p:cNvPr id="9" name="Chart 8">
            <a:extLst>
              <a:ext uri="{FF2B5EF4-FFF2-40B4-BE49-F238E27FC236}">
                <a16:creationId xmlns:a16="http://schemas.microsoft.com/office/drawing/2014/main" id="{76BC3ACA-FFC2-4E2F-AC2C-324056610991}"/>
              </a:ext>
            </a:extLst>
          </p:cNvPr>
          <p:cNvGraphicFramePr>
            <a:graphicFrameLocks/>
          </p:cNvGraphicFramePr>
          <p:nvPr>
            <p:extLst>
              <p:ext uri="{D42A27DB-BD31-4B8C-83A1-F6EECF244321}">
                <p14:modId xmlns:p14="http://schemas.microsoft.com/office/powerpoint/2010/main" val="2053071308"/>
              </p:ext>
            </p:extLst>
          </p:nvPr>
        </p:nvGraphicFramePr>
        <p:xfrm>
          <a:off x="0" y="1800807"/>
          <a:ext cx="5728996" cy="41230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3DF5D4C5-1AE6-4C69-A05E-51282F962690}"/>
              </a:ext>
            </a:extLst>
          </p:cNvPr>
          <p:cNvGraphicFramePr>
            <a:graphicFrameLocks/>
          </p:cNvGraphicFramePr>
          <p:nvPr>
            <p:extLst>
              <p:ext uri="{D42A27DB-BD31-4B8C-83A1-F6EECF244321}">
                <p14:modId xmlns:p14="http://schemas.microsoft.com/office/powerpoint/2010/main" val="2770779726"/>
              </p:ext>
            </p:extLst>
          </p:nvPr>
        </p:nvGraphicFramePr>
        <p:xfrm>
          <a:off x="5635690" y="1800807"/>
          <a:ext cx="6456201" cy="4123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059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283029" y="269187"/>
            <a:ext cx="10058400" cy="619088"/>
          </a:xfrm>
        </p:spPr>
        <p:txBody>
          <a:bodyPr>
            <a:normAutofit fontScale="90000"/>
          </a:bodyPr>
          <a:lstStyle/>
          <a:p>
            <a:r>
              <a:rPr lang="en-US" sz="4000" dirty="0"/>
              <a:t>Top 10 best selling games per region</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6</a:t>
            </a:fld>
            <a:endParaRPr lang="en-CA"/>
          </a:p>
        </p:txBody>
      </p:sp>
      <p:graphicFrame>
        <p:nvGraphicFramePr>
          <p:cNvPr id="3" name="Chart 2">
            <a:extLst>
              <a:ext uri="{FF2B5EF4-FFF2-40B4-BE49-F238E27FC236}">
                <a16:creationId xmlns:a16="http://schemas.microsoft.com/office/drawing/2014/main" id="{BB3E590B-9C1D-40A0-A956-891378B3C011}"/>
              </a:ext>
            </a:extLst>
          </p:cNvPr>
          <p:cNvGraphicFramePr>
            <a:graphicFrameLocks/>
          </p:cNvGraphicFramePr>
          <p:nvPr>
            <p:extLst>
              <p:ext uri="{D42A27DB-BD31-4B8C-83A1-F6EECF244321}">
                <p14:modId xmlns:p14="http://schemas.microsoft.com/office/powerpoint/2010/main" val="183272816"/>
              </p:ext>
            </p:extLst>
          </p:nvPr>
        </p:nvGraphicFramePr>
        <p:xfrm>
          <a:off x="0" y="1568928"/>
          <a:ext cx="5934269" cy="44213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BA853F2-E97A-4E6B-9905-1D1DEBD81A7A}"/>
              </a:ext>
            </a:extLst>
          </p:cNvPr>
          <p:cNvGraphicFramePr>
            <a:graphicFrameLocks/>
          </p:cNvGraphicFramePr>
          <p:nvPr>
            <p:extLst>
              <p:ext uri="{D42A27DB-BD31-4B8C-83A1-F6EECF244321}">
                <p14:modId xmlns:p14="http://schemas.microsoft.com/office/powerpoint/2010/main" val="4024879145"/>
              </p:ext>
            </p:extLst>
          </p:nvPr>
        </p:nvGraphicFramePr>
        <p:xfrm>
          <a:off x="5760098" y="1668002"/>
          <a:ext cx="6307494" cy="4421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537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283028" y="249533"/>
            <a:ext cx="10058400" cy="619088"/>
          </a:xfrm>
        </p:spPr>
        <p:txBody>
          <a:bodyPr>
            <a:noAutofit/>
          </a:bodyPr>
          <a:lstStyle/>
          <a:p>
            <a:r>
              <a:rPr lang="en-US" sz="3600" dirty="0"/>
              <a:t>Top 10 best selling games per region</a:t>
            </a:r>
            <a:endParaRPr lang="en-CA" sz="3600"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7</a:t>
            </a:fld>
            <a:endParaRPr lang="en-CA"/>
          </a:p>
        </p:txBody>
      </p:sp>
      <p:sp>
        <p:nvSpPr>
          <p:cNvPr id="3" name="TextBox 2">
            <a:extLst>
              <a:ext uri="{FF2B5EF4-FFF2-40B4-BE49-F238E27FC236}">
                <a16:creationId xmlns:a16="http://schemas.microsoft.com/office/drawing/2014/main" id="{52F5C015-8C42-4EE9-BC24-AFC1D2897C44}"/>
              </a:ext>
            </a:extLst>
          </p:cNvPr>
          <p:cNvSpPr txBox="1"/>
          <p:nvPr/>
        </p:nvSpPr>
        <p:spPr>
          <a:xfrm>
            <a:off x="442891" y="1785917"/>
            <a:ext cx="7682205"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Wii sports is the best selling in Europe and in North America.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Wii sports is not the best seller in Japan, even though it is edited by Nintendo, a Japanese company.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is explainable by the fact that Wii Sports was sold along with the Wii both in Europe and North America, but not in Japan.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plots shows the domination of Nintendo :</a:t>
            </a:r>
          </a:p>
          <a:p>
            <a:pPr marL="742950" lvl="1" indent="-285750">
              <a:buFont typeface="Arial" panose="020B0604020202020204" pitchFamily="34" charset="0"/>
              <a:buChar char="•"/>
            </a:pPr>
            <a:r>
              <a:rPr lang="en-US" sz="1600" dirty="0"/>
              <a:t>8 games in the American Top 10</a:t>
            </a:r>
          </a:p>
          <a:p>
            <a:pPr marL="742950" lvl="1" indent="-285750">
              <a:buFont typeface="Arial" panose="020B0604020202020204" pitchFamily="34" charset="0"/>
              <a:buChar char="•"/>
            </a:pPr>
            <a:r>
              <a:rPr lang="en-US" sz="1600" dirty="0"/>
              <a:t>8 in the European</a:t>
            </a:r>
          </a:p>
          <a:p>
            <a:pPr marL="742950" lvl="1" indent="-285750">
              <a:buFont typeface="Arial" panose="020B0604020202020204" pitchFamily="34" charset="0"/>
              <a:buChar char="•"/>
            </a:pPr>
            <a:r>
              <a:rPr lang="en-US" sz="1600" dirty="0"/>
              <a:t>10 in the Japanese</a:t>
            </a:r>
          </a:p>
          <a:p>
            <a:pPr marL="742950" lvl="1" indent="-285750">
              <a:buFont typeface="Arial" panose="020B0604020202020204" pitchFamily="34" charset="0"/>
              <a:buChar char="•"/>
            </a:pPr>
            <a:r>
              <a:rPr lang="en-US" sz="1600" dirty="0"/>
              <a:t>6 in the other regions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8279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Autofit/>
          </a:bodyPr>
          <a:lstStyle/>
          <a:p>
            <a:r>
              <a:rPr lang="en-US" sz="3600" dirty="0"/>
              <a:t>Correlation between sales regions</a:t>
            </a:r>
            <a:endParaRPr lang="en-CA" sz="3600"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8</a:t>
            </a:fld>
            <a:endParaRPr lang="en-CA"/>
          </a:p>
        </p:txBody>
      </p:sp>
      <p:graphicFrame>
        <p:nvGraphicFramePr>
          <p:cNvPr id="5" name="Table 4">
            <a:extLst>
              <a:ext uri="{FF2B5EF4-FFF2-40B4-BE49-F238E27FC236}">
                <a16:creationId xmlns:a16="http://schemas.microsoft.com/office/drawing/2014/main" id="{BB3520DF-43FF-CCB4-F4C5-10A47AFB1D3F}"/>
              </a:ext>
            </a:extLst>
          </p:cNvPr>
          <p:cNvGraphicFramePr>
            <a:graphicFrameLocks noGrp="1"/>
          </p:cNvGraphicFramePr>
          <p:nvPr>
            <p:extLst>
              <p:ext uri="{D42A27DB-BD31-4B8C-83A1-F6EECF244321}">
                <p14:modId xmlns:p14="http://schemas.microsoft.com/office/powerpoint/2010/main" val="239272199"/>
              </p:ext>
            </p:extLst>
          </p:nvPr>
        </p:nvGraphicFramePr>
        <p:xfrm>
          <a:off x="251927" y="2013605"/>
          <a:ext cx="5205867" cy="3391586"/>
        </p:xfrm>
        <a:graphic>
          <a:graphicData uri="http://schemas.openxmlformats.org/drawingml/2006/table">
            <a:tbl>
              <a:tblPr/>
              <a:tblGrid>
                <a:gridCol w="863600">
                  <a:extLst>
                    <a:ext uri="{9D8B030D-6E8A-4147-A177-3AD203B41FA5}">
                      <a16:colId xmlns:a16="http://schemas.microsoft.com/office/drawing/2014/main" val="2852635363"/>
                    </a:ext>
                  </a:extLst>
                </a:gridCol>
                <a:gridCol w="893589">
                  <a:extLst>
                    <a:ext uri="{9D8B030D-6E8A-4147-A177-3AD203B41FA5}">
                      <a16:colId xmlns:a16="http://schemas.microsoft.com/office/drawing/2014/main" val="744420321"/>
                    </a:ext>
                  </a:extLst>
                </a:gridCol>
                <a:gridCol w="802433">
                  <a:extLst>
                    <a:ext uri="{9D8B030D-6E8A-4147-A177-3AD203B41FA5}">
                      <a16:colId xmlns:a16="http://schemas.microsoft.com/office/drawing/2014/main" val="587188414"/>
                    </a:ext>
                  </a:extLst>
                </a:gridCol>
                <a:gridCol w="821094">
                  <a:extLst>
                    <a:ext uri="{9D8B030D-6E8A-4147-A177-3AD203B41FA5}">
                      <a16:colId xmlns:a16="http://schemas.microsoft.com/office/drawing/2014/main" val="462091476"/>
                    </a:ext>
                  </a:extLst>
                </a:gridCol>
                <a:gridCol w="895739">
                  <a:extLst>
                    <a:ext uri="{9D8B030D-6E8A-4147-A177-3AD203B41FA5}">
                      <a16:colId xmlns:a16="http://schemas.microsoft.com/office/drawing/2014/main" val="28923527"/>
                    </a:ext>
                  </a:extLst>
                </a:gridCol>
                <a:gridCol w="929412">
                  <a:extLst>
                    <a:ext uri="{9D8B030D-6E8A-4147-A177-3AD203B41FA5}">
                      <a16:colId xmlns:a16="http://schemas.microsoft.com/office/drawing/2014/main" val="1096212379"/>
                    </a:ext>
                  </a:extLst>
                </a:gridCol>
              </a:tblGrid>
              <a:tr h="581471">
                <a:tc>
                  <a:txBody>
                    <a:bodyPr/>
                    <a:lstStyle/>
                    <a:p>
                      <a:pPr algn="l" fontAlgn="b"/>
                      <a:endParaRPr lang="en-CA"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NA Sales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EU Sales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Japan Sales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Other Sales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Global Sales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524571"/>
                  </a:ext>
                </a:extLst>
              </a:tr>
              <a:tr h="553782">
                <a:tc>
                  <a:txBody>
                    <a:bodyPr/>
                    <a:lstStyle/>
                    <a:p>
                      <a:pPr algn="ctr" fontAlgn="b"/>
                      <a:r>
                        <a:rPr lang="en-CA" sz="1200" b="1" i="0" u="none" strike="noStrike" dirty="0">
                          <a:solidFill>
                            <a:srgbClr val="000000"/>
                          </a:solidFill>
                          <a:effectLst/>
                          <a:latin typeface="Calibri" panose="020F0502020204030204" pitchFamily="34" charset="0"/>
                        </a:rPr>
                        <a:t>NA Sales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dirty="0">
                          <a:solidFill>
                            <a:schemeClr val="tx1"/>
                          </a:solidFill>
                          <a:effectLst/>
                          <a:latin typeface="Calibri" panose="020F0502020204030204" pitchFamily="34" charset="0"/>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CA" sz="1100" b="1" i="0" u="none" strike="noStrike">
                          <a:solidFill>
                            <a:schemeClr val="tx1"/>
                          </a:solidFill>
                          <a:effectLst/>
                          <a:latin typeface="Calibri" panose="020F0502020204030204" pitchFamily="34" charset="0"/>
                        </a:rPr>
                        <a:t>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ctr" fontAlgn="b"/>
                      <a:r>
                        <a:rPr lang="en-CA" sz="1100" b="1" i="0" u="none" strike="noStrike">
                          <a:solidFill>
                            <a:schemeClr val="tx1"/>
                          </a:solidFill>
                          <a:effectLst/>
                          <a:latin typeface="Calibri" panose="020F0502020204030204"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ctr" fontAlgn="b"/>
                      <a:r>
                        <a:rPr lang="en-CA" sz="1100" b="1" i="0" u="none" strike="noStrike">
                          <a:solidFill>
                            <a:schemeClr val="tx1"/>
                          </a:solidFill>
                          <a:effectLst/>
                          <a:latin typeface="Calibri" panose="020F0502020204030204" pitchFamily="34" charset="0"/>
                        </a:rPr>
                        <a:t>0.64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b"/>
                      <a:r>
                        <a:rPr lang="en-CA" sz="1100" b="1" i="0" u="none" strike="noStrike">
                          <a:solidFill>
                            <a:schemeClr val="tx1"/>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extLst>
                  <a:ext uri="{0D108BD9-81ED-4DB2-BD59-A6C34878D82A}">
                    <a16:rowId xmlns:a16="http://schemas.microsoft.com/office/drawing/2014/main" val="3904455541"/>
                  </a:ext>
                </a:extLst>
              </a:tr>
              <a:tr h="567298">
                <a:tc>
                  <a:txBody>
                    <a:bodyPr/>
                    <a:lstStyle/>
                    <a:p>
                      <a:pPr algn="ctr" fontAlgn="b"/>
                      <a:r>
                        <a:rPr lang="en-CA" sz="1200" b="1" i="0" u="none" strike="noStrike" dirty="0">
                          <a:solidFill>
                            <a:srgbClr val="000000"/>
                          </a:solidFill>
                          <a:effectLst/>
                          <a:latin typeface="Calibri" panose="020F0502020204030204" pitchFamily="34" charset="0"/>
                        </a:rPr>
                        <a:t>EU Sales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chemeClr val="tx1"/>
                          </a:solidFill>
                          <a:effectLst/>
                          <a:latin typeface="Calibri" panose="020F0502020204030204" pitchFamily="34" charset="0"/>
                        </a:rPr>
                        <a:t>0.77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ctr" fontAlgn="b"/>
                      <a:r>
                        <a:rPr lang="en-CA" sz="1100" b="1" i="0" u="none" strike="noStrike" dirty="0">
                          <a:solidFill>
                            <a:schemeClr val="tx1"/>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CA" sz="1100" b="1" i="0" u="none" strike="noStrike" dirty="0">
                          <a:solidFill>
                            <a:schemeClr val="tx1"/>
                          </a:solidFill>
                          <a:effectLst/>
                          <a:latin typeface="Calibri" panose="020F0502020204030204" pitchFamily="34" charset="0"/>
                        </a:rPr>
                        <a:t>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ctr" fontAlgn="b"/>
                      <a:r>
                        <a:rPr lang="en-CA" sz="1100" b="1" i="0" u="none" strike="noStrike">
                          <a:solidFill>
                            <a:schemeClr val="tx1"/>
                          </a:solidFill>
                          <a:effectLst/>
                          <a:latin typeface="Calibri" panose="020F0502020204030204" pitchFamily="34" charset="0"/>
                        </a:rPr>
                        <a:t>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b"/>
                      <a:r>
                        <a:rPr lang="en-CA" sz="1100" b="1" i="0" u="none" strike="noStrike">
                          <a:solidFill>
                            <a:schemeClr val="tx1"/>
                          </a:solidFill>
                          <a:effectLst/>
                          <a:latin typeface="Calibri" panose="020F0502020204030204" pitchFamily="34" charset="0"/>
                        </a:rPr>
                        <a:t>0.90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extLst>
                  <a:ext uri="{0D108BD9-81ED-4DB2-BD59-A6C34878D82A}">
                    <a16:rowId xmlns:a16="http://schemas.microsoft.com/office/drawing/2014/main" val="2112117433"/>
                  </a:ext>
                </a:extLst>
              </a:tr>
              <a:tr h="553782">
                <a:tc>
                  <a:txBody>
                    <a:bodyPr/>
                    <a:lstStyle/>
                    <a:p>
                      <a:pPr algn="ctr" fontAlgn="b"/>
                      <a:r>
                        <a:rPr lang="en-CA" sz="1200" b="1" i="0" u="none" strike="noStrike" dirty="0">
                          <a:solidFill>
                            <a:srgbClr val="000000"/>
                          </a:solidFill>
                          <a:effectLst/>
                          <a:latin typeface="Calibri" panose="020F0502020204030204" pitchFamily="34" charset="0"/>
                        </a:rPr>
                        <a:t>Japan Sales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chemeClr val="tx1"/>
                          </a:solidFill>
                          <a:effectLst/>
                          <a:latin typeface="Calibri" panose="020F0502020204030204" pitchFamily="34" charset="0"/>
                        </a:rPr>
                        <a:t>0.45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ctr" fontAlgn="b"/>
                      <a:r>
                        <a:rPr lang="en-CA" sz="1100" b="1" i="0" u="none" strike="noStrike">
                          <a:solidFill>
                            <a:schemeClr val="tx1"/>
                          </a:solidFill>
                          <a:effectLst/>
                          <a:latin typeface="Calibri" panose="020F0502020204030204" pitchFamily="34" charset="0"/>
                        </a:rPr>
                        <a:t>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ctr" fontAlgn="b"/>
                      <a:r>
                        <a:rPr lang="en-CA" sz="1100" b="1" i="0" u="none" strike="noStrike">
                          <a:solidFill>
                            <a:schemeClr val="tx1"/>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b"/>
                      <a:r>
                        <a:rPr lang="en-CA" sz="1100" b="1" i="0" u="none" strike="noStrike" dirty="0">
                          <a:solidFill>
                            <a:schemeClr val="tx1"/>
                          </a:solidFill>
                          <a:effectLst/>
                          <a:latin typeface="Calibri" panose="020F0502020204030204" pitchFamily="34" charset="0"/>
                        </a:rPr>
                        <a:t>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CA" sz="1100" b="1" i="0" u="none" strike="noStrike">
                          <a:solidFill>
                            <a:schemeClr val="tx1"/>
                          </a:solidFill>
                          <a:effectLst/>
                          <a:latin typeface="Calibri" panose="020F0502020204030204" pitchFamily="34" charset="0"/>
                        </a:rPr>
                        <a:t>0.61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extLst>
                  <a:ext uri="{0D108BD9-81ED-4DB2-BD59-A6C34878D82A}">
                    <a16:rowId xmlns:a16="http://schemas.microsoft.com/office/drawing/2014/main" val="2589678441"/>
                  </a:ext>
                </a:extLst>
              </a:tr>
              <a:tr h="553782">
                <a:tc>
                  <a:txBody>
                    <a:bodyPr/>
                    <a:lstStyle/>
                    <a:p>
                      <a:pPr algn="ctr" fontAlgn="b"/>
                      <a:r>
                        <a:rPr lang="en-CA" sz="1200" b="1" i="0" u="none" strike="noStrike" dirty="0">
                          <a:solidFill>
                            <a:srgbClr val="000000"/>
                          </a:solidFill>
                          <a:effectLst/>
                          <a:latin typeface="Calibri" panose="020F0502020204030204" pitchFamily="34" charset="0"/>
                        </a:rPr>
                        <a:t>Other Sales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chemeClr val="tx1"/>
                          </a:solidFill>
                          <a:effectLst/>
                          <a:latin typeface="Calibri" panose="020F0502020204030204" pitchFamily="34" charset="0"/>
                        </a:rPr>
                        <a:t>0.64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b"/>
                      <a:r>
                        <a:rPr lang="en-CA" sz="1100" b="1" i="0" u="none" strike="noStrike">
                          <a:solidFill>
                            <a:schemeClr val="tx1"/>
                          </a:solidFill>
                          <a:effectLst/>
                          <a:latin typeface="Calibri" panose="020F0502020204030204" pitchFamily="34" charset="0"/>
                        </a:rPr>
                        <a:t>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b"/>
                      <a:r>
                        <a:rPr lang="en-CA" sz="1100" b="1" i="0" u="none" strike="noStrike">
                          <a:solidFill>
                            <a:schemeClr val="tx1"/>
                          </a:solidFill>
                          <a:effectLst/>
                          <a:latin typeface="Calibri" panose="020F0502020204030204" pitchFamily="34" charset="0"/>
                        </a:rPr>
                        <a:t>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CA" sz="1100" b="1" i="0" u="none" strike="noStrike" dirty="0">
                          <a:solidFill>
                            <a:schemeClr val="tx1"/>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b"/>
                      <a:r>
                        <a:rPr lang="en-CA" sz="1100" b="1" i="0" u="none" strike="noStrike" dirty="0">
                          <a:solidFill>
                            <a:schemeClr val="tx1"/>
                          </a:solidFill>
                          <a:effectLst/>
                          <a:latin typeface="Calibri" panose="020F0502020204030204" pitchFamily="34" charset="0"/>
                        </a:rPr>
                        <a:t>0.75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2612278376"/>
                  </a:ext>
                </a:extLst>
              </a:tr>
              <a:tr h="581471">
                <a:tc>
                  <a:txBody>
                    <a:bodyPr/>
                    <a:lstStyle/>
                    <a:p>
                      <a:pPr algn="ctr" fontAlgn="b"/>
                      <a:r>
                        <a:rPr lang="en-CA" sz="1200" b="1" i="0" u="none" strike="noStrike" dirty="0">
                          <a:solidFill>
                            <a:srgbClr val="000000"/>
                          </a:solidFill>
                          <a:effectLst/>
                          <a:latin typeface="Calibri" panose="020F0502020204030204" pitchFamily="34" charset="0"/>
                        </a:rPr>
                        <a:t>Global Sales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chemeClr val="tx1"/>
                          </a:solidFill>
                          <a:effectLst/>
                          <a:latin typeface="Calibri" panose="020F0502020204030204" pitchFamily="34" charset="0"/>
                        </a:rPr>
                        <a:t>0.94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C97E"/>
                    </a:solidFill>
                  </a:tcPr>
                </a:tc>
                <a:tc>
                  <a:txBody>
                    <a:bodyPr/>
                    <a:lstStyle/>
                    <a:p>
                      <a:pPr algn="ctr" fontAlgn="b"/>
                      <a:r>
                        <a:rPr lang="en-CA" sz="1100" b="1" i="0" u="none" strike="noStrike">
                          <a:solidFill>
                            <a:schemeClr val="tx1"/>
                          </a:solidFill>
                          <a:effectLst/>
                          <a:latin typeface="Calibri" panose="020F0502020204030204" pitchFamily="34" charset="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1D07F"/>
                    </a:solidFill>
                  </a:tcPr>
                </a:tc>
                <a:tc>
                  <a:txBody>
                    <a:bodyPr/>
                    <a:lstStyle/>
                    <a:p>
                      <a:pPr algn="ctr" fontAlgn="b"/>
                      <a:r>
                        <a:rPr lang="en-CA" sz="1100" b="1" i="0" u="none" strike="noStrike">
                          <a:solidFill>
                            <a:schemeClr val="tx1"/>
                          </a:solidFill>
                          <a:effectLst/>
                          <a:latin typeface="Calibri" panose="020F0502020204030204" pitchFamily="34" charset="0"/>
                        </a:rPr>
                        <a:t>0.61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C47C"/>
                    </a:solidFill>
                  </a:tcPr>
                </a:tc>
                <a:tc>
                  <a:txBody>
                    <a:bodyPr/>
                    <a:lstStyle/>
                    <a:p>
                      <a:pPr algn="ctr" fontAlgn="b"/>
                      <a:r>
                        <a:rPr lang="en-CA" sz="1100" b="1" i="0" u="none" strike="noStrike">
                          <a:solidFill>
                            <a:schemeClr val="tx1"/>
                          </a:solidFill>
                          <a:effectLst/>
                          <a:latin typeface="Calibri" panose="020F0502020204030204" pitchFamily="34" charset="0"/>
                        </a:rPr>
                        <a:t>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tc>
                  <a:txBody>
                    <a:bodyPr/>
                    <a:lstStyle/>
                    <a:p>
                      <a:pPr algn="ctr" fontAlgn="b"/>
                      <a:r>
                        <a:rPr lang="en-CA" sz="1100" b="1" i="0" u="none" strike="noStrike" dirty="0">
                          <a:solidFill>
                            <a:schemeClr val="tx1"/>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BF7C"/>
                    </a:solidFill>
                  </a:tcPr>
                </a:tc>
                <a:extLst>
                  <a:ext uri="{0D108BD9-81ED-4DB2-BD59-A6C34878D82A}">
                    <a16:rowId xmlns:a16="http://schemas.microsoft.com/office/drawing/2014/main" val="3053450414"/>
                  </a:ext>
                </a:extLst>
              </a:tr>
            </a:tbl>
          </a:graphicData>
        </a:graphic>
      </p:graphicFrame>
      <p:sp>
        <p:nvSpPr>
          <p:cNvPr id="4" name="TextBox 3">
            <a:extLst>
              <a:ext uri="{FF2B5EF4-FFF2-40B4-BE49-F238E27FC236}">
                <a16:creationId xmlns:a16="http://schemas.microsoft.com/office/drawing/2014/main" id="{98030244-E405-96FF-011F-9EDFB100B20B}"/>
              </a:ext>
            </a:extLst>
          </p:cNvPr>
          <p:cNvSpPr txBox="1"/>
          <p:nvPr/>
        </p:nvSpPr>
        <p:spPr>
          <a:xfrm>
            <a:off x="5562600" y="2739902"/>
            <a:ext cx="6096000" cy="1938992"/>
          </a:xfrm>
          <a:prstGeom prst="rect">
            <a:avLst/>
          </a:prstGeom>
          <a:noFill/>
        </p:spPr>
        <p:txBody>
          <a:bodyPr wrap="square">
            <a:spAutoFit/>
          </a:bodyPr>
          <a:lstStyle/>
          <a:p>
            <a:pPr marL="171450" indent="-171450">
              <a:buFont typeface="Arial" panose="020B0604020202020204" pitchFamily="34" charset="0"/>
              <a:buChar char="•"/>
            </a:pPr>
            <a:r>
              <a:rPr lang="en-CA" sz="1200" dirty="0"/>
              <a:t>Global sales are driven mainly by North America and Europe.</a:t>
            </a:r>
          </a:p>
          <a:p>
            <a:pPr marL="628650" lvl="1" indent="-171450">
              <a:buFont typeface="Arial" panose="020B0604020202020204" pitchFamily="34" charset="0"/>
              <a:buChar char="•"/>
            </a:pPr>
            <a:r>
              <a:rPr lang="en-CA" sz="1200" dirty="0"/>
              <a:t>Population is more important in those regions than in Japan.</a:t>
            </a:r>
          </a:p>
          <a:p>
            <a:pPr marL="628650" lvl="1" indent="-171450">
              <a:buFont typeface="Arial" panose="020B0604020202020204" pitchFamily="34" charset="0"/>
              <a:buChar char="•"/>
            </a:pPr>
            <a:endParaRPr lang="en-CA" sz="1200" dirty="0"/>
          </a:p>
          <a:p>
            <a:pPr marL="171450" indent="-171450">
              <a:buFont typeface="Arial" panose="020B0604020202020204" pitchFamily="34" charset="0"/>
              <a:buChar char="•"/>
            </a:pPr>
            <a:r>
              <a:rPr lang="en-CA" sz="1200" dirty="0"/>
              <a:t>Decent correlations between Other regions sales and Global sales</a:t>
            </a:r>
          </a:p>
          <a:p>
            <a:pPr marL="171450" indent="-171450">
              <a:buFont typeface="Arial" panose="020B0604020202020204" pitchFamily="34" charset="0"/>
              <a:buChar char="•"/>
            </a:pPr>
            <a:endParaRPr lang="en-CA" sz="1200" dirty="0"/>
          </a:p>
          <a:p>
            <a:pPr marL="171450" indent="-171450">
              <a:buFont typeface="Arial" panose="020B0604020202020204" pitchFamily="34" charset="0"/>
              <a:buChar char="•"/>
            </a:pPr>
            <a:r>
              <a:rPr lang="en-CA" sz="1200" dirty="0"/>
              <a:t>Sales in Europe North America and Other regions have quite high correlations to one another.</a:t>
            </a:r>
          </a:p>
          <a:p>
            <a:pPr marL="171450" indent="-171450">
              <a:buFont typeface="Arial" panose="020B0604020202020204" pitchFamily="34" charset="0"/>
              <a:buChar char="•"/>
            </a:pPr>
            <a:endParaRPr lang="en-CA" sz="1200" dirty="0"/>
          </a:p>
          <a:p>
            <a:pPr marL="171450" indent="-171450">
              <a:buFont typeface="Arial" panose="020B0604020202020204" pitchFamily="34" charset="0"/>
              <a:buChar char="•"/>
            </a:pPr>
            <a:r>
              <a:rPr lang="en-CA" sz="1200" dirty="0"/>
              <a:t>Japanese sales have low correlations to the three other regions. Japanese people probably have a different taste in video games</a:t>
            </a:r>
          </a:p>
        </p:txBody>
      </p:sp>
    </p:spTree>
    <p:extLst>
      <p:ext uri="{BB962C8B-B14F-4D97-AF65-F5344CB8AC3E}">
        <p14:creationId xmlns:p14="http://schemas.microsoft.com/office/powerpoint/2010/main" val="317889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477-D6B0-C478-459E-4080E78AF80E}"/>
              </a:ext>
            </a:extLst>
          </p:cNvPr>
          <p:cNvSpPr>
            <a:spLocks noGrp="1"/>
          </p:cNvSpPr>
          <p:nvPr>
            <p:ph type="title"/>
          </p:nvPr>
        </p:nvSpPr>
        <p:spPr>
          <a:xfrm>
            <a:off x="457200" y="443358"/>
            <a:ext cx="10058400" cy="619088"/>
          </a:xfrm>
        </p:spPr>
        <p:txBody>
          <a:bodyPr>
            <a:normAutofit fontScale="90000"/>
          </a:bodyPr>
          <a:lstStyle/>
          <a:p>
            <a:r>
              <a:rPr lang="en-US" dirty="0"/>
              <a:t>Global sales per editor</a:t>
            </a:r>
            <a:endParaRPr lang="en-CA" dirty="0"/>
          </a:p>
        </p:txBody>
      </p:sp>
      <p:sp>
        <p:nvSpPr>
          <p:cNvPr id="7" name="Date Placeholder 6">
            <a:extLst>
              <a:ext uri="{FF2B5EF4-FFF2-40B4-BE49-F238E27FC236}">
                <a16:creationId xmlns:a16="http://schemas.microsoft.com/office/drawing/2014/main" id="{27007DAD-1FCA-3297-0E06-5EBB3E5D3643}"/>
              </a:ext>
            </a:extLst>
          </p:cNvPr>
          <p:cNvSpPr>
            <a:spLocks noGrp="1"/>
          </p:cNvSpPr>
          <p:nvPr>
            <p:ph type="dt" sz="half" idx="10"/>
          </p:nvPr>
        </p:nvSpPr>
        <p:spPr/>
        <p:txBody>
          <a:bodyPr/>
          <a:lstStyle/>
          <a:p>
            <a:fld id="{E677783A-E592-48D4-89BD-944600337041}" type="datetime1">
              <a:rPr lang="en-CA" smtClean="0"/>
              <a:t>2022-09-26</a:t>
            </a:fld>
            <a:endParaRPr lang="en-CA"/>
          </a:p>
        </p:txBody>
      </p:sp>
      <p:sp>
        <p:nvSpPr>
          <p:cNvPr id="8" name="Slide Number Placeholder 7">
            <a:extLst>
              <a:ext uri="{FF2B5EF4-FFF2-40B4-BE49-F238E27FC236}">
                <a16:creationId xmlns:a16="http://schemas.microsoft.com/office/drawing/2014/main" id="{6DBE8FF9-E75C-2CE9-D18D-56BED907595C}"/>
              </a:ext>
            </a:extLst>
          </p:cNvPr>
          <p:cNvSpPr>
            <a:spLocks noGrp="1"/>
          </p:cNvSpPr>
          <p:nvPr>
            <p:ph type="sldNum" sz="quarter" idx="12"/>
          </p:nvPr>
        </p:nvSpPr>
        <p:spPr/>
        <p:txBody>
          <a:bodyPr/>
          <a:lstStyle/>
          <a:p>
            <a:fld id="{1E13695D-6FB9-4DD0-A224-30ADF046B108}" type="slidenum">
              <a:rPr lang="en-CA" smtClean="0"/>
              <a:t>9</a:t>
            </a:fld>
            <a:endParaRPr lang="en-CA"/>
          </a:p>
        </p:txBody>
      </p:sp>
      <p:graphicFrame>
        <p:nvGraphicFramePr>
          <p:cNvPr id="3" name="Chart 2">
            <a:extLst>
              <a:ext uri="{FF2B5EF4-FFF2-40B4-BE49-F238E27FC236}">
                <a16:creationId xmlns:a16="http://schemas.microsoft.com/office/drawing/2014/main" id="{88B614C1-357E-604D-AE49-59C2CF3E2E28}"/>
              </a:ext>
            </a:extLst>
          </p:cNvPr>
          <p:cNvGraphicFramePr>
            <a:graphicFrameLocks/>
          </p:cNvGraphicFramePr>
          <p:nvPr/>
        </p:nvGraphicFramePr>
        <p:xfrm>
          <a:off x="514349" y="1481137"/>
          <a:ext cx="5362576" cy="3895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92C2100-B4D5-4E27-84C5-CE45B2A7E612}"/>
              </a:ext>
            </a:extLst>
          </p:cNvPr>
          <p:cNvGraphicFramePr>
            <a:graphicFrameLocks/>
          </p:cNvGraphicFramePr>
          <p:nvPr/>
        </p:nvGraphicFramePr>
        <p:xfrm>
          <a:off x="6315075" y="1481137"/>
          <a:ext cx="5362576" cy="3895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556596"/>
      </p:ext>
    </p:extLst>
  </p:cSld>
  <p:clrMapOvr>
    <a:masterClrMapping/>
  </p:clrMapOvr>
</p:sld>
</file>

<file path=ppt/theme/theme1.xml><?xml version="1.0" encoding="utf-8"?>
<a:theme xmlns:a="http://schemas.openxmlformats.org/drawingml/2006/main" name="Power_Point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_Point_Template.potx" id="{B1D7BF5F-8554-491C-BAF0-E94E562CDA6C}" vid="{E0A20130-369A-437A-BBAE-3C411EB5F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Power_Point_Template</Template>
  <TotalTime>233</TotalTime>
  <Words>1405</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Power_Point_Template</vt:lpstr>
      <vt:lpstr>Video Games Sales Analysis</vt:lpstr>
      <vt:lpstr>Presentation of the dataset</vt:lpstr>
      <vt:lpstr>Analysis plan</vt:lpstr>
      <vt:lpstr>Top 10 World best sellers</vt:lpstr>
      <vt:lpstr>Top 10 best selling games per region</vt:lpstr>
      <vt:lpstr>Top 10 best selling games per region</vt:lpstr>
      <vt:lpstr>Top 10 best selling games per region</vt:lpstr>
      <vt:lpstr>Correlation between sales regions</vt:lpstr>
      <vt:lpstr>Global sales per editor</vt:lpstr>
      <vt:lpstr>North American sales per editor</vt:lpstr>
      <vt:lpstr>European sales per editor</vt:lpstr>
      <vt:lpstr>Japan sales per editor</vt:lpstr>
      <vt:lpstr>“Others” sales per editor</vt:lpstr>
      <vt:lpstr>Conclusion on best companies</vt:lpstr>
      <vt:lpstr>Best selling platforms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Audeon, Baptiste</dc:creator>
  <cp:lastModifiedBy>Audeon, Baptiste</cp:lastModifiedBy>
  <cp:revision>1</cp:revision>
  <dcterms:created xsi:type="dcterms:W3CDTF">2022-08-26T14:48:10Z</dcterms:created>
  <dcterms:modified xsi:type="dcterms:W3CDTF">2022-09-26T14:55:58Z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6791f77-3d39-4d72-9277-ac879ec799ed_Enabled">
    <vt:lpwstr>true</vt:lpwstr>
  </property>
  <property fmtid="{D5CDD505-2E9C-101B-9397-08002B2CF9AE}" pid="3" name="MSIP_Label_36791f77-3d39-4d72-9277-ac879ec799ed_SetDate">
    <vt:lpwstr>2022-08-26T14:48:11Z</vt:lpwstr>
  </property>
  <property fmtid="{D5CDD505-2E9C-101B-9397-08002B2CF9AE}" pid="4" name="MSIP_Label_36791f77-3d39-4d72-9277-ac879ec799ed_Method">
    <vt:lpwstr>Standard</vt:lpwstr>
  </property>
  <property fmtid="{D5CDD505-2E9C-101B-9397-08002B2CF9AE}" pid="5" name="MSIP_Label_36791f77-3d39-4d72-9277-ac879ec799ed_Name">
    <vt:lpwstr>restricted-default</vt:lpwstr>
  </property>
  <property fmtid="{D5CDD505-2E9C-101B-9397-08002B2CF9AE}" pid="6" name="MSIP_Label_36791f77-3d39-4d72-9277-ac879ec799ed_SiteId">
    <vt:lpwstr>254ba93e-1f6f-48f3-90e6-e2766664b477</vt:lpwstr>
  </property>
  <property fmtid="{D5CDD505-2E9C-101B-9397-08002B2CF9AE}" pid="7" name="MSIP_Label_36791f77-3d39-4d72-9277-ac879ec799ed_ActionId">
    <vt:lpwstr>d7a67359-e9ad-483f-9d8b-6d4b65e8c253</vt:lpwstr>
  </property>
  <property fmtid="{D5CDD505-2E9C-101B-9397-08002B2CF9AE}" pid="8" name="MSIP_Label_36791f77-3d39-4d72-9277-ac879ec799ed_ContentBits">
    <vt:lpwstr>0</vt:lpwstr>
  </property>
</Properties>
</file>