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B5132B-EF1A-C024-D417-2D87E503E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7AE40F2-D057-374E-7032-D99E81488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CB94D8-8055-BB05-2DBA-99A59FA9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83AED2-5107-0C85-39EE-A47C74CFC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BB28A8-4932-385E-7AC7-527EE5BC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745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96871-FD19-AB6F-2150-A0BEBFDC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9DDDAF-0028-71BD-11D6-2610DB3C5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1D296A-FF81-4042-1357-1661787DB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F951F-C3AB-496D-B473-C2054B2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6D584-CFB7-EF08-6BD8-D3F9F9E49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218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E15B94C-A9FA-49AA-63AB-A0D618BBB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1DF4689-AD49-CE2B-47BB-036D30953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5BFC2A-19A9-9624-1CFD-1D4375FE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382B8A6-798E-9BF1-12A4-39376305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F2B274-9121-962A-BB89-61E9EA95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04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DD143-D580-8173-FDDB-A477723F7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BC655C-3310-8218-201A-39A86E599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DA2CF0-FC88-2CEF-8D9B-F41B0A59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59A8D-1066-4A67-7823-8CAB0723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AEABDA-2464-E11D-89B9-A072F289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77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BA85A1-71E8-D069-3582-4D126358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7504A2-0842-CE8C-A2A3-D00B99C1B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54FEC2-1660-D0FF-EA10-C286D47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658B4C-2C30-F441-6B78-298847088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440CF3-1804-5110-9B19-50F8F178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039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1C465-C9CA-AEBA-2DF7-BAD528745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36823-54D8-8BDB-EED9-86E68672D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2546E9A-ACC6-C4BF-7511-579EA8CE0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83B082-E741-3A9A-734F-C0C9DA62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36B53EF-64BF-67A0-8CA9-17264C8FA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EBD61-FFE1-A96A-575F-2A5C35D3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38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826A7-BC7F-5CE6-EBAF-673AAA2F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613561-F205-FC65-618B-75B86918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155CA3B-2B26-1CC3-6E28-681ECA170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0C2D426-535A-606F-9F8E-3189127B1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6B825F1-3813-A254-A7A2-947E08D7E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A62CD-6CFF-BEEB-EAA3-6AE6ECB36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7DB1E1-913A-9890-B44F-D81FC15F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505542-0E89-4EEE-D652-6BBD9A741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0330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6FEB08-B011-679D-7E82-B26557BA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F343CE1-0D23-B651-D6F4-F7D806EA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F29C4A4-78A7-5051-84F5-1823CDFA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5F2C71-8F2D-117A-A93E-E429B523C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385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12ED9C-EA07-7D37-313A-3070BF9A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83BCAE-9ADF-DD31-DD62-9A52B4C8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921C74-E8DF-07D5-5170-0CD2C972B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9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CF3063-8883-94D6-FD68-27E00F76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D62259-3366-959C-4417-F56AB70A8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A523F53-35FC-B018-AC11-257F82C5B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D60EC3B-55D2-D0AF-117B-10E9BFEAA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476155-EB32-D70E-9DC8-3A0C1743C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90EB670-9446-849E-4192-4892E303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296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11AAFB-8F17-F181-2F53-A46F63D2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5389E6C-A6D3-2911-00F0-4D37348DF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A4F7A7-CE14-DCE6-35FC-CE2C7A470B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1C0B42-2F9B-D55B-C090-70D22917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57AB62-A78E-C574-338C-5B704E25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3F57EE-24C4-219A-FB30-0A2CDCB2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35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3F82D2-DAA2-1637-AB02-7D19DFF0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A5E29EC-8A05-B1AA-EB4C-6F2759F0B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E2F5B1-0975-561A-2793-6694CED5F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2E28A-DE26-4E89-AACB-291BD2258CB3}" type="datetimeFigureOut">
              <a:rPr lang="fr-FR" smtClean="0"/>
              <a:t>09/07/2024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A9BA81-C462-F414-B8B5-CCFDCAD46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3D7935-DA3E-C2AC-689D-9716ABEAD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60B47-4A64-4F5A-BC2D-01866E8CBD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4740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2D3811BD-5C9F-07F9-EF5E-78B89F82B8A4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c partiel 5">
            <a:extLst>
              <a:ext uri="{FF2B5EF4-FFF2-40B4-BE49-F238E27FC236}">
                <a16:creationId xmlns:a16="http://schemas.microsoft.com/office/drawing/2014/main" id="{BE6DC720-42F8-D82B-9E85-CA26975F3E97}"/>
              </a:ext>
            </a:extLst>
          </p:cNvPr>
          <p:cNvSpPr/>
          <p:nvPr/>
        </p:nvSpPr>
        <p:spPr>
          <a:xfrm>
            <a:off x="5423888" y="834637"/>
            <a:ext cx="1419225" cy="1228725"/>
          </a:xfrm>
          <a:prstGeom prst="pie">
            <a:avLst>
              <a:gd name="adj1" fmla="val 704342"/>
              <a:gd name="adj2" fmla="val 10123959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0888418-7AC8-4F87-606C-F6EF22659288}"/>
              </a:ext>
            </a:extLst>
          </p:cNvPr>
          <p:cNvSpPr/>
          <p:nvPr/>
        </p:nvSpPr>
        <p:spPr>
          <a:xfrm>
            <a:off x="5457825" y="971550"/>
            <a:ext cx="1360800" cy="10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7AACA875-6358-4022-B616-DDD35EF4D39C}"/>
              </a:ext>
            </a:extLst>
          </p:cNvPr>
          <p:cNvSpPr/>
          <p:nvPr/>
        </p:nvSpPr>
        <p:spPr>
          <a:xfrm>
            <a:off x="7029450" y="2360550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869E6AE-57BA-0A1F-7647-4152D0E49A82}"/>
              </a:ext>
            </a:extLst>
          </p:cNvPr>
          <p:cNvSpPr/>
          <p:nvPr/>
        </p:nvSpPr>
        <p:spPr>
          <a:xfrm>
            <a:off x="7181850" y="3214125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895E9D0-B867-3589-E394-A9668C4D8796}"/>
              </a:ext>
            </a:extLst>
          </p:cNvPr>
          <p:cNvSpPr/>
          <p:nvPr/>
        </p:nvSpPr>
        <p:spPr>
          <a:xfrm>
            <a:off x="6877050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743BD61-BAF7-FDD3-CF6B-536C94EDC4EC}"/>
              </a:ext>
            </a:extLst>
          </p:cNvPr>
          <p:cNvSpPr/>
          <p:nvPr/>
        </p:nvSpPr>
        <p:spPr>
          <a:xfrm>
            <a:off x="5162551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33D4F5B-9265-F714-7022-58BAF09EB732}"/>
              </a:ext>
            </a:extLst>
          </p:cNvPr>
          <p:cNvSpPr/>
          <p:nvPr/>
        </p:nvSpPr>
        <p:spPr>
          <a:xfrm>
            <a:off x="4778550" y="3214124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769CEAE7-BE51-3145-C99F-A7203408F1E1}"/>
              </a:ext>
            </a:extLst>
          </p:cNvPr>
          <p:cNvSpPr/>
          <p:nvPr/>
        </p:nvSpPr>
        <p:spPr>
          <a:xfrm>
            <a:off x="5153025" y="2358955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9699F1B-6CE2-25D8-EF5F-694B6BF2E86D}"/>
              </a:ext>
            </a:extLst>
          </p:cNvPr>
          <p:cNvSpPr/>
          <p:nvPr/>
        </p:nvSpPr>
        <p:spPr>
          <a:xfrm>
            <a:off x="5981100" y="3214124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62C1E2-CB00-1E2E-22C0-0EA18BA72120}"/>
              </a:ext>
            </a:extLst>
          </p:cNvPr>
          <p:cNvSpPr txBox="1"/>
          <p:nvPr/>
        </p:nvSpPr>
        <p:spPr>
          <a:xfrm>
            <a:off x="6915150" y="19795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7EA274A-2BF2-2389-F53D-99020FAD9BDC}"/>
              </a:ext>
            </a:extLst>
          </p:cNvPr>
          <p:cNvSpPr txBox="1"/>
          <p:nvPr/>
        </p:nvSpPr>
        <p:spPr>
          <a:xfrm>
            <a:off x="7464600" y="284479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6DA727D-4143-9426-8E81-E09B99BE377F}"/>
              </a:ext>
            </a:extLst>
          </p:cNvPr>
          <p:cNvSpPr txBox="1"/>
          <p:nvPr/>
        </p:nvSpPr>
        <p:spPr>
          <a:xfrm>
            <a:off x="7121700" y="40627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793BF79-5E6F-2730-4D3D-47E0A0BFBF5A}"/>
              </a:ext>
            </a:extLst>
          </p:cNvPr>
          <p:cNvSpPr txBox="1"/>
          <p:nvPr/>
        </p:nvSpPr>
        <p:spPr>
          <a:xfrm>
            <a:off x="4930950" y="398916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E6A75514-B5B5-C842-8303-8BF40DE9F61B}"/>
              </a:ext>
            </a:extLst>
          </p:cNvPr>
          <p:cNvSpPr txBox="1"/>
          <p:nvPr/>
        </p:nvSpPr>
        <p:spPr>
          <a:xfrm>
            <a:off x="4613101" y="284479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06222EB-BFB7-693D-FDC8-86F06DC61005}"/>
              </a:ext>
            </a:extLst>
          </p:cNvPr>
          <p:cNvSpPr txBox="1"/>
          <p:nvPr/>
        </p:nvSpPr>
        <p:spPr>
          <a:xfrm>
            <a:off x="4852388" y="206730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41FB58B-A8C9-01FA-7F24-E1FB3128D2F4}"/>
              </a:ext>
            </a:extLst>
          </p:cNvPr>
          <p:cNvSpPr txBox="1"/>
          <p:nvPr/>
        </p:nvSpPr>
        <p:spPr>
          <a:xfrm>
            <a:off x="5791802" y="2818130"/>
            <a:ext cx="22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6869F82-E89F-EB0E-E94D-D448981607CB}"/>
              </a:ext>
            </a:extLst>
          </p:cNvPr>
          <p:cNvSpPr txBox="1"/>
          <p:nvPr/>
        </p:nvSpPr>
        <p:spPr>
          <a:xfrm>
            <a:off x="1247775" y="61912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Encodeur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29EACD97-02C2-8910-CE9B-3E96B870448D}"/>
              </a:ext>
            </a:extLst>
          </p:cNvPr>
          <p:cNvSpPr txBox="1"/>
          <p:nvPr/>
        </p:nvSpPr>
        <p:spPr>
          <a:xfrm>
            <a:off x="8885626" y="1085850"/>
            <a:ext cx="19895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1 - GND </a:t>
            </a:r>
          </a:p>
          <a:p>
            <a:r>
              <a:rPr lang="fr-FR" dirty="0"/>
              <a:t>2 - Data +</a:t>
            </a:r>
          </a:p>
          <a:p>
            <a:r>
              <a:rPr lang="fr-FR" dirty="0"/>
              <a:t>3 - Data -</a:t>
            </a:r>
          </a:p>
          <a:p>
            <a:r>
              <a:rPr lang="fr-FR" dirty="0"/>
              <a:t>4 - </a:t>
            </a:r>
            <a:r>
              <a:rPr lang="fr-FR" dirty="0" err="1"/>
              <a:t>Clock</a:t>
            </a:r>
            <a:r>
              <a:rPr lang="fr-FR" dirty="0"/>
              <a:t> +</a:t>
            </a:r>
          </a:p>
          <a:p>
            <a:r>
              <a:rPr lang="fr-FR" dirty="0"/>
              <a:t>5 – </a:t>
            </a:r>
            <a:r>
              <a:rPr lang="fr-FR" dirty="0" err="1"/>
              <a:t>Clock</a:t>
            </a:r>
            <a:r>
              <a:rPr lang="fr-FR" dirty="0"/>
              <a:t> –</a:t>
            </a:r>
          </a:p>
          <a:p>
            <a:r>
              <a:rPr lang="fr-FR" dirty="0"/>
              <a:t>6- </a:t>
            </a:r>
            <a:r>
              <a:rPr lang="fr-FR" dirty="0" err="1"/>
              <a:t>Sense</a:t>
            </a:r>
            <a:endParaRPr lang="fr-FR" dirty="0"/>
          </a:p>
          <a:p>
            <a:r>
              <a:rPr lang="fr-FR" dirty="0"/>
              <a:t>7- +Vcc</a:t>
            </a:r>
          </a:p>
        </p:txBody>
      </p:sp>
    </p:spTree>
    <p:extLst>
      <p:ext uri="{BB962C8B-B14F-4D97-AF65-F5344CB8AC3E}">
        <p14:creationId xmlns:p14="http://schemas.microsoft.com/office/powerpoint/2010/main" val="39758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042F87D-C157-3BF2-5DAE-864035030B25}"/>
              </a:ext>
            </a:extLst>
          </p:cNvPr>
          <p:cNvSpPr/>
          <p:nvPr/>
        </p:nvSpPr>
        <p:spPr>
          <a:xfrm>
            <a:off x="4116000" y="1449000"/>
            <a:ext cx="3960000" cy="3960000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c partiel 4">
            <a:extLst>
              <a:ext uri="{FF2B5EF4-FFF2-40B4-BE49-F238E27FC236}">
                <a16:creationId xmlns:a16="http://schemas.microsoft.com/office/drawing/2014/main" id="{5787D573-12AF-22EE-575A-808DB9D87A08}"/>
              </a:ext>
            </a:extLst>
          </p:cNvPr>
          <p:cNvSpPr/>
          <p:nvPr/>
        </p:nvSpPr>
        <p:spPr>
          <a:xfrm>
            <a:off x="5423888" y="834637"/>
            <a:ext cx="1419225" cy="1228725"/>
          </a:xfrm>
          <a:prstGeom prst="pie">
            <a:avLst>
              <a:gd name="adj1" fmla="val 704342"/>
              <a:gd name="adj2" fmla="val 10123959"/>
            </a:avLst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5962C56-D3D6-7875-3EBD-79F29093980A}"/>
              </a:ext>
            </a:extLst>
          </p:cNvPr>
          <p:cNvSpPr/>
          <p:nvPr/>
        </p:nvSpPr>
        <p:spPr>
          <a:xfrm>
            <a:off x="5457825" y="971550"/>
            <a:ext cx="1360800" cy="100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831F2A5-4318-DB9C-4653-9656683B34A3}"/>
              </a:ext>
            </a:extLst>
          </p:cNvPr>
          <p:cNvSpPr/>
          <p:nvPr/>
        </p:nvSpPr>
        <p:spPr>
          <a:xfrm>
            <a:off x="7029450" y="2621011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379A3DE-84B1-EF86-467B-41231869B792}"/>
              </a:ext>
            </a:extLst>
          </p:cNvPr>
          <p:cNvSpPr/>
          <p:nvPr/>
        </p:nvSpPr>
        <p:spPr>
          <a:xfrm>
            <a:off x="7197900" y="3597886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79B794C-8103-ACCF-7C3A-F421EE44FD6D}"/>
              </a:ext>
            </a:extLst>
          </p:cNvPr>
          <p:cNvSpPr/>
          <p:nvPr/>
        </p:nvSpPr>
        <p:spPr>
          <a:xfrm>
            <a:off x="6877050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133B1C96-24B4-5D57-25AA-188044F7560E}"/>
              </a:ext>
            </a:extLst>
          </p:cNvPr>
          <p:cNvSpPr/>
          <p:nvPr/>
        </p:nvSpPr>
        <p:spPr>
          <a:xfrm>
            <a:off x="6020401" y="4641414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1BD8E97-AE5E-938A-E647-31684CD3F46E}"/>
              </a:ext>
            </a:extLst>
          </p:cNvPr>
          <p:cNvSpPr/>
          <p:nvPr/>
        </p:nvSpPr>
        <p:spPr>
          <a:xfrm>
            <a:off x="5039325" y="4311562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66C2C51-A024-815E-A62C-831F349AEDF7}"/>
              </a:ext>
            </a:extLst>
          </p:cNvPr>
          <p:cNvSpPr/>
          <p:nvPr/>
        </p:nvSpPr>
        <p:spPr>
          <a:xfrm>
            <a:off x="4614301" y="3397023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3796E85B-EECE-6A04-A33E-BC634F946F11}"/>
              </a:ext>
            </a:extLst>
          </p:cNvPr>
          <p:cNvSpPr/>
          <p:nvPr/>
        </p:nvSpPr>
        <p:spPr>
          <a:xfrm>
            <a:off x="4966688" y="2420606"/>
            <a:ext cx="304800" cy="3064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639BCA5-A8B0-2653-B977-04B8CD66F1E5}"/>
              </a:ext>
            </a:extLst>
          </p:cNvPr>
          <p:cNvSpPr txBox="1"/>
          <p:nvPr/>
        </p:nvSpPr>
        <p:spPr>
          <a:xfrm>
            <a:off x="7219950" y="229480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8F36A1E-6506-4CA0-FAE1-B33CA3082642}"/>
              </a:ext>
            </a:extLst>
          </p:cNvPr>
          <p:cNvSpPr txBox="1"/>
          <p:nvPr/>
        </p:nvSpPr>
        <p:spPr>
          <a:xfrm>
            <a:off x="7540200" y="333590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95ADFB5-CF07-1BD6-A5EA-719B89500AA1}"/>
              </a:ext>
            </a:extLst>
          </p:cNvPr>
          <p:cNvSpPr txBox="1"/>
          <p:nvPr/>
        </p:nvSpPr>
        <p:spPr>
          <a:xfrm>
            <a:off x="7121700" y="4062793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F93F58F-A6A6-EAB6-0385-E1E05EB06513}"/>
              </a:ext>
            </a:extLst>
          </p:cNvPr>
          <p:cNvSpPr txBox="1"/>
          <p:nvPr/>
        </p:nvSpPr>
        <p:spPr>
          <a:xfrm>
            <a:off x="5904900" y="418027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D34EADC-40D9-4784-3418-638514FC6ED0}"/>
              </a:ext>
            </a:extLst>
          </p:cNvPr>
          <p:cNvSpPr txBox="1"/>
          <p:nvPr/>
        </p:nvSpPr>
        <p:spPr>
          <a:xfrm>
            <a:off x="4738088" y="388696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2540EF2-9821-541C-AC5C-BCD51FE6D302}"/>
              </a:ext>
            </a:extLst>
          </p:cNvPr>
          <p:cNvSpPr txBox="1"/>
          <p:nvPr/>
        </p:nvSpPr>
        <p:spPr>
          <a:xfrm>
            <a:off x="4377078" y="3002847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7F9B253-7350-B9D3-E3F6-F638FEE26820}"/>
              </a:ext>
            </a:extLst>
          </p:cNvPr>
          <p:cNvSpPr txBox="1"/>
          <p:nvPr/>
        </p:nvSpPr>
        <p:spPr>
          <a:xfrm>
            <a:off x="4900614" y="2043328"/>
            <a:ext cx="228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7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3893B69-9B04-FA90-AEFE-AF7724D34F1C}"/>
              </a:ext>
            </a:extLst>
          </p:cNvPr>
          <p:cNvSpPr txBox="1"/>
          <p:nvPr/>
        </p:nvSpPr>
        <p:spPr>
          <a:xfrm>
            <a:off x="857250" y="647700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Schéma Atténuateur + phototransistor</a:t>
            </a:r>
          </a:p>
        </p:txBody>
      </p:sp>
    </p:spTree>
    <p:extLst>
      <p:ext uri="{BB962C8B-B14F-4D97-AF65-F5344CB8AC3E}">
        <p14:creationId xmlns:p14="http://schemas.microsoft.com/office/powerpoint/2010/main" val="5359927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Grand écran</PresentationFormat>
  <Paragraphs>23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BORDET</dc:creator>
  <cp:lastModifiedBy>BAPTISTE BORDET</cp:lastModifiedBy>
  <cp:revision>3</cp:revision>
  <dcterms:created xsi:type="dcterms:W3CDTF">2024-07-08T12:42:54Z</dcterms:created>
  <dcterms:modified xsi:type="dcterms:W3CDTF">2024-07-09T13:26:19Z</dcterms:modified>
</cp:coreProperties>
</file>