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1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B0D-17B0-EE6B-2C36-42C1D0498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32B736-A984-83C3-1585-05C63C7C2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600E8-905C-7031-0C31-4E64D0F4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91007-3CFA-ACD5-C569-82152B17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C4230-B56F-6B01-161F-1500895B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0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EFFFF-10A8-627F-A071-CA7CE7EA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04530E-697D-1FA3-5BC5-3DEA7317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945DE0-9C28-723A-E69B-9CD13F7F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81A098-8EF2-60D4-7F36-4640346D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85182-B0AB-DE75-FE27-D714DDD3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6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9F6D36-6898-24DD-E9BE-1CB085795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C6B9A4-9E40-7C36-EF46-FD7A31E0C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41D5DE-23C8-F20B-8B32-E6C452AF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27509-4BF3-DAFA-05AD-CE4A2916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93779D-AA85-6B2A-1C21-AE20B44D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98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02075-8074-9E0C-B9AF-AEF7098F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8CB1C-FDF5-3EDF-763F-6296CD47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07DEA-8F05-F9DE-478D-F0CE4D58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638571-5774-820E-D046-95F02293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17C4D-7CDA-909A-DE1D-D4A7A237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2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E5EAA-B3D1-C22C-8E90-41906879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208E5B-B048-EE63-2807-7D3431F2B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D2FD4-9794-6426-0958-9CFAA64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281F42-5750-F571-8C29-225BFB05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50B8C-C783-059A-DDB1-21A8B469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28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8A69C-BE1F-D416-9E3E-5BC13AB6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A5E21C-38F6-AC4B-C662-7D3DEB939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7A2513-0321-DAAB-8202-8C9208B42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E558A-66A5-6D92-05A2-09F0F31F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D13CB7-1964-30FC-1DD8-67436A31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B68084-50FC-7DE5-7C98-FEBCEB20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3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A4E61-A3FD-A254-C252-D7BBE6AA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4696E7-3E0B-7C06-55FB-56E63C48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9C41BA-5C29-4F13-A5D8-D127B36F7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A46E70-82B4-A51D-346A-04522E6ED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304A35-A798-6016-B81D-63E15C050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0F6A79-6844-1D75-D5A3-6B4AC36A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562121-099D-24E6-33CE-76713DB0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B50658-DDEB-6E96-4624-74857C73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21D3F-816C-75EE-EDBA-D0B670F3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DD8A0F-AC6A-991B-E204-13A03775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7F4CE3-8941-4D61-344F-3D60AA90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7F0FF6-E40C-20CF-6234-E974F18D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0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39F0E9-71BD-6590-6239-C6571D82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0B5F05-AF05-A8A7-8851-CE5FC835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E32F85-6BD1-ECBE-2CAD-1BE278EA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02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86A83-4984-25E1-9138-5958F747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CDC4E-2DD0-7B7B-02FA-D758A734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B7097B-4564-8918-BA0B-B8641CFF3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C88F83-2E4A-3349-CCCC-6FB87E24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4F224A-F84A-CF86-1327-E0EA8CD8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2DA11B-15D0-1077-C333-06E3348A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90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15767-4DF5-87E3-A39F-93CC8C60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ACE8B5-A5DF-49C2-3301-E68F74D0F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D4AB35-DF30-9E14-07B3-A78347619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C62812-D1C2-87C2-EA0D-667AB351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7DA70B-FA54-0B7C-BE46-DDD1B462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C64CC9-863A-12A5-37CF-CC60CF5E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5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5441D9-6075-F7FB-640C-0BC0D533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24A69-E830-6820-802E-3CBD4E1B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71516-861B-F427-BAA4-771572A40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3D60-4909-4128-BA47-93CFF15C5D29}" type="datetimeFigureOut">
              <a:rPr lang="fr-FR" smtClean="0"/>
              <a:t>22/04/2024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2AAE4E-4CD6-64C5-47F8-A3E372048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B97FEE-70C5-4131-0179-704BE8B5E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0CB71-3764-4E65-BBCC-7E3B616A24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1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 descr="Une image contenant capture d’écran, Logiciel multimédia, logiciel, Logiciel de graphisme&#10;&#10;Description générée automatiquement">
            <a:extLst>
              <a:ext uri="{FF2B5EF4-FFF2-40B4-BE49-F238E27FC236}">
                <a16:creationId xmlns:a16="http://schemas.microsoft.com/office/drawing/2014/main" id="{A995E163-BDEA-D42F-AF78-04A674ED2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9" b="1030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00BF593-D8A9-B881-8CB2-DFA1097F2074}"/>
              </a:ext>
            </a:extLst>
          </p:cNvPr>
          <p:cNvCxnSpPr/>
          <p:nvPr/>
        </p:nvCxnSpPr>
        <p:spPr>
          <a:xfrm>
            <a:off x="8500188" y="2425959"/>
            <a:ext cx="2155371" cy="28551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78E681C-9819-1F44-07FB-CAAE66504F2D}"/>
              </a:ext>
            </a:extLst>
          </p:cNvPr>
          <p:cNvCxnSpPr>
            <a:cxnSpLocks/>
          </p:cNvCxnSpPr>
          <p:nvPr/>
        </p:nvCxnSpPr>
        <p:spPr>
          <a:xfrm flipV="1">
            <a:off x="8192278" y="1483567"/>
            <a:ext cx="0" cy="24352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7C02439-C135-0C08-1088-5DB085E70402}"/>
              </a:ext>
            </a:extLst>
          </p:cNvPr>
          <p:cNvSpPr txBox="1"/>
          <p:nvPr/>
        </p:nvSpPr>
        <p:spPr>
          <a:xfrm>
            <a:off x="7529808" y="4372946"/>
            <a:ext cx="16328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HERE ADD </a:t>
            </a:r>
          </a:p>
          <a:p>
            <a:r>
              <a:rPr lang="fr-FR" dirty="0">
                <a:solidFill>
                  <a:srgbClr val="FF0000"/>
                </a:solidFill>
              </a:rPr>
              <a:t>ACQUISITION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F9753C-0EFA-C6A7-2842-BEC966949CDE}"/>
              </a:ext>
            </a:extLst>
          </p:cNvPr>
          <p:cNvSpPr txBox="1"/>
          <p:nvPr/>
        </p:nvSpPr>
        <p:spPr>
          <a:xfrm>
            <a:off x="9887420" y="1325539"/>
            <a:ext cx="16328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MOTOR CONTROLS</a:t>
            </a:r>
          </a:p>
        </p:txBody>
      </p:sp>
    </p:spTree>
    <p:extLst>
      <p:ext uri="{BB962C8B-B14F-4D97-AF65-F5344CB8AC3E}">
        <p14:creationId xmlns:p14="http://schemas.microsoft.com/office/powerpoint/2010/main" val="3866906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BORDET</dc:creator>
  <cp:lastModifiedBy>BAPTISTE BORDET</cp:lastModifiedBy>
  <cp:revision>2</cp:revision>
  <dcterms:created xsi:type="dcterms:W3CDTF">2024-04-19T13:24:00Z</dcterms:created>
  <dcterms:modified xsi:type="dcterms:W3CDTF">2024-04-22T15:41:06Z</dcterms:modified>
</cp:coreProperties>
</file>