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86" r:id="rId14"/>
    <p:sldId id="273" r:id="rId15"/>
    <p:sldId id="285" r:id="rId16"/>
    <p:sldId id="277" r:id="rId17"/>
    <p:sldId id="278" r:id="rId18"/>
    <p:sldId id="279" r:id="rId19"/>
    <p:sldId id="281" r:id="rId20"/>
    <p:sldId id="280" r:id="rId21"/>
    <p:sldId id="282" r:id="rId22"/>
    <p:sldId id="283" r:id="rId23"/>
    <p:sldId id="284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div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de composants 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div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 désigne une variable de référence de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Une variable est alors créée qui référence l'élément</a:t>
            </a:r>
          </a:p>
          <a:p>
            <a:pPr lvl="1"/>
            <a:r>
              <a:rPr lang="fr-FR" dirty="0" smtClean="0"/>
              <a:t>&lt;input #</a:t>
            </a:r>
            <a:r>
              <a:rPr lang="fr-FR" dirty="0" err="1" smtClean="0"/>
              <a:t>myInput</a:t>
            </a:r>
            <a:r>
              <a:rPr lang="fr-FR" dirty="0" smtClean="0"/>
              <a:t> </a:t>
            </a:r>
            <a:r>
              <a:rPr lang="fr-FR" dirty="0" err="1" smtClean="0"/>
              <a:t>placeholder</a:t>
            </a:r>
            <a:r>
              <a:rPr lang="fr-FR" dirty="0" smtClean="0"/>
              <a:t>="</a:t>
            </a:r>
            <a:r>
              <a:rPr lang="fr-FR" dirty="0" err="1" smtClean="0"/>
              <a:t>hero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Dans cet exemple la variable </a:t>
            </a:r>
            <a:r>
              <a:rPr lang="fr-FR" dirty="0" err="1" smtClean="0"/>
              <a:t>heroForm</a:t>
            </a:r>
            <a:r>
              <a:rPr lang="fr-FR" dirty="0" smtClean="0"/>
              <a:t> référence l'élément input du DOM</a:t>
            </a:r>
          </a:p>
          <a:p>
            <a:pPr lvl="1"/>
            <a:r>
              <a:rPr lang="fr-FR" dirty="0" smtClean="0"/>
              <a:t>Disponible dans tous le </a:t>
            </a:r>
            <a:r>
              <a:rPr lang="fr-FR" dirty="0" err="1" smtClean="0"/>
              <a:t>template</a:t>
            </a:r>
            <a:r>
              <a:rPr lang="fr-FR" dirty="0" smtClean="0"/>
              <a:t> comme variable globale</a:t>
            </a:r>
          </a:p>
          <a:p>
            <a:r>
              <a:rPr lang="fr-FR" dirty="0" smtClean="0"/>
              <a:t>Il est possible d'assigner une variable # à une directive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=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 smtClean="0"/>
              <a:t>)"&gt;</a:t>
            </a:r>
          </a:p>
          <a:p>
            <a:pPr lvl="1"/>
            <a:r>
              <a:rPr lang="fr-FR" dirty="0" err="1" smtClean="0"/>
              <a:t>heroForm</a:t>
            </a:r>
            <a:r>
              <a:rPr lang="fr-FR" dirty="0" smtClean="0"/>
              <a:t> a été surchargée par la directive </a:t>
            </a:r>
            <a:r>
              <a:rPr lang="fr-FR" dirty="0" err="1" smtClean="0"/>
              <a:t>ngForm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099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/>
              <a:t>heroForm</a:t>
            </a:r>
            <a:r>
              <a:rPr lang="fr-FR" dirty="0"/>
              <a:t> 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d'effectuer un </a:t>
            </a:r>
            <a:r>
              <a:rPr lang="fr-FR" dirty="0" err="1" smtClean="0"/>
              <a:t>span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579465" cy="3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r>
              <a:rPr lang="fr-FR" dirty="0" err="1"/>
              <a:t>ElementRef</a:t>
            </a:r>
            <a:r>
              <a:rPr lang="fr-FR" dirty="0"/>
              <a:t> est injecté dans le constructeur par </a:t>
            </a:r>
            <a:r>
              <a:rPr lang="fr-FR" dirty="0" err="1"/>
              <a:t>Angular</a:t>
            </a:r>
            <a:r>
              <a:rPr lang="fr-FR" dirty="0"/>
              <a:t> afin de récupérer l'</a:t>
            </a:r>
            <a:r>
              <a:rPr lang="fr-FR" dirty="0" err="1"/>
              <a:t>élement</a:t>
            </a:r>
            <a:r>
              <a:rPr lang="fr-FR" dirty="0"/>
              <a:t> du DOM dans notre classe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08208"/>
            <a:ext cx="4356959" cy="2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456384" cy="5040560"/>
          </a:xfrm>
        </p:spPr>
        <p:txBody>
          <a:bodyPr/>
          <a:lstStyle/>
          <a:p>
            <a:r>
              <a:rPr lang="fr-FR" sz="2400" dirty="0" err="1"/>
              <a:t>Angular</a:t>
            </a:r>
            <a:r>
              <a:rPr lang="fr-FR" sz="2400" dirty="0"/>
              <a:t> propose le décorateur @</a:t>
            </a:r>
            <a:r>
              <a:rPr lang="fr-FR" sz="2400" dirty="0" err="1"/>
              <a:t>HostListener</a:t>
            </a:r>
            <a:r>
              <a:rPr lang="fr-FR" sz="2400" dirty="0"/>
              <a:t> pour positionner des </a:t>
            </a:r>
            <a:r>
              <a:rPr lang="fr-FR" sz="2400" dirty="0" err="1"/>
              <a:t>Listners</a:t>
            </a:r>
            <a:r>
              <a:rPr lang="fr-FR" sz="2400" dirty="0"/>
              <a:t> sur l'élément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93" y="932242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@Input sera vu plus en détail dans le chapitre suivant</a:t>
            </a:r>
          </a:p>
          <a:p>
            <a:r>
              <a:rPr lang="fr-FR" dirty="0" smtClean="0"/>
              <a:t>Permet de passer un paramètre à une directive</a:t>
            </a:r>
          </a:p>
          <a:p>
            <a:r>
              <a:rPr lang="fr-FR" dirty="0" smtClean="0"/>
              <a:t>Si on ajoute dans la directive le code suivant :</a:t>
            </a:r>
          </a:p>
          <a:p>
            <a:pPr marL="457200" lvl="1" indent="0">
              <a:buNone/>
            </a:pPr>
            <a:r>
              <a:rPr lang="fr-FR" dirty="0"/>
              <a:t>@Input('</a:t>
            </a:r>
            <a:r>
              <a:rPr lang="fr-FR" dirty="0" err="1"/>
              <a:t>appHighlight</a:t>
            </a:r>
            <a:r>
              <a:rPr lang="fr-FR" dirty="0"/>
              <a:t>') </a:t>
            </a:r>
            <a:r>
              <a:rPr lang="fr-FR" dirty="0" err="1"/>
              <a:t>highlightColor</a:t>
            </a:r>
            <a:r>
              <a:rPr lang="fr-FR" dirty="0"/>
              <a:t>: string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// Ce code remplace "</a:t>
            </a:r>
            <a:r>
              <a:rPr lang="fr-FR" dirty="0" err="1" smtClean="0"/>
              <a:t>yellow</a:t>
            </a:r>
            <a:r>
              <a:rPr lang="fr-FR" dirty="0" smtClean="0"/>
              <a:t>"</a:t>
            </a:r>
          </a:p>
          <a:p>
            <a:r>
              <a:rPr lang="fr-FR" dirty="0" smtClean="0"/>
              <a:t>Appel</a:t>
            </a:r>
          </a:p>
          <a:p>
            <a:pPr marL="457200" lvl="1" indent="0">
              <a:buNone/>
            </a:pPr>
            <a:r>
              <a:rPr lang="en-US" dirty="0"/>
              <a:t>&lt;div [</a:t>
            </a:r>
            <a:r>
              <a:rPr lang="en-US" dirty="0" err="1"/>
              <a:t>appHighlight</a:t>
            </a:r>
            <a:r>
              <a:rPr lang="en-US" dirty="0"/>
              <a:t>]="'yellow'"&gt;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highlight&lt;/div&gt;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</a:p>
          <a:p>
            <a:pPr lvl="1"/>
            <a:r>
              <a:rPr lang="fr-FR" dirty="0" smtClean="0"/>
              <a:t>Par exemple *</a:t>
            </a:r>
            <a:r>
              <a:rPr lang="fr-FR" dirty="0" err="1" smtClean="0"/>
              <a:t>ngIf</a:t>
            </a:r>
            <a:endParaRPr lang="fr-FR" dirty="0" smtClean="0"/>
          </a:p>
          <a:p>
            <a:r>
              <a:rPr lang="fr-FR" dirty="0"/>
              <a:t>L'astérisque est "sucre syntaxique" pour quelque chose d'un peu plus </a:t>
            </a:r>
            <a:r>
              <a:rPr lang="fr-FR" dirty="0" smtClean="0"/>
              <a:t>compliqué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interne, </a:t>
            </a:r>
            <a:r>
              <a:rPr lang="fr-FR" dirty="0" err="1"/>
              <a:t>Angular</a:t>
            </a:r>
            <a:r>
              <a:rPr lang="fr-FR" dirty="0"/>
              <a:t> traduit l' attribut * </a:t>
            </a:r>
            <a:r>
              <a:rPr lang="fr-FR" dirty="0" err="1"/>
              <a:t>ngIf</a:t>
            </a:r>
            <a:r>
              <a:rPr lang="fr-FR" dirty="0"/>
              <a:t> en un élément &lt;</a:t>
            </a:r>
            <a:r>
              <a:rPr lang="fr-FR" dirty="0" err="1"/>
              <a:t>ng-template</a:t>
            </a:r>
            <a:r>
              <a:rPr lang="fr-FR" dirty="0"/>
              <a:t>&gt; , enroulé autour de l'élément host, comme </a:t>
            </a:r>
            <a:r>
              <a:rPr lang="fr-FR" dirty="0" smtClean="0"/>
              <a:t>ceci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ng-template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dirty="0" err="1"/>
              <a:t>ngIf</a:t>
            </a:r>
            <a:r>
              <a:rPr lang="fr-FR" dirty="0"/>
              <a:t>]="</a:t>
            </a:r>
            <a:r>
              <a:rPr lang="fr-FR" dirty="0" err="1"/>
              <a:t>hero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  &lt;div class="</a:t>
            </a:r>
            <a:r>
              <a:rPr lang="fr-FR" dirty="0" err="1"/>
              <a:t>name</a:t>
            </a:r>
            <a:r>
              <a:rPr lang="fr-FR" dirty="0"/>
              <a:t>"&gt;{{hero.name}}&lt;/div&gt;</a:t>
            </a:r>
          </a:p>
          <a:p>
            <a:pPr marL="457200" lvl="1" indent="0">
              <a:buNone/>
            </a:pPr>
            <a:r>
              <a:rPr lang="fr-FR" dirty="0"/>
              <a:t>&lt;/</a:t>
            </a:r>
            <a:r>
              <a:rPr lang="fr-FR" dirty="0" err="1"/>
              <a:t>ng-template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structurelle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créer la directive </a:t>
            </a:r>
            <a:r>
              <a:rPr lang="fr-FR" dirty="0" err="1" smtClean="0"/>
              <a:t>Unless</a:t>
            </a:r>
            <a:r>
              <a:rPr lang="fr-FR" dirty="0" smtClean="0"/>
              <a:t> qui </a:t>
            </a:r>
            <a:r>
              <a:rPr lang="fr-FR" dirty="0" err="1" smtClean="0"/>
              <a:t>effecture</a:t>
            </a:r>
            <a:r>
              <a:rPr lang="fr-FR" dirty="0" smtClean="0"/>
              <a:t> l'inverse de </a:t>
            </a:r>
            <a:r>
              <a:rPr lang="fr-FR" dirty="0" err="1" smtClean="0"/>
              <a:t>ngIf</a:t>
            </a:r>
            <a:endParaRPr lang="fr-FR" dirty="0" smtClean="0"/>
          </a:p>
          <a:p>
            <a:pPr lvl="1"/>
            <a:r>
              <a:rPr lang="fr-FR" dirty="0" smtClean="0"/>
              <a:t>Après avoir créer la directive il faut ajouter de nouveaux imports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Les crochets définissent un attribut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727617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structurelle </a:t>
            </a:r>
            <a:r>
              <a:rPr lang="fr-FR" dirty="0" smtClean="0"/>
              <a:t>crée </a:t>
            </a:r>
            <a:r>
              <a:rPr lang="fr-FR" dirty="0"/>
              <a:t>une vue intégrée à partir du &lt;</a:t>
            </a:r>
            <a:r>
              <a:rPr lang="fr-FR" dirty="0" err="1"/>
              <a:t>ng-template</a:t>
            </a:r>
            <a:r>
              <a:rPr lang="fr-FR" dirty="0"/>
              <a:t>&gt; généré par </a:t>
            </a:r>
            <a:r>
              <a:rPr lang="fr-FR" dirty="0" err="1" smtClean="0"/>
              <a:t>Angular</a:t>
            </a:r>
            <a:r>
              <a:rPr lang="fr-FR" dirty="0" smtClean="0"/>
              <a:t> et </a:t>
            </a:r>
            <a:r>
              <a:rPr lang="fr-FR" dirty="0"/>
              <a:t>insère cette vue dans un </a:t>
            </a:r>
            <a:r>
              <a:rPr lang="fr-FR" dirty="0" err="1"/>
              <a:t>ViewContainerRef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/>
              <a:t>l'élément hôte </a:t>
            </a:r>
            <a:r>
              <a:rPr lang="fr-FR" dirty="0" smtClean="0"/>
              <a:t>origine </a:t>
            </a:r>
            <a:r>
              <a:rPr lang="fr-FR" dirty="0"/>
              <a:t>de la </a:t>
            </a:r>
            <a:r>
              <a:rPr lang="fr-FR" dirty="0" smtClean="0"/>
              <a:t>directive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contenu &lt;</a:t>
            </a:r>
            <a:r>
              <a:rPr lang="fr-FR" dirty="0" err="1"/>
              <a:t>ng-template</a:t>
            </a:r>
            <a:r>
              <a:rPr lang="fr-FR" dirty="0"/>
              <a:t>&gt; </a:t>
            </a:r>
            <a:r>
              <a:rPr lang="fr-FR" dirty="0" smtClean="0"/>
              <a:t>est l'attribut </a:t>
            </a:r>
            <a:r>
              <a:rPr lang="fr-FR" dirty="0" err="1" smtClean="0"/>
              <a:t>TemplateRef</a:t>
            </a:r>
            <a:endParaRPr lang="fr-FR" dirty="0" smtClean="0"/>
          </a:p>
          <a:p>
            <a:pPr lvl="1"/>
            <a:r>
              <a:rPr lang="fr-FR" dirty="0" smtClean="0"/>
              <a:t>L'élément hôte est </a:t>
            </a:r>
            <a:r>
              <a:rPr lang="fr-FR" dirty="0" err="1" smtClean="0"/>
              <a:t>ViewContainerRef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&lt;p </a:t>
            </a:r>
            <a:r>
              <a:rPr lang="en-US" dirty="0"/>
              <a:t>*</a:t>
            </a:r>
            <a:r>
              <a:rPr lang="en-US" dirty="0" err="1"/>
              <a:t>appUnless</a:t>
            </a:r>
            <a:r>
              <a:rPr lang="en-US" dirty="0"/>
              <a:t>="condition"&gt;Show this sentence unless the condition is true.&lt;/p&gt;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4" y="5517232"/>
            <a:ext cx="5567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définir un @Input</a:t>
            </a:r>
          </a:p>
          <a:p>
            <a:pPr lvl="1"/>
            <a:r>
              <a:rPr lang="fr-FR" dirty="0" smtClean="0"/>
              <a:t>Ici un setter (voir chapitre suivant)</a:t>
            </a:r>
          </a:p>
          <a:p>
            <a:pPr lvl="1"/>
            <a:r>
              <a:rPr lang="fr-FR" dirty="0" err="1" smtClean="0"/>
              <a:t>hasView</a:t>
            </a:r>
            <a:r>
              <a:rPr lang="fr-FR" dirty="0" smtClean="0"/>
              <a:t> est un attribut de la classe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58610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811</Words>
  <Application>Microsoft Office PowerPoint</Application>
  <PresentationFormat>Affichage à l'écran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Template Reference #</vt:lpstr>
      <vt:lpstr>Formulaires</vt:lpstr>
      <vt:lpstr>ngContainer</vt:lpstr>
      <vt:lpstr>Création de directive</vt:lpstr>
      <vt:lpstr>Création d'une directive attribut</vt:lpstr>
      <vt:lpstr>Directive avec interaction</vt:lpstr>
      <vt:lpstr>@Input</vt:lpstr>
      <vt:lpstr>Directives structurelles</vt:lpstr>
      <vt:lpstr>Ecrire une directive structurelle</vt:lpstr>
      <vt:lpstr>NgTemplate</vt:lpstr>
      <vt:lpstr>@Input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2019-06-07T13:36:31Z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