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26"/>
  </p:notesMasterIdLst>
  <p:handoutMasterIdLst>
    <p:handoutMasterId r:id="rId27"/>
  </p:handoutMasterIdLst>
  <p:sldIdLst>
    <p:sldId id="264" r:id="rId2"/>
    <p:sldId id="265" r:id="rId3"/>
    <p:sldId id="266" r:id="rId4"/>
    <p:sldId id="267" r:id="rId5"/>
    <p:sldId id="268" r:id="rId6"/>
    <p:sldId id="269" r:id="rId7"/>
    <p:sldId id="274" r:id="rId8"/>
    <p:sldId id="275" r:id="rId9"/>
    <p:sldId id="276" r:id="rId10"/>
    <p:sldId id="270" r:id="rId11"/>
    <p:sldId id="271" r:id="rId12"/>
    <p:sldId id="272" r:id="rId13"/>
    <p:sldId id="286" r:id="rId14"/>
    <p:sldId id="287" r:id="rId15"/>
    <p:sldId id="273" r:id="rId16"/>
    <p:sldId id="285" r:id="rId17"/>
    <p:sldId id="277" r:id="rId18"/>
    <p:sldId id="278" r:id="rId19"/>
    <p:sldId id="279" r:id="rId20"/>
    <p:sldId id="281" r:id="rId21"/>
    <p:sldId id="280" r:id="rId22"/>
    <p:sldId id="282" r:id="rId23"/>
    <p:sldId id="283" r:id="rId24"/>
    <p:sldId id="284" r:id="rId25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590" autoAdjust="0"/>
  </p:normalViewPr>
  <p:slideViewPr>
    <p:cSldViewPr>
      <p:cViewPr varScale="1">
        <p:scale>
          <a:sx n="83" d="100"/>
          <a:sy n="83" d="100"/>
        </p:scale>
        <p:origin x="1450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1956" y="-2892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 smtClean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 err="1" smtClean="0"/>
              <a:t>Angular</a:t>
            </a:r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les styles du texte du masque</a:t>
            </a:r>
          </a:p>
          <a:p>
            <a:pPr lvl="1"/>
            <a:r>
              <a:rPr lang="fr-FR" altLang="fr-FR" smtClean="0"/>
              <a:t>Deuxième niveau</a:t>
            </a:r>
          </a:p>
          <a:p>
            <a:pPr lvl="2"/>
            <a:r>
              <a:rPr lang="fr-FR" altLang="fr-FR" smtClean="0"/>
              <a:t>Troisième niveau</a:t>
            </a:r>
          </a:p>
          <a:p>
            <a:pPr lvl="3"/>
            <a:r>
              <a:rPr lang="fr-FR" altLang="fr-FR" smtClean="0"/>
              <a:t>Quatrième niveau</a:t>
            </a:r>
          </a:p>
          <a:p>
            <a:pPr lvl="4"/>
            <a:r>
              <a:rPr lang="fr-FR" altLang="fr-FR" smtClean="0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smtClean="0"/>
              <a:t>© Cyril Vincent Conseil</a:t>
            </a:r>
            <a:endParaRPr lang="fr-FR" smtClean="0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 smtClean="0"/>
              <a:t>Chapitre 9</a:t>
            </a:r>
            <a:endParaRPr lang="fr-FR" altLang="fr-FR" dirty="0" smtClean="0"/>
          </a:p>
          <a:p>
            <a:pPr eaLnBrk="1" hangingPunct="1"/>
            <a:r>
              <a:rPr lang="fr-FR" altLang="fr-FR" dirty="0" smtClean="0"/>
              <a:t>Directives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792" y="1844824"/>
            <a:ext cx="1524000" cy="1695450"/>
          </a:xfrm>
          <a:prstGeom prst="rect">
            <a:avLst/>
          </a:prstGeom>
        </p:spPr>
      </p:pic>
      <p:sp>
        <p:nvSpPr>
          <p:cNvPr id="6" name="Rectangle 5"/>
          <p:cNvSpPr txBox="1">
            <a:spLocks noChangeArrowheads="1"/>
          </p:cNvSpPr>
          <p:nvPr/>
        </p:nvSpPr>
        <p:spPr bwMode="auto">
          <a:xfrm>
            <a:off x="1763688" y="2564904"/>
            <a:ext cx="6400800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Monotype Sorts" pitchFamily="2" charset="2"/>
              <a:buNone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>
                <a:solidFill>
                  <a:schemeClr val="tx1"/>
                </a:solidFill>
                <a:latin typeface="+mn-lt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fr-FR" altLang="fr-FR" sz="4000" kern="0" dirty="0" err="1" smtClean="0"/>
              <a:t>ngular</a:t>
            </a:r>
            <a:endParaRPr lang="fr-FR" altLang="fr-FR" sz="4000" kern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Evènement click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(click) est un évènement de directive</a:t>
            </a:r>
          </a:p>
          <a:p>
            <a:r>
              <a:rPr lang="fr-FR" dirty="0" smtClean="0"/>
              <a:t>Syntaxe</a:t>
            </a:r>
          </a:p>
          <a:p>
            <a:pPr marL="457200" lvl="1" indent="0">
              <a:buNone/>
            </a:pPr>
            <a:r>
              <a:rPr lang="fr-FR" dirty="0" smtClean="0"/>
              <a:t>&lt;div </a:t>
            </a:r>
            <a:r>
              <a:rPr lang="fr-FR" dirty="0"/>
              <a:t>*</a:t>
            </a:r>
            <a:r>
              <a:rPr lang="fr-FR" dirty="0" err="1"/>
              <a:t>ngFor</a:t>
            </a:r>
            <a:r>
              <a:rPr lang="fr-FR" dirty="0" smtClean="0"/>
              <a:t>="condition" (click)="</a:t>
            </a:r>
            <a:r>
              <a:rPr lang="fr-FR" dirty="0" err="1" smtClean="0"/>
              <a:t>method</a:t>
            </a:r>
            <a:r>
              <a:rPr lang="fr-FR" dirty="0" smtClean="0"/>
              <a:t>"&gt;</a:t>
            </a:r>
          </a:p>
          <a:p>
            <a:pPr lvl="1"/>
            <a:r>
              <a:rPr lang="fr-FR" dirty="0" smtClean="0"/>
              <a:t>() signifie one </a:t>
            </a:r>
            <a:r>
              <a:rPr lang="fr-FR" dirty="0" err="1" smtClean="0"/>
              <a:t>way</a:t>
            </a:r>
            <a:r>
              <a:rPr lang="fr-FR" dirty="0" smtClean="0"/>
              <a:t> to source</a:t>
            </a:r>
          </a:p>
          <a:p>
            <a:pPr lvl="1"/>
            <a:r>
              <a:rPr lang="fr-FR" dirty="0" smtClean="0"/>
              <a:t>Utilisé pour les évènements</a:t>
            </a:r>
          </a:p>
          <a:p>
            <a:pPr lvl="1"/>
            <a:r>
              <a:rPr lang="fr-FR" dirty="0"/>
              <a:t>c</a:t>
            </a:r>
            <a:r>
              <a:rPr lang="fr-FR" dirty="0" smtClean="0"/>
              <a:t>lick </a:t>
            </a:r>
            <a:r>
              <a:rPr lang="fr-FR" smtClean="0"/>
              <a:t>signifie on-click</a:t>
            </a:r>
            <a:endParaRPr lang="fr-FR" dirty="0" smtClean="0"/>
          </a:p>
          <a:p>
            <a:pPr lvl="1"/>
            <a:r>
              <a:rPr lang="fr-FR" dirty="0" smtClean="0"/>
              <a:t>(click) appel </a:t>
            </a:r>
            <a:r>
              <a:rPr lang="fr-FR" dirty="0" err="1" smtClean="0"/>
              <a:t>method</a:t>
            </a:r>
            <a:r>
              <a:rPr lang="fr-FR" dirty="0"/>
              <a:t> </a:t>
            </a:r>
            <a:r>
              <a:rPr lang="fr-FR" dirty="0" smtClean="0"/>
              <a:t>qui est une méthode du composant</a:t>
            </a:r>
          </a:p>
          <a:p>
            <a:pPr lvl="1"/>
            <a:r>
              <a:rPr lang="fr-FR" dirty="0" smtClean="0"/>
              <a:t>Un passage de paramètre est possible</a:t>
            </a:r>
          </a:p>
          <a:p>
            <a:pPr marL="457200" lvl="1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01919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Ajout d’une méthode dans le composant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Les composants peuvent recevoir des méthodes qui seront vu par le HTML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r>
              <a:rPr lang="fr-FR" dirty="0" smtClean="0"/>
              <a:t>Appel de la méthode</a:t>
            </a:r>
          </a:p>
          <a:p>
            <a:pPr marL="400050" lvl="1" indent="0">
              <a:buNone/>
            </a:pPr>
            <a:r>
              <a:rPr lang="en-US" dirty="0" smtClean="0"/>
              <a:t>&lt;div </a:t>
            </a:r>
            <a:r>
              <a:rPr lang="en-US" dirty="0"/>
              <a:t>*</a:t>
            </a:r>
            <a:r>
              <a:rPr lang="en-US" dirty="0" err="1"/>
              <a:t>ngFor</a:t>
            </a:r>
            <a:r>
              <a:rPr lang="en-US" dirty="0"/>
              <a:t>="let hero of heroes"</a:t>
            </a:r>
          </a:p>
          <a:p>
            <a:pPr marL="400050" lvl="1" indent="0">
              <a:buNone/>
            </a:pPr>
            <a:r>
              <a:rPr lang="en-US" dirty="0" smtClean="0"/>
              <a:t>  </a:t>
            </a:r>
            <a:r>
              <a:rPr lang="en-US" dirty="0"/>
              <a:t>(click)="</a:t>
            </a:r>
            <a:r>
              <a:rPr lang="en-US" dirty="0" err="1"/>
              <a:t>onSelect</a:t>
            </a:r>
            <a:r>
              <a:rPr lang="en-US" dirty="0"/>
              <a:t>(hero)"&gt;</a:t>
            </a:r>
            <a:endParaRPr lang="fr-FR" dirty="0" smtClean="0"/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768" y="2420888"/>
            <a:ext cx="3472089" cy="1086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998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CSS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Gestion des sélection</a:t>
            </a:r>
          </a:p>
          <a:p>
            <a:pPr lvl="1"/>
            <a:r>
              <a:rPr lang="fr-FR" dirty="0" smtClean="0"/>
              <a:t>Il suffit de gérer la classe .</a:t>
            </a:r>
            <a:r>
              <a:rPr lang="fr-FR" dirty="0" err="1" smtClean="0"/>
              <a:t>selected</a:t>
            </a:r>
            <a:endParaRPr lang="fr-FR" dirty="0" smtClean="0"/>
          </a:p>
          <a:p>
            <a:pPr lvl="1"/>
            <a:r>
              <a:rPr lang="fr-FR" dirty="0" smtClean="0"/>
              <a:t>Il faut alors ajouter dans le code le </a:t>
            </a:r>
            <a:r>
              <a:rPr lang="fr-FR" dirty="0" smtClean="0"/>
              <a:t>changement </a:t>
            </a:r>
            <a:r>
              <a:rPr lang="fr-FR" dirty="0" smtClean="0"/>
              <a:t>de classe CSS</a:t>
            </a:r>
          </a:p>
          <a:p>
            <a:pPr lvl="1"/>
            <a:r>
              <a:rPr lang="fr-FR" dirty="0" smtClean="0"/>
              <a:t>Les [ ] sont de paramètres de composants </a:t>
            </a:r>
          </a:p>
          <a:p>
            <a:r>
              <a:rPr lang="fr-FR" dirty="0" smtClean="0"/>
              <a:t>Exemple</a:t>
            </a:r>
          </a:p>
          <a:p>
            <a:pPr marL="457200" lvl="1" indent="0">
              <a:buNone/>
            </a:pPr>
            <a:r>
              <a:rPr lang="en-US" dirty="0" smtClean="0"/>
              <a:t>&lt;div </a:t>
            </a:r>
            <a:r>
              <a:rPr lang="en-US" dirty="0"/>
              <a:t>*</a:t>
            </a:r>
            <a:r>
              <a:rPr lang="en-US" dirty="0" err="1"/>
              <a:t>ngFor</a:t>
            </a:r>
            <a:r>
              <a:rPr lang="en-US" dirty="0"/>
              <a:t>="let hero of heroes"</a:t>
            </a:r>
          </a:p>
          <a:p>
            <a:pPr marL="457200" lvl="1" indent="0">
              <a:buNone/>
            </a:pPr>
            <a:r>
              <a:rPr lang="en-US" dirty="0"/>
              <a:t>  [</a:t>
            </a:r>
            <a:r>
              <a:rPr lang="en-US" dirty="0" err="1"/>
              <a:t>class.selected</a:t>
            </a:r>
            <a:r>
              <a:rPr lang="en-US" dirty="0"/>
              <a:t>]="hero === </a:t>
            </a:r>
            <a:r>
              <a:rPr lang="en-US" dirty="0" err="1"/>
              <a:t>selectedHero</a:t>
            </a:r>
            <a:r>
              <a:rPr lang="en-US" dirty="0"/>
              <a:t>"</a:t>
            </a:r>
          </a:p>
          <a:p>
            <a:pPr marL="457200" lvl="1" indent="0">
              <a:buNone/>
            </a:pPr>
            <a:r>
              <a:rPr lang="en-US" dirty="0"/>
              <a:t>  (click)="</a:t>
            </a:r>
            <a:r>
              <a:rPr lang="en-US" dirty="0" err="1"/>
              <a:t>onSelect</a:t>
            </a:r>
            <a:r>
              <a:rPr lang="en-US" dirty="0"/>
              <a:t>(hero)"&gt;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15208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Template Reference #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# désigne une variable de référence de </a:t>
            </a:r>
            <a:r>
              <a:rPr lang="fr-FR" dirty="0" err="1" smtClean="0"/>
              <a:t>template</a:t>
            </a:r>
            <a:endParaRPr lang="fr-FR" dirty="0" smtClean="0"/>
          </a:p>
          <a:p>
            <a:r>
              <a:rPr lang="fr-FR" dirty="0" smtClean="0"/>
              <a:t>Une variable est alors créée qui référence l'élément DOM</a:t>
            </a:r>
          </a:p>
          <a:p>
            <a:pPr lvl="1"/>
            <a:r>
              <a:rPr lang="en-US" dirty="0" smtClean="0"/>
              <a:t>&lt;</a:t>
            </a:r>
            <a:r>
              <a:rPr lang="en-US" dirty="0"/>
              <a:t>input #phone placeholder="phone number"&gt;</a:t>
            </a:r>
          </a:p>
          <a:p>
            <a:pPr lvl="1"/>
            <a:r>
              <a:rPr lang="en-US" dirty="0" smtClean="0"/>
              <a:t>&lt;</a:t>
            </a:r>
            <a:r>
              <a:rPr lang="en-US" dirty="0"/>
              <a:t>button (click)="</a:t>
            </a:r>
            <a:r>
              <a:rPr lang="en-US" dirty="0" err="1"/>
              <a:t>callPhone</a:t>
            </a:r>
            <a:r>
              <a:rPr lang="en-US" dirty="0"/>
              <a:t>(</a:t>
            </a:r>
            <a:r>
              <a:rPr lang="en-US" dirty="0" err="1"/>
              <a:t>phone.value</a:t>
            </a:r>
            <a:r>
              <a:rPr lang="en-US" dirty="0"/>
              <a:t>)"&gt;Call&lt;/button</a:t>
            </a:r>
            <a:r>
              <a:rPr lang="en-US" dirty="0" smtClean="0"/>
              <a:t>&gt;</a:t>
            </a:r>
          </a:p>
          <a:p>
            <a:pPr lvl="1"/>
            <a:r>
              <a:rPr lang="fr-FR" dirty="0" smtClean="0"/>
              <a:t>Disponible dans tous le </a:t>
            </a:r>
            <a:r>
              <a:rPr lang="fr-FR" dirty="0" err="1" smtClean="0"/>
              <a:t>template</a:t>
            </a:r>
            <a:r>
              <a:rPr lang="fr-FR" dirty="0" smtClean="0"/>
              <a:t> comme variable globale</a:t>
            </a:r>
          </a:p>
        </p:txBody>
      </p:sp>
    </p:spTree>
    <p:extLst>
      <p:ext uri="{BB962C8B-B14F-4D97-AF65-F5344CB8AC3E}">
        <p14:creationId xmlns:p14="http://schemas.microsoft.com/office/powerpoint/2010/main" val="1209954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Template Reference #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Il est possible d'assigner une variable # à une directive</a:t>
            </a:r>
          </a:p>
          <a:p>
            <a:pPr lvl="1"/>
            <a:r>
              <a:rPr lang="fr-FR" dirty="0"/>
              <a:t>&lt;</a:t>
            </a:r>
            <a:r>
              <a:rPr lang="fr-FR" dirty="0" err="1"/>
              <a:t>form</a:t>
            </a:r>
            <a:r>
              <a:rPr lang="fr-FR" dirty="0"/>
              <a:t> #</a:t>
            </a:r>
            <a:r>
              <a:rPr lang="fr-FR" dirty="0" err="1" smtClean="0"/>
              <a:t>heroForm</a:t>
            </a:r>
            <a:r>
              <a:rPr lang="fr-FR" dirty="0" smtClean="0"/>
              <a:t>=</a:t>
            </a:r>
            <a:r>
              <a:rPr lang="fr-FR" dirty="0" err="1" smtClean="0"/>
              <a:t>ngForm</a:t>
            </a:r>
            <a:r>
              <a:rPr lang="fr-FR" dirty="0" smtClean="0"/>
              <a:t> </a:t>
            </a:r>
            <a:r>
              <a:rPr lang="fr-FR" dirty="0"/>
              <a:t>(</a:t>
            </a:r>
            <a:r>
              <a:rPr lang="fr-FR" dirty="0" err="1"/>
              <a:t>ngSubmit</a:t>
            </a:r>
            <a:r>
              <a:rPr lang="fr-FR" dirty="0"/>
              <a:t>)="</a:t>
            </a:r>
            <a:r>
              <a:rPr lang="fr-FR" dirty="0" err="1"/>
              <a:t>onSubmit</a:t>
            </a:r>
            <a:r>
              <a:rPr lang="fr-FR" dirty="0"/>
              <a:t>(</a:t>
            </a:r>
            <a:r>
              <a:rPr lang="fr-FR" dirty="0" err="1"/>
              <a:t>heroForm</a:t>
            </a:r>
            <a:r>
              <a:rPr lang="fr-FR" dirty="0" smtClean="0"/>
              <a:t>)"&gt;</a:t>
            </a:r>
          </a:p>
          <a:p>
            <a:pPr lvl="1"/>
            <a:r>
              <a:rPr lang="fr-FR" dirty="0" err="1" smtClean="0"/>
              <a:t>heroForm</a:t>
            </a:r>
            <a:r>
              <a:rPr lang="fr-FR" dirty="0" smtClean="0"/>
              <a:t> a été surchargée par la directive </a:t>
            </a:r>
            <a:r>
              <a:rPr lang="fr-FR" dirty="0" err="1" smtClean="0"/>
              <a:t>ngForm</a:t>
            </a:r>
            <a:endParaRPr lang="fr-FR" dirty="0" smtClean="0"/>
          </a:p>
          <a:p>
            <a:r>
              <a:rPr lang="fr-FR" dirty="0" smtClean="0"/>
              <a:t>Attention contrairement à let, # est une </a:t>
            </a:r>
            <a:r>
              <a:rPr lang="fr-FR" smtClean="0"/>
              <a:t>variable globale (var)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4150389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Formulaires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Les formulaires possèdent la directive </a:t>
            </a:r>
            <a:r>
              <a:rPr lang="fr-FR" dirty="0" err="1" smtClean="0"/>
              <a:t>ngSubmit</a:t>
            </a:r>
            <a:endParaRPr lang="fr-FR" dirty="0" smtClean="0"/>
          </a:p>
          <a:p>
            <a:pPr marL="457200" lvl="1" indent="0">
              <a:buNone/>
            </a:pPr>
            <a:r>
              <a:rPr lang="fr-FR" dirty="0" smtClean="0"/>
              <a:t>&lt;</a:t>
            </a:r>
            <a:r>
              <a:rPr lang="fr-FR" dirty="0" err="1"/>
              <a:t>form</a:t>
            </a:r>
            <a:r>
              <a:rPr lang="fr-FR" dirty="0"/>
              <a:t> #</a:t>
            </a:r>
            <a:r>
              <a:rPr lang="fr-FR" dirty="0" err="1" smtClean="0"/>
              <a:t>heroForm</a:t>
            </a:r>
            <a:r>
              <a:rPr lang="fr-FR" dirty="0" smtClean="0"/>
              <a:t> = </a:t>
            </a:r>
            <a:r>
              <a:rPr lang="fr-FR" dirty="0" err="1" smtClean="0"/>
              <a:t>ngForm</a:t>
            </a:r>
            <a:r>
              <a:rPr lang="fr-FR" dirty="0" smtClean="0"/>
              <a:t> </a:t>
            </a:r>
            <a:r>
              <a:rPr lang="fr-FR" dirty="0"/>
              <a:t>(</a:t>
            </a:r>
            <a:r>
              <a:rPr lang="fr-FR" dirty="0" err="1"/>
              <a:t>ngSubmit</a:t>
            </a:r>
            <a:r>
              <a:rPr lang="fr-FR" dirty="0"/>
              <a:t>)="</a:t>
            </a:r>
            <a:r>
              <a:rPr lang="fr-FR" dirty="0" err="1"/>
              <a:t>onSubmit</a:t>
            </a:r>
            <a:r>
              <a:rPr lang="fr-FR" dirty="0"/>
              <a:t>(</a:t>
            </a:r>
            <a:r>
              <a:rPr lang="fr-FR" dirty="0" err="1"/>
              <a:t>heroForm</a:t>
            </a:r>
            <a:r>
              <a:rPr lang="fr-FR" dirty="0"/>
              <a:t>)"&gt; ... &lt;/</a:t>
            </a:r>
            <a:r>
              <a:rPr lang="fr-FR" dirty="0" err="1"/>
              <a:t>form</a:t>
            </a:r>
            <a:r>
              <a:rPr lang="fr-FR" dirty="0" smtClean="0"/>
              <a:t>&gt;</a:t>
            </a:r>
          </a:p>
          <a:p>
            <a:r>
              <a:rPr lang="fr-FR" dirty="0" smtClean="0"/>
              <a:t>Utilisation de </a:t>
            </a:r>
            <a:r>
              <a:rPr lang="fr-FR" dirty="0" err="1" smtClean="0"/>
              <a:t>ngModel</a:t>
            </a:r>
            <a:endParaRPr lang="fr-FR" dirty="0" smtClean="0"/>
          </a:p>
          <a:p>
            <a:pPr lvl="1"/>
            <a:r>
              <a:rPr lang="fr-FR" dirty="0" smtClean="0"/>
              <a:t>[(</a:t>
            </a:r>
            <a:r>
              <a:rPr lang="fr-FR" dirty="0" err="1" smtClean="0"/>
              <a:t>ngModel</a:t>
            </a:r>
            <a:r>
              <a:rPr lang="fr-FR" dirty="0" smtClean="0"/>
              <a:t>)]</a:t>
            </a:r>
          </a:p>
          <a:p>
            <a:r>
              <a:rPr lang="fr-FR" dirty="0" smtClean="0"/>
              <a:t>Il existe 2 autres directives </a:t>
            </a:r>
            <a:r>
              <a:rPr lang="fr-FR" dirty="0" err="1" smtClean="0"/>
              <a:t>two-way</a:t>
            </a:r>
            <a:r>
              <a:rPr lang="fr-FR" dirty="0" smtClean="0"/>
              <a:t> data binding</a:t>
            </a:r>
          </a:p>
          <a:p>
            <a:pPr lvl="1"/>
            <a:r>
              <a:rPr lang="fr-FR" dirty="0" err="1" smtClean="0"/>
              <a:t>ngClass</a:t>
            </a:r>
            <a:endParaRPr lang="fr-FR" dirty="0" smtClean="0"/>
          </a:p>
          <a:p>
            <a:pPr lvl="1"/>
            <a:r>
              <a:rPr lang="fr-FR" dirty="0" err="1" smtClean="0"/>
              <a:t>ngStyle</a:t>
            </a:r>
            <a:endParaRPr lang="fr-FR" dirty="0" smtClean="0"/>
          </a:p>
          <a:p>
            <a:pPr lvl="1"/>
            <a:r>
              <a:rPr lang="en-US" dirty="0"/>
              <a:t>&lt;div [</a:t>
            </a:r>
            <a:r>
              <a:rPr lang="en-US" dirty="0" err="1"/>
              <a:t>ngClass</a:t>
            </a:r>
            <a:r>
              <a:rPr lang="en-US" dirty="0"/>
              <a:t>]="</a:t>
            </a:r>
            <a:r>
              <a:rPr lang="en-US" dirty="0" err="1"/>
              <a:t>currentClasses</a:t>
            </a:r>
            <a:r>
              <a:rPr lang="en-US" dirty="0"/>
              <a:t>"&gt;This div is initially </a:t>
            </a:r>
            <a:r>
              <a:rPr lang="en-US" dirty="0" err="1"/>
              <a:t>saveable</a:t>
            </a:r>
            <a:r>
              <a:rPr lang="en-US" dirty="0"/>
              <a:t>, unchanged, and special&lt;/div&gt;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30495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ngContainer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Permet d'effectuer un </a:t>
            </a:r>
            <a:r>
              <a:rPr lang="fr-FR" dirty="0" err="1" smtClean="0"/>
              <a:t>span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792" y="2132856"/>
            <a:ext cx="3579465" cy="3639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579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Création de directive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Il est possible de créer soit même une directive</a:t>
            </a:r>
          </a:p>
          <a:p>
            <a:r>
              <a:rPr lang="fr-FR" dirty="0" smtClean="0"/>
              <a:t>Il existe 3 sortes de directives</a:t>
            </a:r>
          </a:p>
          <a:p>
            <a:pPr lvl="1"/>
            <a:r>
              <a:rPr lang="fr-FR" dirty="0" smtClean="0"/>
              <a:t>Les composants qui sont des directives avec </a:t>
            </a:r>
            <a:r>
              <a:rPr lang="fr-FR" dirty="0" err="1" smtClean="0"/>
              <a:t>template</a:t>
            </a:r>
            <a:r>
              <a:rPr lang="fr-FR" dirty="0" smtClean="0"/>
              <a:t> HTML</a:t>
            </a:r>
          </a:p>
          <a:p>
            <a:pPr lvl="2"/>
            <a:r>
              <a:rPr lang="fr-FR" dirty="0" smtClean="0"/>
              <a:t>Voir chapitre suivant</a:t>
            </a:r>
          </a:p>
          <a:p>
            <a:pPr lvl="1"/>
            <a:r>
              <a:rPr lang="fr-FR" dirty="0" smtClean="0"/>
              <a:t>Les directives structurelles qui modifient le DOM</a:t>
            </a:r>
          </a:p>
          <a:p>
            <a:pPr lvl="1"/>
            <a:r>
              <a:rPr lang="fr-FR" dirty="0" smtClean="0"/>
              <a:t>Les directives d'attribut qui apportent une modification à l'élément hôte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2958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Création d'une directive attribut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Afin d'effectuer le code suivant</a:t>
            </a:r>
          </a:p>
          <a:p>
            <a:pPr lvl="1"/>
            <a:r>
              <a:rPr lang="fr-FR" dirty="0"/>
              <a:t>&lt;p </a:t>
            </a:r>
            <a:r>
              <a:rPr lang="fr-FR" dirty="0" err="1"/>
              <a:t>appHighlight</a:t>
            </a:r>
            <a:r>
              <a:rPr lang="fr-FR" dirty="0"/>
              <a:t>&gt;</a:t>
            </a:r>
            <a:r>
              <a:rPr lang="fr-FR" dirty="0" err="1"/>
              <a:t>Highlight</a:t>
            </a:r>
            <a:r>
              <a:rPr lang="fr-FR" dirty="0"/>
              <a:t> me!&lt;/p</a:t>
            </a:r>
            <a:r>
              <a:rPr lang="fr-FR" dirty="0" smtClean="0"/>
              <a:t>&gt;</a:t>
            </a:r>
          </a:p>
          <a:p>
            <a:pPr lvl="1"/>
            <a:r>
              <a:rPr lang="fr-FR" dirty="0" smtClean="0"/>
              <a:t>Il faut générer la directive</a:t>
            </a:r>
          </a:p>
          <a:p>
            <a:pPr lvl="1"/>
            <a:r>
              <a:rPr lang="fr-FR" dirty="0" err="1"/>
              <a:t>ng</a:t>
            </a:r>
            <a:r>
              <a:rPr lang="fr-FR" dirty="0"/>
              <a:t> </a:t>
            </a:r>
            <a:r>
              <a:rPr lang="fr-FR" dirty="0" err="1"/>
              <a:t>generate</a:t>
            </a:r>
            <a:r>
              <a:rPr lang="fr-FR" dirty="0"/>
              <a:t> directive </a:t>
            </a:r>
            <a:r>
              <a:rPr lang="fr-FR" dirty="0" err="1" smtClean="0"/>
              <a:t>highlight</a:t>
            </a:r>
            <a:endParaRPr lang="fr-FR" dirty="0" smtClean="0"/>
          </a:p>
          <a:p>
            <a:pPr lvl="1"/>
            <a:r>
              <a:rPr lang="fr-FR" dirty="0" err="1"/>
              <a:t>ElementRef</a:t>
            </a:r>
            <a:r>
              <a:rPr lang="fr-FR" dirty="0"/>
              <a:t> est injecté dans le constructeur par </a:t>
            </a:r>
            <a:r>
              <a:rPr lang="fr-FR" dirty="0" err="1"/>
              <a:t>Angular</a:t>
            </a:r>
            <a:r>
              <a:rPr lang="fr-FR" dirty="0"/>
              <a:t> afin de récupérer l'</a:t>
            </a:r>
            <a:r>
              <a:rPr lang="fr-FR" dirty="0" err="1"/>
              <a:t>élement</a:t>
            </a:r>
            <a:r>
              <a:rPr lang="fr-FR" dirty="0"/>
              <a:t> du DOM dans notre </a:t>
            </a:r>
            <a:r>
              <a:rPr lang="fr-FR" dirty="0" smtClean="0"/>
              <a:t>classe</a:t>
            </a:r>
          </a:p>
          <a:p>
            <a:pPr lvl="1"/>
            <a:r>
              <a:rPr lang="fr-FR" dirty="0" err="1" smtClean="0"/>
              <a:t>NativeElement</a:t>
            </a:r>
            <a:r>
              <a:rPr lang="fr-FR" dirty="0" smtClean="0"/>
              <a:t> </a:t>
            </a:r>
            <a:r>
              <a:rPr lang="fr-FR" smtClean="0"/>
              <a:t>permet d'avoir </a:t>
            </a:r>
            <a:r>
              <a:rPr lang="fr-FR" dirty="0" smtClean="0"/>
              <a:t>le DOM</a:t>
            </a:r>
          </a:p>
          <a:p>
            <a:pPr lvl="1"/>
            <a:endParaRPr lang="fr-FR" dirty="0" smtClean="0"/>
          </a:p>
          <a:p>
            <a:pPr lvl="1"/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5976" y="4437112"/>
            <a:ext cx="4356959" cy="2701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879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Directive avec interaction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3" y="1412776"/>
            <a:ext cx="3456384" cy="5040560"/>
          </a:xfrm>
        </p:spPr>
        <p:txBody>
          <a:bodyPr/>
          <a:lstStyle/>
          <a:p>
            <a:r>
              <a:rPr lang="fr-FR" sz="2400" dirty="0" err="1"/>
              <a:t>Angular</a:t>
            </a:r>
            <a:r>
              <a:rPr lang="fr-FR" sz="2400" dirty="0"/>
              <a:t> propose le décorateur @</a:t>
            </a:r>
            <a:r>
              <a:rPr lang="fr-FR" sz="2400" dirty="0" err="1"/>
              <a:t>HostListener</a:t>
            </a:r>
            <a:r>
              <a:rPr lang="fr-FR" sz="2400" dirty="0"/>
              <a:t> pour positionner des </a:t>
            </a:r>
            <a:r>
              <a:rPr lang="fr-FR" sz="2400" dirty="0" err="1"/>
              <a:t>Listners</a:t>
            </a:r>
            <a:r>
              <a:rPr lang="fr-FR" sz="2400" dirty="0"/>
              <a:t> sur l'élément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3193" y="932242"/>
            <a:ext cx="6768752" cy="6001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374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Directives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Les directives sont des commandes </a:t>
            </a:r>
            <a:r>
              <a:rPr lang="fr-FR" dirty="0" err="1" smtClean="0"/>
              <a:t>Angular</a:t>
            </a:r>
            <a:r>
              <a:rPr lang="fr-FR" dirty="0" smtClean="0"/>
              <a:t> qui permettent d’améliorer HTML</a:t>
            </a:r>
          </a:p>
          <a:p>
            <a:r>
              <a:rPr lang="fr-FR" dirty="0" smtClean="0"/>
              <a:t>Par exemple comment afficher une liste de </a:t>
            </a:r>
            <a:r>
              <a:rPr lang="fr-FR" dirty="0" err="1" smtClean="0"/>
              <a:t>Heros</a:t>
            </a:r>
            <a:r>
              <a:rPr lang="fr-FR" smtClean="0"/>
              <a:t> ?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79817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@Input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@Input sera vu plus en détail dans le chapitre suivant</a:t>
            </a:r>
          </a:p>
          <a:p>
            <a:r>
              <a:rPr lang="fr-FR" dirty="0" smtClean="0"/>
              <a:t>Permet de passer un paramètre à une directive</a:t>
            </a:r>
          </a:p>
          <a:p>
            <a:r>
              <a:rPr lang="fr-FR" dirty="0" smtClean="0"/>
              <a:t>Si on ajoute dans la directive le code suivant :</a:t>
            </a:r>
          </a:p>
          <a:p>
            <a:pPr marL="457200" lvl="1" indent="0">
              <a:buNone/>
            </a:pPr>
            <a:r>
              <a:rPr lang="fr-FR" dirty="0"/>
              <a:t>@Input('</a:t>
            </a:r>
            <a:r>
              <a:rPr lang="fr-FR" dirty="0" err="1"/>
              <a:t>appHighlight</a:t>
            </a:r>
            <a:r>
              <a:rPr lang="fr-FR" dirty="0"/>
              <a:t>') </a:t>
            </a:r>
            <a:r>
              <a:rPr lang="fr-FR" dirty="0" err="1"/>
              <a:t>highlightColor</a:t>
            </a:r>
            <a:r>
              <a:rPr lang="fr-FR" dirty="0"/>
              <a:t>: string</a:t>
            </a:r>
            <a:r>
              <a:rPr lang="fr-FR" dirty="0" smtClean="0"/>
              <a:t>;</a:t>
            </a:r>
          </a:p>
          <a:p>
            <a:pPr marL="457200" lvl="1" indent="0">
              <a:buNone/>
            </a:pPr>
            <a:r>
              <a:rPr lang="fr-FR" dirty="0" smtClean="0"/>
              <a:t>// Ce code remplace "</a:t>
            </a:r>
            <a:r>
              <a:rPr lang="fr-FR" dirty="0" err="1" smtClean="0"/>
              <a:t>yellow</a:t>
            </a:r>
            <a:r>
              <a:rPr lang="fr-FR" dirty="0" smtClean="0"/>
              <a:t>"</a:t>
            </a:r>
          </a:p>
          <a:p>
            <a:r>
              <a:rPr lang="fr-FR" dirty="0" smtClean="0"/>
              <a:t>Appel</a:t>
            </a:r>
          </a:p>
          <a:p>
            <a:pPr marL="457200" lvl="1" indent="0">
              <a:buNone/>
            </a:pPr>
            <a:r>
              <a:rPr lang="en-US" dirty="0"/>
              <a:t>&lt;div [</a:t>
            </a:r>
            <a:r>
              <a:rPr lang="en-US" dirty="0" err="1"/>
              <a:t>appHighlight</a:t>
            </a:r>
            <a:r>
              <a:rPr lang="en-US" dirty="0"/>
              <a:t>]="'yellow'"&gt;</a:t>
            </a:r>
            <a:r>
              <a:rPr lang="en-US" dirty="0" err="1"/>
              <a:t>Texte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highlight&lt;/div&gt;</a:t>
            </a:r>
            <a:endParaRPr lang="fr-FR" dirty="0" smtClean="0"/>
          </a:p>
          <a:p>
            <a:pPr marL="457200" lvl="1" indent="0">
              <a:buNone/>
            </a:pPr>
            <a:r>
              <a:rPr lang="fr-FR" dirty="0"/>
              <a:t>	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990031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Directives structurelles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Les directives structurelles sont préfixées par *</a:t>
            </a:r>
          </a:p>
          <a:p>
            <a:pPr lvl="1"/>
            <a:r>
              <a:rPr lang="fr-FR" dirty="0" smtClean="0"/>
              <a:t>Signifie qu'elle modifie le DOM</a:t>
            </a:r>
          </a:p>
          <a:p>
            <a:pPr lvl="1"/>
            <a:r>
              <a:rPr lang="fr-FR" dirty="0" smtClean="0"/>
              <a:t>Par exemple *</a:t>
            </a:r>
            <a:r>
              <a:rPr lang="fr-FR" dirty="0" err="1" smtClean="0"/>
              <a:t>ngIf</a:t>
            </a:r>
            <a:endParaRPr lang="fr-FR" dirty="0" smtClean="0"/>
          </a:p>
          <a:p>
            <a:r>
              <a:rPr lang="fr-FR" dirty="0"/>
              <a:t>L'astérisque est "sucre syntaxique" pour quelque chose d'un peu plus </a:t>
            </a:r>
            <a:r>
              <a:rPr lang="fr-FR" dirty="0" smtClean="0"/>
              <a:t>compliqué</a:t>
            </a:r>
          </a:p>
          <a:p>
            <a:pPr lvl="1"/>
            <a:r>
              <a:rPr lang="fr-FR" dirty="0" smtClean="0"/>
              <a:t>En </a:t>
            </a:r>
            <a:r>
              <a:rPr lang="fr-FR" dirty="0"/>
              <a:t>interne, </a:t>
            </a:r>
            <a:r>
              <a:rPr lang="fr-FR" dirty="0" err="1"/>
              <a:t>Angular</a:t>
            </a:r>
            <a:r>
              <a:rPr lang="fr-FR" dirty="0"/>
              <a:t> traduit l' attribut * </a:t>
            </a:r>
            <a:r>
              <a:rPr lang="fr-FR" dirty="0" err="1"/>
              <a:t>ngIf</a:t>
            </a:r>
            <a:r>
              <a:rPr lang="fr-FR" dirty="0"/>
              <a:t> en un élément &lt;</a:t>
            </a:r>
            <a:r>
              <a:rPr lang="fr-FR" dirty="0" err="1"/>
              <a:t>ng-template</a:t>
            </a:r>
            <a:r>
              <a:rPr lang="fr-FR" dirty="0"/>
              <a:t>&gt; , enroulé autour de l'élément host, comme </a:t>
            </a:r>
            <a:r>
              <a:rPr lang="fr-FR" dirty="0" smtClean="0"/>
              <a:t>ceci</a:t>
            </a:r>
          </a:p>
          <a:p>
            <a:pPr marL="457200" lvl="1" indent="0">
              <a:buNone/>
            </a:pPr>
            <a:r>
              <a:rPr lang="fr-FR" dirty="0" smtClean="0"/>
              <a:t>&lt;</a:t>
            </a:r>
            <a:r>
              <a:rPr lang="fr-FR" dirty="0" err="1" smtClean="0"/>
              <a:t>ng-template</a:t>
            </a:r>
            <a:r>
              <a:rPr lang="fr-FR" dirty="0" smtClean="0"/>
              <a:t> </a:t>
            </a:r>
            <a:r>
              <a:rPr lang="fr-FR" dirty="0"/>
              <a:t>[</a:t>
            </a:r>
            <a:r>
              <a:rPr lang="fr-FR" dirty="0" err="1"/>
              <a:t>ngIf</a:t>
            </a:r>
            <a:r>
              <a:rPr lang="fr-FR" dirty="0"/>
              <a:t>]="</a:t>
            </a:r>
            <a:r>
              <a:rPr lang="fr-FR" dirty="0" err="1"/>
              <a:t>hero</a:t>
            </a:r>
            <a:r>
              <a:rPr lang="fr-FR" dirty="0"/>
              <a:t>"&gt;</a:t>
            </a:r>
          </a:p>
          <a:p>
            <a:pPr marL="457200" lvl="1" indent="0">
              <a:buNone/>
            </a:pPr>
            <a:r>
              <a:rPr lang="fr-FR" dirty="0"/>
              <a:t>  &lt;div class="</a:t>
            </a:r>
            <a:r>
              <a:rPr lang="fr-FR" dirty="0" err="1"/>
              <a:t>name</a:t>
            </a:r>
            <a:r>
              <a:rPr lang="fr-FR" dirty="0"/>
              <a:t>"&gt;{{hero.name}}&lt;/div&gt;</a:t>
            </a:r>
          </a:p>
          <a:p>
            <a:pPr marL="457200" lvl="1" indent="0">
              <a:buNone/>
            </a:pPr>
            <a:r>
              <a:rPr lang="fr-FR" dirty="0"/>
              <a:t>&lt;/</a:t>
            </a:r>
            <a:r>
              <a:rPr lang="fr-FR" dirty="0" err="1"/>
              <a:t>ng-template</a:t>
            </a:r>
            <a:r>
              <a:rPr lang="fr-FR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4219665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Ecrire une directive structurelle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Nous allons créer la directive </a:t>
            </a:r>
            <a:r>
              <a:rPr lang="fr-FR" dirty="0" err="1" smtClean="0"/>
              <a:t>Unless</a:t>
            </a:r>
            <a:r>
              <a:rPr lang="fr-FR" dirty="0" smtClean="0"/>
              <a:t> qui </a:t>
            </a:r>
            <a:r>
              <a:rPr lang="fr-FR" dirty="0" err="1" smtClean="0"/>
              <a:t>effecture</a:t>
            </a:r>
            <a:r>
              <a:rPr lang="fr-FR" dirty="0" smtClean="0"/>
              <a:t> l'inverse de </a:t>
            </a:r>
            <a:r>
              <a:rPr lang="fr-FR" dirty="0" err="1" smtClean="0"/>
              <a:t>ngIf</a:t>
            </a:r>
            <a:endParaRPr lang="fr-FR" dirty="0" smtClean="0"/>
          </a:p>
          <a:p>
            <a:pPr lvl="1"/>
            <a:r>
              <a:rPr lang="fr-FR" dirty="0" smtClean="0"/>
              <a:t>Après avoir créer la directive il faut ajouter de nouveaux imports</a:t>
            </a:r>
          </a:p>
          <a:p>
            <a:pPr lvl="1"/>
            <a:endParaRPr lang="fr-FR" dirty="0"/>
          </a:p>
          <a:p>
            <a:pPr lvl="1"/>
            <a:endParaRPr lang="fr-FR" dirty="0" smtClean="0"/>
          </a:p>
          <a:p>
            <a:pPr lvl="1"/>
            <a:endParaRPr lang="fr-FR" dirty="0"/>
          </a:p>
          <a:p>
            <a:pPr lvl="1"/>
            <a:r>
              <a:rPr lang="fr-FR" dirty="0" smtClean="0"/>
              <a:t>Les crochets définissent un attribut</a:t>
            </a:r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3140968"/>
            <a:ext cx="7276173" cy="1224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743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NgTemplate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Une directive structurelle </a:t>
            </a:r>
            <a:r>
              <a:rPr lang="fr-FR" dirty="0" smtClean="0"/>
              <a:t>crée </a:t>
            </a:r>
            <a:r>
              <a:rPr lang="fr-FR" dirty="0"/>
              <a:t>une vue intégrée à partir du &lt;</a:t>
            </a:r>
            <a:r>
              <a:rPr lang="fr-FR" dirty="0" err="1"/>
              <a:t>ng-template</a:t>
            </a:r>
            <a:r>
              <a:rPr lang="fr-FR" dirty="0"/>
              <a:t>&gt; généré par </a:t>
            </a:r>
            <a:r>
              <a:rPr lang="fr-FR" dirty="0" err="1" smtClean="0"/>
              <a:t>Angular</a:t>
            </a:r>
            <a:r>
              <a:rPr lang="fr-FR" dirty="0" smtClean="0"/>
              <a:t> et </a:t>
            </a:r>
            <a:r>
              <a:rPr lang="fr-FR" dirty="0"/>
              <a:t>insère cette vue dans un </a:t>
            </a:r>
            <a:r>
              <a:rPr lang="fr-FR" dirty="0" err="1"/>
              <a:t>ViewContainerRef</a:t>
            </a:r>
            <a:r>
              <a:rPr lang="fr-FR" dirty="0"/>
              <a:t> </a:t>
            </a:r>
            <a:r>
              <a:rPr lang="fr-FR" dirty="0" smtClean="0"/>
              <a:t>à </a:t>
            </a:r>
            <a:r>
              <a:rPr lang="fr-FR" dirty="0"/>
              <a:t>l'élément hôte </a:t>
            </a:r>
            <a:r>
              <a:rPr lang="fr-FR" dirty="0" smtClean="0"/>
              <a:t>origine </a:t>
            </a:r>
            <a:r>
              <a:rPr lang="fr-FR" dirty="0"/>
              <a:t>de la </a:t>
            </a:r>
            <a:r>
              <a:rPr lang="fr-FR" dirty="0" smtClean="0"/>
              <a:t>directive</a:t>
            </a:r>
            <a:endParaRPr lang="fr-FR" dirty="0"/>
          </a:p>
          <a:p>
            <a:pPr lvl="1"/>
            <a:r>
              <a:rPr lang="fr-FR" dirty="0" smtClean="0"/>
              <a:t>Le </a:t>
            </a:r>
            <a:r>
              <a:rPr lang="fr-FR" dirty="0"/>
              <a:t>contenu &lt;</a:t>
            </a:r>
            <a:r>
              <a:rPr lang="fr-FR" dirty="0" err="1"/>
              <a:t>ng-template</a:t>
            </a:r>
            <a:r>
              <a:rPr lang="fr-FR" dirty="0"/>
              <a:t>&gt; </a:t>
            </a:r>
            <a:r>
              <a:rPr lang="fr-FR" dirty="0" smtClean="0"/>
              <a:t>est l'attribut </a:t>
            </a:r>
            <a:r>
              <a:rPr lang="fr-FR" dirty="0" err="1" smtClean="0"/>
              <a:t>TemplateRef</a:t>
            </a:r>
            <a:endParaRPr lang="fr-FR" dirty="0" smtClean="0"/>
          </a:p>
          <a:p>
            <a:pPr lvl="1"/>
            <a:r>
              <a:rPr lang="fr-FR" dirty="0" smtClean="0"/>
              <a:t>L'élément hôte est </a:t>
            </a:r>
            <a:r>
              <a:rPr lang="fr-FR" dirty="0" err="1" smtClean="0"/>
              <a:t>ViewContainerRef</a:t>
            </a:r>
            <a:endParaRPr lang="fr-FR" dirty="0" smtClean="0"/>
          </a:p>
          <a:p>
            <a:r>
              <a:rPr lang="fr-FR" dirty="0" smtClean="0"/>
              <a:t>Utilisation</a:t>
            </a:r>
          </a:p>
          <a:p>
            <a:pPr lvl="1"/>
            <a:r>
              <a:rPr lang="en-US" dirty="0" smtClean="0"/>
              <a:t>&lt;p </a:t>
            </a:r>
            <a:r>
              <a:rPr lang="en-US" dirty="0"/>
              <a:t>*</a:t>
            </a:r>
            <a:r>
              <a:rPr lang="en-US" dirty="0" err="1"/>
              <a:t>appUnless</a:t>
            </a:r>
            <a:r>
              <a:rPr lang="en-US" dirty="0"/>
              <a:t>="condition"&gt;Show this sentence unless the condition is true.&lt;/p&gt;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8944" y="5517232"/>
            <a:ext cx="5567186" cy="100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65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@Input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Nous allons définir un @Input</a:t>
            </a:r>
          </a:p>
          <a:p>
            <a:pPr lvl="1"/>
            <a:r>
              <a:rPr lang="fr-FR" dirty="0" smtClean="0"/>
              <a:t>Ici un setter (voir chapitre suivant)</a:t>
            </a:r>
          </a:p>
          <a:p>
            <a:pPr lvl="1"/>
            <a:r>
              <a:rPr lang="fr-FR" dirty="0" err="1" smtClean="0"/>
              <a:t>hasView</a:t>
            </a:r>
            <a:r>
              <a:rPr lang="fr-FR" dirty="0" smtClean="0"/>
              <a:t> est un attribut de la classe</a:t>
            </a:r>
          </a:p>
          <a:p>
            <a:pPr lvl="1"/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3068960"/>
            <a:ext cx="5861015" cy="244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252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ngFor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ngFor</a:t>
            </a:r>
            <a:r>
              <a:rPr lang="fr-FR" dirty="0" smtClean="0"/>
              <a:t> est la directive qui permet de boucler sur une collection TS</a:t>
            </a:r>
          </a:p>
          <a:p>
            <a:pPr lvl="1"/>
            <a:r>
              <a:rPr lang="fr-FR" dirty="0" smtClean="0"/>
              <a:t>Directive </a:t>
            </a:r>
            <a:r>
              <a:rPr lang="fr-FR" dirty="0" err="1" smtClean="0"/>
              <a:t>repeater</a:t>
            </a:r>
            <a:endParaRPr lang="fr-FR" dirty="0" smtClean="0"/>
          </a:p>
          <a:p>
            <a:r>
              <a:rPr lang="fr-FR" dirty="0" smtClean="0"/>
              <a:t>Utilisation</a:t>
            </a:r>
          </a:p>
          <a:p>
            <a:pPr lvl="1"/>
            <a:r>
              <a:rPr lang="en-US" dirty="0" smtClean="0"/>
              <a:t>&lt;div </a:t>
            </a:r>
            <a:r>
              <a:rPr lang="en-US" dirty="0"/>
              <a:t>*</a:t>
            </a:r>
            <a:r>
              <a:rPr lang="en-US" dirty="0" err="1"/>
              <a:t>ngFor</a:t>
            </a:r>
            <a:r>
              <a:rPr lang="en-US" dirty="0"/>
              <a:t>="let hero of heroes</a:t>
            </a:r>
            <a:r>
              <a:rPr lang="en-US" dirty="0" smtClean="0"/>
              <a:t>"&gt;</a:t>
            </a:r>
          </a:p>
          <a:p>
            <a:pPr lvl="1"/>
            <a:r>
              <a:rPr lang="en-US" dirty="0" smtClean="0"/>
              <a:t>Il </a:t>
            </a:r>
            <a:r>
              <a:rPr lang="en-US" dirty="0" err="1" smtClean="0"/>
              <a:t>s’agit</a:t>
            </a:r>
            <a:r>
              <a:rPr lang="en-US" dirty="0" smtClean="0"/>
              <a:t> </a:t>
            </a:r>
            <a:r>
              <a:rPr lang="en-US" dirty="0" err="1" smtClean="0"/>
              <a:t>d’une</a:t>
            </a:r>
            <a:r>
              <a:rPr lang="en-US" dirty="0" smtClean="0"/>
              <a:t> directive attribute</a:t>
            </a:r>
          </a:p>
          <a:p>
            <a:pPr marL="457200" lvl="1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32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Supposons la variables </a:t>
            </a:r>
            <a:r>
              <a:rPr lang="fr-FR" dirty="0" err="1" smtClean="0"/>
              <a:t>heroes</a:t>
            </a:r>
            <a:r>
              <a:rPr lang="fr-FR" dirty="0" smtClean="0"/>
              <a:t> comme une liste de </a:t>
            </a:r>
            <a:r>
              <a:rPr lang="fr-FR" dirty="0" err="1" smtClean="0"/>
              <a:t>hero</a:t>
            </a:r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r>
              <a:rPr lang="fr-FR" dirty="0" smtClean="0"/>
              <a:t>*</a:t>
            </a:r>
            <a:r>
              <a:rPr lang="fr-FR" dirty="0" err="1" smtClean="0"/>
              <a:t>ngFor</a:t>
            </a:r>
            <a:r>
              <a:rPr lang="fr-FR" dirty="0" smtClean="0"/>
              <a:t> prend en paramètre le for </a:t>
            </a:r>
            <a:r>
              <a:rPr lang="fr-FR" dirty="0" err="1" smtClean="0"/>
              <a:t>each</a:t>
            </a:r>
            <a:endParaRPr lang="fr-FR" dirty="0" smtClean="0"/>
          </a:p>
          <a:p>
            <a:pPr lvl="1"/>
            <a:r>
              <a:rPr lang="fr-FR" dirty="0" err="1" smtClean="0"/>
              <a:t>heroes</a:t>
            </a:r>
            <a:r>
              <a:rPr lang="fr-FR" dirty="0" smtClean="0"/>
              <a:t> est la collection du composant</a:t>
            </a:r>
          </a:p>
          <a:p>
            <a:pPr lvl="1"/>
            <a:r>
              <a:rPr lang="fr-FR" dirty="0" err="1"/>
              <a:t>h</a:t>
            </a:r>
            <a:r>
              <a:rPr lang="fr-FR" dirty="0" err="1" smtClean="0"/>
              <a:t>ero</a:t>
            </a:r>
            <a:r>
              <a:rPr lang="fr-FR" dirty="0" smtClean="0"/>
              <a:t> est la variable du </a:t>
            </a:r>
            <a:r>
              <a:rPr lang="fr-FR" dirty="0" err="1" smtClean="0"/>
              <a:t>repeater</a:t>
            </a:r>
            <a:endParaRPr lang="fr-FR" dirty="0" smtClean="0"/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720" y="2636912"/>
            <a:ext cx="7665634" cy="1670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148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ngIf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ngIf</a:t>
            </a:r>
            <a:r>
              <a:rPr lang="fr-FR" dirty="0" smtClean="0"/>
              <a:t> permet d’effectuer une condition dans le HTML</a:t>
            </a:r>
          </a:p>
          <a:p>
            <a:r>
              <a:rPr lang="fr-FR" dirty="0" smtClean="0"/>
              <a:t>Syntaxe</a:t>
            </a:r>
          </a:p>
          <a:p>
            <a:pPr lvl="1"/>
            <a:r>
              <a:rPr lang="fr-FR" dirty="0" smtClean="0"/>
              <a:t>&lt;div *</a:t>
            </a:r>
            <a:r>
              <a:rPr lang="fr-FR" dirty="0" err="1" smtClean="0"/>
              <a:t>ngIf</a:t>
            </a:r>
            <a:r>
              <a:rPr lang="en-US" dirty="0"/>
              <a:t> </a:t>
            </a:r>
            <a:r>
              <a:rPr lang="en-US" dirty="0" smtClean="0"/>
              <a:t>= “condition"&gt;…&lt;/div&gt;</a:t>
            </a:r>
          </a:p>
          <a:p>
            <a:pPr lvl="1"/>
            <a:r>
              <a:rPr lang="en-US" dirty="0" err="1" smtClean="0"/>
              <a:t>Div</a:t>
            </a:r>
            <a:r>
              <a:rPr lang="en-US" dirty="0" smtClean="0"/>
              <a:t> </a:t>
            </a:r>
            <a:r>
              <a:rPr lang="en-US" dirty="0" err="1" smtClean="0"/>
              <a:t>est</a:t>
            </a:r>
            <a:r>
              <a:rPr lang="en-US" dirty="0" smtClean="0"/>
              <a:t> </a:t>
            </a:r>
            <a:r>
              <a:rPr lang="en-US" dirty="0" err="1" smtClean="0"/>
              <a:t>l’élément</a:t>
            </a:r>
            <a:r>
              <a:rPr lang="en-US" dirty="0" smtClean="0"/>
              <a:t> </a:t>
            </a:r>
            <a:r>
              <a:rPr lang="en-US" dirty="0" err="1" smtClean="0"/>
              <a:t>hôte</a:t>
            </a:r>
            <a:endParaRPr lang="en-US" dirty="0" smtClean="0"/>
          </a:p>
          <a:p>
            <a:pPr lvl="1"/>
            <a:r>
              <a:rPr lang="en-US" dirty="0" smtClean="0"/>
              <a:t>Le </a:t>
            </a:r>
            <a:r>
              <a:rPr lang="en-US" dirty="0" err="1" smtClean="0"/>
              <a:t>contenu</a:t>
            </a:r>
            <a:r>
              <a:rPr lang="en-US" dirty="0" smtClean="0"/>
              <a:t> de </a:t>
            </a:r>
            <a:r>
              <a:rPr lang="en-US" dirty="0" err="1" smtClean="0"/>
              <a:t>l’élément</a:t>
            </a:r>
            <a:r>
              <a:rPr lang="en-US" dirty="0" smtClean="0"/>
              <a:t> </a:t>
            </a:r>
            <a:r>
              <a:rPr lang="en-US" dirty="0" err="1" smtClean="0"/>
              <a:t>hôte</a:t>
            </a:r>
            <a:r>
              <a:rPr lang="en-US" dirty="0" smtClean="0"/>
              <a:t> </a:t>
            </a:r>
            <a:r>
              <a:rPr lang="en-US" dirty="0" err="1" smtClean="0"/>
              <a:t>est</a:t>
            </a:r>
            <a:r>
              <a:rPr lang="en-US" dirty="0" smtClean="0"/>
              <a:t> </a:t>
            </a:r>
            <a:r>
              <a:rPr lang="en-US" dirty="0" err="1" smtClean="0"/>
              <a:t>supprimé</a:t>
            </a:r>
            <a:r>
              <a:rPr lang="en-US" dirty="0" smtClean="0"/>
              <a:t> du DOM </a:t>
            </a:r>
            <a:r>
              <a:rPr lang="en-US" dirty="0" err="1" smtClean="0"/>
              <a:t>si</a:t>
            </a:r>
            <a:r>
              <a:rPr lang="en-US" dirty="0" smtClean="0"/>
              <a:t> la condition </a:t>
            </a:r>
            <a:r>
              <a:rPr lang="en-US" dirty="0" err="1" smtClean="0"/>
              <a:t>est</a:t>
            </a:r>
            <a:r>
              <a:rPr lang="en-US" dirty="0" smtClean="0"/>
              <a:t> </a:t>
            </a:r>
            <a:r>
              <a:rPr lang="en-US" dirty="0" err="1" smtClean="0"/>
              <a:t>fausse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77252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Supposons l’attribut du composant </a:t>
            </a:r>
            <a:r>
              <a:rPr lang="fr-FR" dirty="0" err="1" smtClean="0"/>
              <a:t>selectHero</a:t>
            </a:r>
            <a:r>
              <a:rPr lang="fr-FR" dirty="0" smtClean="0"/>
              <a:t> qui est un héro vide (</a:t>
            </a:r>
            <a:r>
              <a:rPr lang="fr-FR" dirty="0" err="1" smtClean="0"/>
              <a:t>undefined</a:t>
            </a:r>
            <a:r>
              <a:rPr lang="fr-FR" dirty="0" smtClean="0"/>
              <a:t> ou </a:t>
            </a:r>
            <a:r>
              <a:rPr lang="fr-FR" dirty="0" err="1" smtClean="0"/>
              <a:t>null</a:t>
            </a:r>
            <a:r>
              <a:rPr lang="fr-FR" dirty="0" smtClean="0"/>
              <a:t>)</a:t>
            </a:r>
          </a:p>
          <a:p>
            <a:pPr lvl="1"/>
            <a:r>
              <a:rPr lang="fr-FR" dirty="0" err="1"/>
              <a:t>selectedHero</a:t>
            </a:r>
            <a:r>
              <a:rPr lang="fr-FR" dirty="0"/>
              <a:t>: </a:t>
            </a:r>
            <a:r>
              <a:rPr lang="fr-FR" dirty="0" err="1"/>
              <a:t>Hero</a:t>
            </a:r>
            <a:r>
              <a:rPr lang="fr-FR" dirty="0" smtClean="0"/>
              <a:t>;</a:t>
            </a:r>
          </a:p>
          <a:p>
            <a:pPr lvl="1"/>
            <a:r>
              <a:rPr lang="fr-FR" dirty="0" smtClean="0"/>
              <a:t>Si il n’y avait pas de </a:t>
            </a:r>
            <a:r>
              <a:rPr lang="fr-FR" dirty="0" err="1" smtClean="0"/>
              <a:t>ngIf</a:t>
            </a:r>
            <a:r>
              <a:rPr lang="fr-FR" dirty="0" smtClean="0"/>
              <a:t> le code aurait planté</a:t>
            </a:r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2951" y="3208588"/>
            <a:ext cx="6411049" cy="3280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55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ngSwitch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2636912"/>
            <a:ext cx="7940608" cy="1656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139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?.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?. est l'opérateur </a:t>
            </a:r>
            <a:r>
              <a:rPr lang="fr-FR" dirty="0" err="1" smtClean="0"/>
              <a:t>safe</a:t>
            </a:r>
            <a:endParaRPr lang="fr-FR" dirty="0" smtClean="0"/>
          </a:p>
          <a:p>
            <a:pPr lvl="1"/>
            <a:r>
              <a:rPr lang="fr-FR" dirty="0" smtClean="0"/>
              <a:t>En effet si </a:t>
            </a:r>
            <a:r>
              <a:rPr lang="fr-FR" dirty="0" err="1" smtClean="0"/>
              <a:t>hero</a:t>
            </a:r>
            <a:r>
              <a:rPr lang="fr-FR" dirty="0" smtClean="0"/>
              <a:t> = </a:t>
            </a:r>
            <a:r>
              <a:rPr lang="fr-FR" dirty="0" err="1" smtClean="0"/>
              <a:t>null</a:t>
            </a:r>
            <a:endParaRPr lang="fr-FR" dirty="0" smtClean="0"/>
          </a:p>
          <a:p>
            <a:pPr lvl="1"/>
            <a:r>
              <a:rPr lang="fr-FR" dirty="0" smtClean="0"/>
              <a:t>{{hero.name}} génère une erreur</a:t>
            </a:r>
          </a:p>
          <a:p>
            <a:pPr lvl="1"/>
            <a:r>
              <a:rPr lang="fr-FR" dirty="0" smtClean="0"/>
              <a:t>{{hero?.name}} affiche un blanc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21190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!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Not </a:t>
            </a:r>
            <a:r>
              <a:rPr lang="fr-FR" dirty="0" err="1" smtClean="0"/>
              <a:t>null</a:t>
            </a:r>
            <a:r>
              <a:rPr lang="fr-FR" dirty="0" smtClean="0"/>
              <a:t> </a:t>
            </a:r>
            <a:r>
              <a:rPr lang="fr-FR" dirty="0" err="1" smtClean="0"/>
              <a:t>opérator</a:t>
            </a:r>
            <a:endParaRPr lang="fr-FR" dirty="0" smtClean="0"/>
          </a:p>
          <a:p>
            <a:pPr lvl="1"/>
            <a:r>
              <a:rPr lang="fr-FR" dirty="0" smtClean="0"/>
              <a:t>! vérifie que la variable n'est jamais nulle</a:t>
            </a:r>
          </a:p>
          <a:p>
            <a:pPr lvl="1"/>
            <a:r>
              <a:rPr lang="fr-FR" dirty="0" err="1" smtClean="0"/>
              <a:t>hero</a:t>
            </a:r>
            <a:r>
              <a:rPr lang="fr-FR" dirty="0" smtClean="0"/>
              <a:t>!</a:t>
            </a:r>
          </a:p>
          <a:p>
            <a:pPr lvl="1"/>
            <a:r>
              <a:rPr lang="fr-FR" smtClean="0"/>
              <a:t>génère </a:t>
            </a:r>
            <a:r>
              <a:rPr lang="fr-FR" dirty="0" smtClean="0"/>
              <a:t>une erreur sinon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7449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4414</TotalTime>
  <Words>831</Words>
  <Application>Microsoft Office PowerPoint</Application>
  <PresentationFormat>Affichage à l'écran (4:3)</PresentationFormat>
  <Paragraphs>141</Paragraphs>
  <Slides>24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24</vt:i4>
      </vt:variant>
    </vt:vector>
  </HeadingPairs>
  <TitlesOfParts>
    <vt:vector size="28" baseType="lpstr">
      <vt:lpstr>Arial</vt:lpstr>
      <vt:lpstr>Monotype Sorts</vt:lpstr>
      <vt:lpstr>Times New Roman</vt:lpstr>
      <vt:lpstr>cvc</vt:lpstr>
      <vt:lpstr>Présentation PowerPoint</vt:lpstr>
      <vt:lpstr>Directives</vt:lpstr>
      <vt:lpstr>ngFor</vt:lpstr>
      <vt:lpstr>Exemple</vt:lpstr>
      <vt:lpstr>ngIf</vt:lpstr>
      <vt:lpstr>Exemple</vt:lpstr>
      <vt:lpstr>ngSwitch</vt:lpstr>
      <vt:lpstr>?.</vt:lpstr>
      <vt:lpstr>!</vt:lpstr>
      <vt:lpstr>Evènement click</vt:lpstr>
      <vt:lpstr>Ajout d’une méthode dans le composant</vt:lpstr>
      <vt:lpstr>CSS</vt:lpstr>
      <vt:lpstr>Template Reference #</vt:lpstr>
      <vt:lpstr>Template Reference #</vt:lpstr>
      <vt:lpstr>Formulaires</vt:lpstr>
      <vt:lpstr>ngContainer</vt:lpstr>
      <vt:lpstr>Création de directive</vt:lpstr>
      <vt:lpstr>Création d'une directive attribut</vt:lpstr>
      <vt:lpstr>Directive avec interaction</vt:lpstr>
      <vt:lpstr>@Input</vt:lpstr>
      <vt:lpstr>Directives structurelles</vt:lpstr>
      <vt:lpstr>Ecrire une directive structurelle</vt:lpstr>
      <vt:lpstr>NgTemplate</vt:lpstr>
      <vt:lpstr>@Input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232</cp:revision>
  <dcterms:created xsi:type="dcterms:W3CDTF">2000-04-10T19:33:12Z</dcterms:created>
  <dcterms:modified xsi:type="dcterms:W3CDTF">2020-06-08T15:30:47Z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