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5" r:id="rId9"/>
    <p:sldId id="276" r:id="rId10"/>
    <p:sldId id="270" r:id="rId11"/>
    <p:sldId id="271" r:id="rId12"/>
    <p:sldId id="272" r:id="rId13"/>
    <p:sldId id="273" r:id="rId14"/>
    <p:sldId id="285" r:id="rId15"/>
    <p:sldId id="277" r:id="rId16"/>
    <p:sldId id="278" r:id="rId17"/>
    <p:sldId id="279" r:id="rId18"/>
    <p:sldId id="281" r:id="rId19"/>
    <p:sldId id="280" r:id="rId20"/>
    <p:sldId id="282" r:id="rId21"/>
    <p:sldId id="283" r:id="rId22"/>
    <p:sldId id="284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9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Directives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Evènement click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(click) est un évènement de directive</a:t>
            </a:r>
          </a:p>
          <a:p>
            <a:r>
              <a:rPr lang="fr-FR" dirty="0" smtClean="0"/>
              <a:t>Syntaxe</a:t>
            </a:r>
          </a:p>
          <a:p>
            <a:pPr marL="457200" lvl="1" indent="0">
              <a:buNone/>
            </a:pPr>
            <a:r>
              <a:rPr lang="fr-FR" dirty="0"/>
              <a:t>&lt;li *</a:t>
            </a:r>
            <a:r>
              <a:rPr lang="fr-FR" dirty="0" err="1"/>
              <a:t>ngFor</a:t>
            </a:r>
            <a:r>
              <a:rPr lang="fr-FR" dirty="0" smtClean="0"/>
              <a:t>="condition" (click)="</a:t>
            </a:r>
            <a:r>
              <a:rPr lang="fr-FR" dirty="0" err="1" smtClean="0"/>
              <a:t>method</a:t>
            </a:r>
            <a:r>
              <a:rPr lang="fr-FR" dirty="0" smtClean="0"/>
              <a:t>"&gt;</a:t>
            </a:r>
          </a:p>
          <a:p>
            <a:pPr lvl="1"/>
            <a:r>
              <a:rPr lang="fr-FR" dirty="0" smtClean="0"/>
              <a:t>() signifie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</a:p>
          <a:p>
            <a:pPr lvl="1"/>
            <a:r>
              <a:rPr lang="fr-FR" dirty="0" smtClean="0"/>
              <a:t>Utilisé pour les évènements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lick signifie </a:t>
            </a:r>
            <a:r>
              <a:rPr lang="fr-FR" dirty="0" err="1" smtClean="0"/>
              <a:t>onClick</a:t>
            </a:r>
            <a:endParaRPr lang="fr-FR" dirty="0" smtClean="0"/>
          </a:p>
          <a:p>
            <a:pPr lvl="1"/>
            <a:r>
              <a:rPr lang="fr-FR" dirty="0" smtClean="0"/>
              <a:t>(click) appel </a:t>
            </a:r>
            <a:r>
              <a:rPr lang="fr-FR" dirty="0" err="1" smtClean="0"/>
              <a:t>method</a:t>
            </a:r>
            <a:r>
              <a:rPr lang="fr-FR" dirty="0"/>
              <a:t> </a:t>
            </a:r>
            <a:r>
              <a:rPr lang="fr-FR" dirty="0" smtClean="0"/>
              <a:t>qui est une méthode du composant</a:t>
            </a:r>
          </a:p>
          <a:p>
            <a:pPr lvl="1"/>
            <a:r>
              <a:rPr lang="fr-FR" dirty="0" smtClean="0"/>
              <a:t>Un passage de paramètre est possible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9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d’une méthode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composants peuvent recevoir des méthodes qui seront vu par le HTML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Appel de la méthode</a:t>
            </a:r>
          </a:p>
          <a:p>
            <a:pPr marL="400050" lvl="1" indent="0">
              <a:buNone/>
            </a:pPr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00050" lvl="1" indent="0">
              <a:buNone/>
            </a:pPr>
            <a:r>
              <a:rPr lang="en-US" dirty="0" smtClean="0"/>
              <a:t>  </a:t>
            </a:r>
            <a:r>
              <a:rPr lang="en-US" dirty="0"/>
              <a:t>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20888"/>
            <a:ext cx="3472089" cy="10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sélection</a:t>
            </a:r>
          </a:p>
          <a:p>
            <a:pPr lvl="1"/>
            <a:r>
              <a:rPr lang="fr-FR" dirty="0" smtClean="0"/>
              <a:t>Il suffit de gérer la classe .</a:t>
            </a:r>
            <a:r>
              <a:rPr lang="fr-FR" dirty="0" err="1" smtClean="0"/>
              <a:t>selected</a:t>
            </a:r>
            <a:endParaRPr lang="fr-FR" dirty="0" smtClean="0"/>
          </a:p>
          <a:p>
            <a:pPr lvl="1"/>
            <a:r>
              <a:rPr lang="fr-FR" dirty="0" smtClean="0"/>
              <a:t>Il faut alors ajouter dans le code le </a:t>
            </a:r>
            <a:r>
              <a:rPr lang="fr-FR" dirty="0" err="1" smtClean="0"/>
              <a:t>chagement</a:t>
            </a:r>
            <a:r>
              <a:rPr lang="fr-FR" dirty="0" smtClean="0"/>
              <a:t> de classe CSS</a:t>
            </a:r>
          </a:p>
          <a:p>
            <a:pPr lvl="1"/>
            <a:r>
              <a:rPr lang="fr-FR" dirty="0" smtClean="0"/>
              <a:t>Les [ ] sont de paramètres </a:t>
            </a:r>
            <a:r>
              <a:rPr lang="fr-FR" smtClean="0"/>
              <a:t>de composants 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marL="457200" lvl="1" indent="0">
              <a:buNone/>
            </a:pPr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57200" lvl="1" indent="0">
              <a:buNone/>
            </a:pPr>
            <a:r>
              <a:rPr lang="en-US" dirty="0"/>
              <a:t>  [</a:t>
            </a:r>
            <a:r>
              <a:rPr lang="en-US" dirty="0" err="1"/>
              <a:t>class.selected</a:t>
            </a:r>
            <a:r>
              <a:rPr lang="en-US" dirty="0"/>
              <a:t>]="hero === </a:t>
            </a:r>
            <a:r>
              <a:rPr lang="en-US" dirty="0" err="1"/>
              <a:t>selectedHero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/>
              <a:t>  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2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formulaires possèdent la directive </a:t>
            </a:r>
            <a:r>
              <a:rPr lang="fr-FR" dirty="0" err="1" smtClean="0"/>
              <a:t>ngSubmit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&lt;</a:t>
            </a:r>
            <a:r>
              <a:rPr lang="fr-FR" dirty="0" err="1"/>
              <a:t>form</a:t>
            </a:r>
            <a:r>
              <a:rPr lang="fr-FR" dirty="0"/>
              <a:t> #</a:t>
            </a:r>
            <a:r>
              <a:rPr lang="fr-FR" dirty="0" err="1"/>
              <a:t>heroForm</a:t>
            </a:r>
            <a:r>
              <a:rPr lang="fr-FR" dirty="0"/>
              <a:t> (</a:t>
            </a:r>
            <a:r>
              <a:rPr lang="fr-FR" dirty="0" err="1"/>
              <a:t>ngSubmit</a:t>
            </a:r>
            <a:r>
              <a:rPr lang="fr-FR" dirty="0"/>
              <a:t>)="</a:t>
            </a:r>
            <a:r>
              <a:rPr lang="fr-FR" dirty="0" err="1"/>
              <a:t>onSubmit</a:t>
            </a:r>
            <a:r>
              <a:rPr lang="fr-FR" dirty="0"/>
              <a:t>(</a:t>
            </a:r>
            <a:r>
              <a:rPr lang="fr-FR" dirty="0" err="1"/>
              <a:t>heroForm</a:t>
            </a:r>
            <a:r>
              <a:rPr lang="fr-FR" dirty="0"/>
              <a:t>)"&gt; ... &lt;/</a:t>
            </a:r>
            <a:r>
              <a:rPr lang="fr-FR" dirty="0" err="1"/>
              <a:t>form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ngModel</a:t>
            </a:r>
            <a:endParaRPr lang="fr-FR" dirty="0" smtClean="0"/>
          </a:p>
          <a:p>
            <a:pPr lvl="1"/>
            <a:r>
              <a:rPr lang="fr-FR" dirty="0" smtClean="0"/>
              <a:t>[(</a:t>
            </a:r>
            <a:r>
              <a:rPr lang="fr-FR" dirty="0" err="1" smtClean="0"/>
              <a:t>ngModel</a:t>
            </a:r>
            <a:r>
              <a:rPr lang="fr-FR" dirty="0" smtClean="0"/>
              <a:t>)]</a:t>
            </a:r>
          </a:p>
          <a:p>
            <a:r>
              <a:rPr lang="fr-FR" dirty="0" smtClean="0"/>
              <a:t>Il existe 2 autres directives </a:t>
            </a:r>
            <a:r>
              <a:rPr lang="fr-FR" dirty="0" err="1" smtClean="0"/>
              <a:t>two-way</a:t>
            </a:r>
            <a:r>
              <a:rPr lang="fr-FR" dirty="0" smtClean="0"/>
              <a:t> data binding</a:t>
            </a:r>
          </a:p>
          <a:p>
            <a:pPr lvl="1"/>
            <a:r>
              <a:rPr lang="fr-FR" dirty="0" err="1" smtClean="0"/>
              <a:t>ngClass</a:t>
            </a:r>
            <a:endParaRPr lang="fr-FR" dirty="0" smtClean="0"/>
          </a:p>
          <a:p>
            <a:pPr lvl="1"/>
            <a:r>
              <a:rPr lang="fr-FR" dirty="0" err="1" smtClean="0"/>
              <a:t>ngStyle</a:t>
            </a:r>
            <a:endParaRPr lang="fr-FR" dirty="0" smtClean="0"/>
          </a:p>
          <a:p>
            <a:pPr lvl="1"/>
            <a:r>
              <a:rPr lang="en-US" dirty="0"/>
              <a:t>&lt;div [</a:t>
            </a:r>
            <a:r>
              <a:rPr lang="en-US" dirty="0" err="1"/>
              <a:t>ngClass</a:t>
            </a:r>
            <a:r>
              <a:rPr lang="en-US" dirty="0"/>
              <a:t>]="</a:t>
            </a:r>
            <a:r>
              <a:rPr lang="en-US" dirty="0" err="1"/>
              <a:t>currentClasses</a:t>
            </a:r>
            <a:r>
              <a:rPr lang="en-US" dirty="0"/>
              <a:t>"&gt;This div is initially </a:t>
            </a:r>
            <a:r>
              <a:rPr lang="en-US" dirty="0" err="1"/>
              <a:t>saveable</a:t>
            </a:r>
            <a:r>
              <a:rPr lang="en-US" dirty="0"/>
              <a:t>, unchanged, and special&lt;/div&gt;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4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ngContainer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d'effectuer un </a:t>
            </a:r>
            <a:r>
              <a:rPr lang="fr-FR" dirty="0" err="1" smtClean="0"/>
              <a:t>span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132856"/>
            <a:ext cx="3579465" cy="36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soit même une directive</a:t>
            </a:r>
          </a:p>
          <a:p>
            <a:r>
              <a:rPr lang="fr-FR" dirty="0" smtClean="0"/>
              <a:t>Il existe 3 sortes de directives</a:t>
            </a:r>
          </a:p>
          <a:p>
            <a:pPr lvl="1"/>
            <a:r>
              <a:rPr lang="fr-FR" dirty="0" smtClean="0"/>
              <a:t>Les composants qui sont des directives avec </a:t>
            </a:r>
            <a:r>
              <a:rPr lang="fr-FR" dirty="0" err="1" smtClean="0"/>
              <a:t>template</a:t>
            </a:r>
            <a:r>
              <a:rPr lang="fr-FR" dirty="0" smtClean="0"/>
              <a:t> HTML</a:t>
            </a:r>
          </a:p>
          <a:p>
            <a:pPr lvl="2"/>
            <a:r>
              <a:rPr lang="fr-FR" dirty="0" smtClean="0"/>
              <a:t>Voir chapitre suivant</a:t>
            </a:r>
          </a:p>
          <a:p>
            <a:pPr lvl="1"/>
            <a:r>
              <a:rPr lang="fr-FR" dirty="0" smtClean="0"/>
              <a:t>Les directives structurelles qui modifient le DOM</a:t>
            </a:r>
          </a:p>
          <a:p>
            <a:pPr lvl="1"/>
            <a:r>
              <a:rPr lang="fr-FR" dirty="0" smtClean="0"/>
              <a:t>Les directives d'attribut qui apportent une modification à l'élément hôte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d'une directive attribut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d'effectuer le code suivant</a:t>
            </a:r>
          </a:p>
          <a:p>
            <a:pPr lvl="1"/>
            <a:r>
              <a:rPr lang="fr-FR" dirty="0"/>
              <a:t>&lt;p </a:t>
            </a:r>
            <a:r>
              <a:rPr lang="fr-FR" dirty="0" err="1"/>
              <a:t>appHighlight</a:t>
            </a:r>
            <a:r>
              <a:rPr lang="fr-FR" dirty="0"/>
              <a:t>&gt;</a:t>
            </a:r>
            <a:r>
              <a:rPr lang="fr-FR" dirty="0" err="1"/>
              <a:t>Highlight</a:t>
            </a:r>
            <a:r>
              <a:rPr lang="fr-FR" dirty="0"/>
              <a:t> me!&lt;/p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Il faut générer la directive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directive </a:t>
            </a:r>
            <a:r>
              <a:rPr lang="fr-FR" dirty="0" err="1" smtClean="0"/>
              <a:t>highlight</a:t>
            </a:r>
            <a:endParaRPr lang="fr-FR" dirty="0" smtClean="0"/>
          </a:p>
          <a:p>
            <a:pPr lvl="1"/>
            <a:r>
              <a:rPr lang="fr-FR" dirty="0" err="1"/>
              <a:t>ElementRef</a:t>
            </a:r>
            <a:r>
              <a:rPr lang="fr-FR" dirty="0"/>
              <a:t> est injecté dans le constructeur par </a:t>
            </a:r>
            <a:r>
              <a:rPr lang="fr-FR" dirty="0" err="1"/>
              <a:t>Angular</a:t>
            </a:r>
            <a:r>
              <a:rPr lang="fr-FR" dirty="0"/>
              <a:t> afin de récupérer l'</a:t>
            </a:r>
            <a:r>
              <a:rPr lang="fr-FR" dirty="0" err="1"/>
              <a:t>élement</a:t>
            </a:r>
            <a:r>
              <a:rPr lang="fr-FR" dirty="0"/>
              <a:t> du DOM dans notre classe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008208"/>
            <a:ext cx="4356959" cy="27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 avec interaction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3456384" cy="5040560"/>
          </a:xfrm>
        </p:spPr>
        <p:txBody>
          <a:bodyPr/>
          <a:lstStyle/>
          <a:p>
            <a:r>
              <a:rPr lang="fr-FR" sz="2400" dirty="0" err="1"/>
              <a:t>Angular</a:t>
            </a:r>
            <a:r>
              <a:rPr lang="fr-FR" sz="2400" dirty="0"/>
              <a:t> propose le décorateur @</a:t>
            </a:r>
            <a:r>
              <a:rPr lang="fr-FR" sz="2400" dirty="0" err="1"/>
              <a:t>HostListener</a:t>
            </a:r>
            <a:r>
              <a:rPr lang="fr-FR" sz="2400" dirty="0"/>
              <a:t> pour positionner des </a:t>
            </a:r>
            <a:r>
              <a:rPr lang="fr-FR" sz="2400" dirty="0" err="1"/>
              <a:t>Listners</a:t>
            </a:r>
            <a:r>
              <a:rPr lang="fr-FR" sz="2400" dirty="0"/>
              <a:t> sur l'élément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93" y="932242"/>
            <a:ext cx="6768752" cy="60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@Input sera vu plus en détail dans le chapitre suivant</a:t>
            </a:r>
          </a:p>
          <a:p>
            <a:r>
              <a:rPr lang="fr-FR" dirty="0" smtClean="0"/>
              <a:t>Permet de passer un paramètre à une directive</a:t>
            </a:r>
          </a:p>
          <a:p>
            <a:r>
              <a:rPr lang="fr-FR" dirty="0" smtClean="0"/>
              <a:t>Si on ajoute dans la directive le code suivant :</a:t>
            </a:r>
          </a:p>
          <a:p>
            <a:pPr marL="457200" lvl="1" indent="0">
              <a:buNone/>
            </a:pPr>
            <a:r>
              <a:rPr lang="fr-FR" dirty="0"/>
              <a:t>@Input('</a:t>
            </a:r>
            <a:r>
              <a:rPr lang="fr-FR" dirty="0" err="1"/>
              <a:t>appHighlight</a:t>
            </a:r>
            <a:r>
              <a:rPr lang="fr-FR" dirty="0"/>
              <a:t>') </a:t>
            </a:r>
            <a:r>
              <a:rPr lang="fr-FR" dirty="0" err="1"/>
              <a:t>highlightColor</a:t>
            </a:r>
            <a:r>
              <a:rPr lang="fr-FR" dirty="0"/>
              <a:t>: string</a:t>
            </a:r>
            <a:r>
              <a:rPr lang="fr-FR" dirty="0" smtClean="0"/>
              <a:t>;</a:t>
            </a:r>
          </a:p>
          <a:p>
            <a:pPr marL="457200" lvl="1" indent="0">
              <a:buNone/>
            </a:pPr>
            <a:r>
              <a:rPr lang="fr-FR" dirty="0" smtClean="0"/>
              <a:t>// Ce code remplace "</a:t>
            </a:r>
            <a:r>
              <a:rPr lang="fr-FR" dirty="0" err="1" smtClean="0"/>
              <a:t>yellow</a:t>
            </a:r>
            <a:r>
              <a:rPr lang="fr-FR" dirty="0" smtClean="0"/>
              <a:t>"</a:t>
            </a:r>
          </a:p>
          <a:p>
            <a:r>
              <a:rPr lang="fr-FR" dirty="0" smtClean="0"/>
              <a:t>Appel</a:t>
            </a:r>
          </a:p>
          <a:p>
            <a:pPr marL="457200" lvl="1" indent="0">
              <a:buNone/>
            </a:pPr>
            <a:r>
              <a:rPr lang="en-US" dirty="0"/>
              <a:t>&lt;div [</a:t>
            </a:r>
            <a:r>
              <a:rPr lang="en-US" dirty="0" err="1"/>
              <a:t>appHighlight</a:t>
            </a:r>
            <a:r>
              <a:rPr lang="en-US" dirty="0"/>
              <a:t>]="'yellow'"&gt;</a:t>
            </a:r>
            <a:r>
              <a:rPr lang="en-US" dirty="0" err="1"/>
              <a:t>Texte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highlight&lt;/div&gt;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900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 structurelles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structurelles sont préfixées par *</a:t>
            </a:r>
          </a:p>
          <a:p>
            <a:pPr lvl="1"/>
            <a:r>
              <a:rPr lang="fr-FR" dirty="0" smtClean="0"/>
              <a:t>Signifie qu'elle modifie le </a:t>
            </a:r>
            <a:r>
              <a:rPr lang="fr-FR" dirty="0" smtClean="0"/>
              <a:t>DOM</a:t>
            </a:r>
          </a:p>
          <a:p>
            <a:pPr lvl="1"/>
            <a:r>
              <a:rPr lang="fr-FR" dirty="0" smtClean="0"/>
              <a:t>Par exemple *</a:t>
            </a:r>
            <a:r>
              <a:rPr lang="fr-FR" dirty="0" err="1" smtClean="0"/>
              <a:t>ngIf</a:t>
            </a:r>
            <a:endParaRPr lang="fr-FR" dirty="0" smtClean="0"/>
          </a:p>
          <a:p>
            <a:r>
              <a:rPr lang="fr-FR" dirty="0"/>
              <a:t>L'astérisque est "sucre syntaxique" pour quelque chose d'un peu plus </a:t>
            </a:r>
            <a:r>
              <a:rPr lang="fr-FR" dirty="0" smtClean="0"/>
              <a:t>compliqué</a:t>
            </a:r>
          </a:p>
          <a:p>
            <a:pPr lvl="1"/>
            <a:r>
              <a:rPr lang="fr-FR" dirty="0" smtClean="0"/>
              <a:t>En </a:t>
            </a:r>
            <a:r>
              <a:rPr lang="fr-FR" dirty="0"/>
              <a:t>interne, </a:t>
            </a:r>
            <a:r>
              <a:rPr lang="fr-FR" dirty="0" err="1"/>
              <a:t>Angular</a:t>
            </a:r>
            <a:r>
              <a:rPr lang="fr-FR" dirty="0"/>
              <a:t> traduit l' attribut * </a:t>
            </a:r>
            <a:r>
              <a:rPr lang="fr-FR" dirty="0" err="1"/>
              <a:t>ngIf</a:t>
            </a:r>
            <a:r>
              <a:rPr lang="fr-FR" dirty="0"/>
              <a:t> en un élément &lt;</a:t>
            </a:r>
            <a:r>
              <a:rPr lang="fr-FR" dirty="0" err="1"/>
              <a:t>ng-template</a:t>
            </a:r>
            <a:r>
              <a:rPr lang="fr-FR" dirty="0"/>
              <a:t>&gt; , enroulé autour de l'élément host, comme </a:t>
            </a:r>
            <a:r>
              <a:rPr lang="fr-FR" dirty="0" smtClean="0"/>
              <a:t>ceci</a:t>
            </a:r>
          </a:p>
          <a:p>
            <a:pPr marL="457200" lvl="1" indent="0">
              <a:buNone/>
            </a:pPr>
            <a:r>
              <a:rPr lang="fr-FR" dirty="0" smtClean="0"/>
              <a:t>&lt;</a:t>
            </a:r>
            <a:r>
              <a:rPr lang="fr-FR" dirty="0" err="1" smtClean="0"/>
              <a:t>ng-template</a:t>
            </a:r>
            <a:r>
              <a:rPr lang="fr-FR" dirty="0" smtClean="0"/>
              <a:t> </a:t>
            </a:r>
            <a:r>
              <a:rPr lang="fr-FR" dirty="0"/>
              <a:t>[</a:t>
            </a:r>
            <a:r>
              <a:rPr lang="fr-FR" dirty="0" err="1"/>
              <a:t>ngIf</a:t>
            </a:r>
            <a:r>
              <a:rPr lang="fr-FR" dirty="0"/>
              <a:t>]="</a:t>
            </a:r>
            <a:r>
              <a:rPr lang="fr-FR" dirty="0" err="1"/>
              <a:t>hero</a:t>
            </a:r>
            <a:r>
              <a:rPr lang="fr-FR" dirty="0"/>
              <a:t>"&gt;</a:t>
            </a:r>
          </a:p>
          <a:p>
            <a:pPr marL="457200" lvl="1" indent="0">
              <a:buNone/>
            </a:pPr>
            <a:r>
              <a:rPr lang="fr-FR" dirty="0"/>
              <a:t>  &lt;div class="</a:t>
            </a:r>
            <a:r>
              <a:rPr lang="fr-FR" dirty="0" err="1"/>
              <a:t>name</a:t>
            </a:r>
            <a:r>
              <a:rPr lang="fr-FR" dirty="0"/>
              <a:t>"&gt;{{hero.name}}&lt;/div&gt;</a:t>
            </a:r>
          </a:p>
          <a:p>
            <a:pPr marL="457200" lvl="1" indent="0">
              <a:buNone/>
            </a:pPr>
            <a:r>
              <a:rPr lang="fr-FR" dirty="0"/>
              <a:t>&lt;/</a:t>
            </a:r>
            <a:r>
              <a:rPr lang="fr-FR" dirty="0" err="1"/>
              <a:t>ng-template</a:t>
            </a:r>
            <a:r>
              <a:rPr lang="fr-FR" dirty="0"/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6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sont des commandes </a:t>
            </a:r>
            <a:r>
              <a:rPr lang="fr-FR" dirty="0" err="1" smtClean="0"/>
              <a:t>Angular</a:t>
            </a:r>
            <a:r>
              <a:rPr lang="fr-FR" dirty="0" smtClean="0"/>
              <a:t> qui permettent d’améliorer HTML</a:t>
            </a:r>
          </a:p>
          <a:p>
            <a:r>
              <a:rPr lang="fr-FR" dirty="0" smtClean="0"/>
              <a:t>Par exemple comment afficher une liste de </a:t>
            </a:r>
            <a:r>
              <a:rPr lang="fr-FR" dirty="0" err="1" smtClean="0"/>
              <a:t>Heros</a:t>
            </a:r>
            <a:r>
              <a:rPr lang="fr-FR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8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Ecrire une directive structurelle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créer la directive </a:t>
            </a:r>
            <a:r>
              <a:rPr lang="fr-FR" dirty="0" err="1" smtClean="0"/>
              <a:t>Unless</a:t>
            </a:r>
            <a:r>
              <a:rPr lang="fr-FR" dirty="0" smtClean="0"/>
              <a:t> qui </a:t>
            </a:r>
            <a:r>
              <a:rPr lang="fr-FR" dirty="0" err="1" smtClean="0"/>
              <a:t>effecture</a:t>
            </a:r>
            <a:r>
              <a:rPr lang="fr-FR" dirty="0" smtClean="0"/>
              <a:t> l'inverse de </a:t>
            </a:r>
            <a:r>
              <a:rPr lang="fr-FR" dirty="0" err="1" smtClean="0"/>
              <a:t>ngIf</a:t>
            </a:r>
            <a:endParaRPr lang="fr-FR" dirty="0" smtClean="0"/>
          </a:p>
          <a:p>
            <a:pPr lvl="1"/>
            <a:r>
              <a:rPr lang="fr-FR" dirty="0" smtClean="0"/>
              <a:t>Après avoir créer la directive il faut ajouter de nouveaux imports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Les crochets définissent un attribut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40968"/>
            <a:ext cx="7276173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43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NgTemplate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directive structurelle </a:t>
            </a:r>
            <a:r>
              <a:rPr lang="fr-FR" dirty="0" smtClean="0"/>
              <a:t>crée </a:t>
            </a:r>
            <a:r>
              <a:rPr lang="fr-FR" dirty="0"/>
              <a:t>une vue intégrée à partir du &lt;</a:t>
            </a:r>
            <a:r>
              <a:rPr lang="fr-FR" dirty="0" err="1"/>
              <a:t>ng-template</a:t>
            </a:r>
            <a:r>
              <a:rPr lang="fr-FR" dirty="0"/>
              <a:t>&gt; généré par </a:t>
            </a:r>
            <a:r>
              <a:rPr lang="fr-FR" dirty="0" err="1" smtClean="0"/>
              <a:t>Angular</a:t>
            </a:r>
            <a:r>
              <a:rPr lang="fr-FR" dirty="0" smtClean="0"/>
              <a:t> et </a:t>
            </a:r>
            <a:r>
              <a:rPr lang="fr-FR" dirty="0"/>
              <a:t>insère cette vue dans un </a:t>
            </a:r>
            <a:r>
              <a:rPr lang="fr-FR" dirty="0" err="1"/>
              <a:t>ViewContainerRef</a:t>
            </a:r>
            <a:r>
              <a:rPr lang="fr-FR" dirty="0"/>
              <a:t> </a:t>
            </a:r>
            <a:r>
              <a:rPr lang="fr-FR" dirty="0" smtClean="0"/>
              <a:t>à </a:t>
            </a:r>
            <a:r>
              <a:rPr lang="fr-FR" dirty="0"/>
              <a:t>l'élément hôte </a:t>
            </a:r>
            <a:r>
              <a:rPr lang="fr-FR" dirty="0" smtClean="0"/>
              <a:t>origine </a:t>
            </a:r>
            <a:r>
              <a:rPr lang="fr-FR" dirty="0"/>
              <a:t>de la </a:t>
            </a:r>
            <a:r>
              <a:rPr lang="fr-FR" dirty="0" smtClean="0"/>
              <a:t>directive</a:t>
            </a:r>
            <a:endParaRPr lang="fr-FR" dirty="0"/>
          </a:p>
          <a:p>
            <a:pPr lvl="1"/>
            <a:r>
              <a:rPr lang="fr-FR" dirty="0" smtClean="0"/>
              <a:t>Le </a:t>
            </a:r>
            <a:r>
              <a:rPr lang="fr-FR" dirty="0"/>
              <a:t>contenu &lt;</a:t>
            </a:r>
            <a:r>
              <a:rPr lang="fr-FR" dirty="0" err="1"/>
              <a:t>ng-template</a:t>
            </a:r>
            <a:r>
              <a:rPr lang="fr-FR" dirty="0"/>
              <a:t>&gt; </a:t>
            </a:r>
            <a:r>
              <a:rPr lang="fr-FR" dirty="0" smtClean="0"/>
              <a:t>est l'attribut </a:t>
            </a:r>
            <a:r>
              <a:rPr lang="fr-FR" dirty="0" err="1" smtClean="0"/>
              <a:t>TemplateRef</a:t>
            </a:r>
            <a:endParaRPr lang="fr-FR" dirty="0" smtClean="0"/>
          </a:p>
          <a:p>
            <a:pPr lvl="1"/>
            <a:r>
              <a:rPr lang="fr-FR" dirty="0" smtClean="0"/>
              <a:t>L'élément hôte est </a:t>
            </a:r>
            <a:r>
              <a:rPr lang="fr-FR" dirty="0" err="1" smtClean="0"/>
              <a:t>ViewContainerRef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en-US" dirty="0" smtClean="0"/>
              <a:t>&lt;p </a:t>
            </a:r>
            <a:r>
              <a:rPr lang="en-US" dirty="0"/>
              <a:t>*</a:t>
            </a:r>
            <a:r>
              <a:rPr lang="en-US" dirty="0" err="1"/>
              <a:t>appUnless</a:t>
            </a:r>
            <a:r>
              <a:rPr lang="en-US" dirty="0"/>
              <a:t>="condition"&gt;Show this sentence unless the condition is true.&lt;/p&gt;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44" y="5517232"/>
            <a:ext cx="55671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définir un @Input</a:t>
            </a:r>
          </a:p>
          <a:p>
            <a:pPr lvl="1"/>
            <a:r>
              <a:rPr lang="fr-FR" dirty="0" smtClean="0"/>
              <a:t>Ici un setter (voir chapitre suivant)</a:t>
            </a:r>
          </a:p>
          <a:p>
            <a:pPr lvl="1"/>
            <a:r>
              <a:rPr lang="fr-FR" dirty="0" err="1" smtClean="0"/>
              <a:t>hasView</a:t>
            </a:r>
            <a:r>
              <a:rPr lang="fr-FR" dirty="0" smtClean="0"/>
              <a:t> est un attribut de la classe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68960"/>
            <a:ext cx="586101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5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r>
              <a:rPr lang="fr-FR" dirty="0" smtClean="0"/>
              <a:t> est la directive qui permet de boucler sur une collection TS</a:t>
            </a:r>
          </a:p>
          <a:p>
            <a:pPr lvl="1"/>
            <a:r>
              <a:rPr lang="fr-FR" dirty="0" smtClean="0"/>
              <a:t>Directive </a:t>
            </a:r>
            <a:r>
              <a:rPr lang="fr-FR" dirty="0" err="1" smtClean="0"/>
              <a:t>repeater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s’agit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directive attribute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la variables </a:t>
            </a:r>
            <a:r>
              <a:rPr lang="fr-FR" dirty="0" err="1" smtClean="0"/>
              <a:t>heroes</a:t>
            </a:r>
            <a:r>
              <a:rPr lang="fr-FR" dirty="0" smtClean="0"/>
              <a:t> comme une liste de </a:t>
            </a:r>
            <a:r>
              <a:rPr lang="fr-FR" dirty="0" err="1" smtClean="0"/>
              <a:t>hero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*</a:t>
            </a:r>
            <a:r>
              <a:rPr lang="fr-FR" dirty="0" err="1" smtClean="0"/>
              <a:t>ngFor</a:t>
            </a:r>
            <a:r>
              <a:rPr lang="fr-FR" dirty="0" smtClean="0"/>
              <a:t> prend en paramètre le for </a:t>
            </a:r>
            <a:r>
              <a:rPr lang="fr-FR" dirty="0" err="1" smtClean="0"/>
              <a:t>each</a:t>
            </a:r>
            <a:endParaRPr lang="fr-FR" dirty="0" smtClean="0"/>
          </a:p>
          <a:p>
            <a:pPr lvl="1"/>
            <a:r>
              <a:rPr lang="fr-FR" dirty="0" err="1" smtClean="0"/>
              <a:t>heroes</a:t>
            </a:r>
            <a:r>
              <a:rPr lang="fr-FR" dirty="0" smtClean="0"/>
              <a:t> est la collection du composant</a:t>
            </a:r>
          </a:p>
          <a:p>
            <a:pPr lvl="1"/>
            <a:r>
              <a:rPr lang="fr-FR" dirty="0" err="1"/>
              <a:t>h</a:t>
            </a:r>
            <a:r>
              <a:rPr lang="fr-FR" dirty="0" err="1" smtClean="0"/>
              <a:t>ero</a:t>
            </a:r>
            <a:r>
              <a:rPr lang="fr-FR" dirty="0" smtClean="0"/>
              <a:t> est la variable du </a:t>
            </a:r>
            <a:r>
              <a:rPr lang="fr-FR" dirty="0" err="1" smtClean="0"/>
              <a:t>repeater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0" y="2636912"/>
            <a:ext cx="7665634" cy="16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r>
              <a:rPr lang="fr-FR" dirty="0" smtClean="0"/>
              <a:t> permet d’effectuer une condition dans le HTML</a:t>
            </a:r>
          </a:p>
          <a:p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&lt;div *</a:t>
            </a:r>
            <a:r>
              <a:rPr lang="fr-FR" dirty="0" err="1" smtClean="0"/>
              <a:t>ngIf</a:t>
            </a:r>
            <a:r>
              <a:rPr lang="en-US" dirty="0"/>
              <a:t> </a:t>
            </a:r>
            <a:r>
              <a:rPr lang="en-US" dirty="0" smtClean="0"/>
              <a:t>= “condition"&gt;…&lt;/div&gt;</a:t>
            </a:r>
          </a:p>
          <a:p>
            <a:pPr lvl="1"/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endParaRPr lang="en-US" dirty="0" smtClean="0"/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contenu</a:t>
            </a:r>
            <a:r>
              <a:rPr lang="en-US" dirty="0" smtClean="0"/>
              <a:t> de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supprimé</a:t>
            </a:r>
            <a:r>
              <a:rPr lang="en-US" dirty="0" smtClean="0"/>
              <a:t> du DOM </a:t>
            </a:r>
            <a:r>
              <a:rPr lang="en-US" dirty="0" err="1" smtClean="0"/>
              <a:t>si</a:t>
            </a:r>
            <a:r>
              <a:rPr lang="en-US" dirty="0" smtClean="0"/>
              <a:t> la condition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fausse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2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l’attribut du composant </a:t>
            </a:r>
            <a:r>
              <a:rPr lang="fr-FR" dirty="0" err="1" smtClean="0"/>
              <a:t>selectHero</a:t>
            </a:r>
            <a:r>
              <a:rPr lang="fr-FR" dirty="0" smtClean="0"/>
              <a:t> qui est un héro vide (</a:t>
            </a:r>
            <a:r>
              <a:rPr lang="fr-FR" dirty="0" err="1" smtClean="0"/>
              <a:t>undefined</a:t>
            </a:r>
            <a:r>
              <a:rPr lang="fr-FR" dirty="0" smtClean="0"/>
              <a:t> ou </a:t>
            </a:r>
            <a:r>
              <a:rPr lang="fr-FR" dirty="0" err="1" smtClean="0"/>
              <a:t>null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/>
              <a:t>selectedHero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Si il n’y avait pas de </a:t>
            </a:r>
            <a:r>
              <a:rPr lang="fr-FR" dirty="0" err="1" smtClean="0"/>
              <a:t>ngIf</a:t>
            </a:r>
            <a:r>
              <a:rPr lang="fr-FR" dirty="0" smtClean="0"/>
              <a:t> le code aurait planté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51" y="3208588"/>
            <a:ext cx="6411049" cy="32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ngSwitch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9406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?.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?. est l'opérateur </a:t>
            </a:r>
            <a:r>
              <a:rPr lang="fr-FR" dirty="0" err="1" smtClean="0"/>
              <a:t>safe</a:t>
            </a:r>
            <a:endParaRPr lang="fr-FR" dirty="0" smtClean="0"/>
          </a:p>
          <a:p>
            <a:pPr lvl="1"/>
            <a:r>
              <a:rPr lang="fr-FR" dirty="0" smtClean="0"/>
              <a:t>En effet si </a:t>
            </a:r>
            <a:r>
              <a:rPr lang="fr-FR" dirty="0" err="1" smtClean="0"/>
              <a:t>hero</a:t>
            </a:r>
            <a:r>
              <a:rPr lang="fr-FR" dirty="0" smtClean="0"/>
              <a:t> = </a:t>
            </a:r>
            <a:r>
              <a:rPr lang="fr-FR" dirty="0" err="1" smtClean="0"/>
              <a:t>null</a:t>
            </a:r>
            <a:endParaRPr lang="fr-FR" dirty="0" smtClean="0"/>
          </a:p>
          <a:p>
            <a:pPr lvl="1"/>
            <a:r>
              <a:rPr lang="fr-FR" dirty="0" smtClean="0"/>
              <a:t>{{hero.name}} génère une erreur</a:t>
            </a:r>
          </a:p>
          <a:p>
            <a:pPr lvl="1"/>
            <a:r>
              <a:rPr lang="fr-FR" dirty="0" smtClean="0"/>
              <a:t>{{hero?.name}} affiche un blanc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1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opérator</a:t>
            </a:r>
            <a:endParaRPr lang="fr-FR" dirty="0" smtClean="0"/>
          </a:p>
          <a:p>
            <a:pPr lvl="1"/>
            <a:r>
              <a:rPr lang="fr-FR" dirty="0" smtClean="0"/>
              <a:t>! vérifie que la variable n'est jamais nulle</a:t>
            </a:r>
          </a:p>
          <a:p>
            <a:pPr lvl="1"/>
            <a:r>
              <a:rPr lang="fr-FR" dirty="0" err="1" smtClean="0"/>
              <a:t>hero</a:t>
            </a:r>
            <a:r>
              <a:rPr lang="fr-FR" dirty="0" smtClean="0"/>
              <a:t>!</a:t>
            </a:r>
          </a:p>
          <a:p>
            <a:pPr lvl="1"/>
            <a:r>
              <a:rPr lang="fr-FR" smtClean="0"/>
              <a:t>génère </a:t>
            </a:r>
            <a:r>
              <a:rPr lang="fr-FR" dirty="0" smtClean="0"/>
              <a:t>une erreur sinon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2881</TotalTime>
  <Words>738</Words>
  <Application>Microsoft Office PowerPoint</Application>
  <PresentationFormat>Affichage à l'écran (4:3)</PresentationFormat>
  <Paragraphs>129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Directives</vt:lpstr>
      <vt:lpstr>ngFor</vt:lpstr>
      <vt:lpstr>Exemple</vt:lpstr>
      <vt:lpstr>ngIf</vt:lpstr>
      <vt:lpstr>Exemple</vt:lpstr>
      <vt:lpstr>ngSwitch</vt:lpstr>
      <vt:lpstr>?.</vt:lpstr>
      <vt:lpstr>!</vt:lpstr>
      <vt:lpstr>Evènement click</vt:lpstr>
      <vt:lpstr>Ajout d’une méthode dans le composant</vt:lpstr>
      <vt:lpstr>CSS</vt:lpstr>
      <vt:lpstr>Formulaires</vt:lpstr>
      <vt:lpstr>ngContainer</vt:lpstr>
      <vt:lpstr>Création de directive</vt:lpstr>
      <vt:lpstr>Création d'une directive attribut</vt:lpstr>
      <vt:lpstr>Directive avec interaction</vt:lpstr>
      <vt:lpstr>@Input</vt:lpstr>
      <vt:lpstr>Directives structurelles</vt:lpstr>
      <vt:lpstr>Ecrire une directive structurelle</vt:lpstr>
      <vt:lpstr>NgTemplate</vt:lpstr>
      <vt:lpstr>@Input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210</cp:revision>
  <dcterms:created xsi:type="dcterms:W3CDTF">2000-04-10T19:33:12Z</dcterms:created>
  <dcterms:modified xsi:type="dcterms:W3CDTF">2018-10-10T07:46:12Z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