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91" r:id="rId19"/>
    <p:sldId id="292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</a:t>
            </a:r>
            <a:r>
              <a:rPr lang="fr-FR" dirty="0" smtClean="0"/>
              <a:t>value + 1),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Observables</a:t>
            </a:r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C'est la base de l'algorithme </a:t>
            </a:r>
            <a:r>
              <a:rPr lang="fr-FR" dirty="0" err="1" smtClean="0"/>
              <a:t>Map</a:t>
            </a:r>
            <a:r>
              <a:rPr lang="fr-FR" dirty="0" err="1"/>
              <a:t>-</a:t>
            </a:r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r>
              <a:rPr lang="fr-FR" dirty="0" smtClean="0"/>
              <a:t> permet de réduire le nombre de dimension</a:t>
            </a:r>
          </a:p>
          <a:p>
            <a:pPr lvl="1"/>
            <a:r>
              <a:rPr lang="fr-FR" dirty="0" smtClean="0"/>
              <a:t>Passe d'une liste à un scalaire</a:t>
            </a:r>
          </a:p>
          <a:p>
            <a:pPr lvl="1"/>
            <a:r>
              <a:rPr lang="fr-FR" dirty="0" smtClean="0"/>
              <a:t>Suite numérique avec accumulateur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const</a:t>
            </a:r>
            <a:r>
              <a:rPr lang="fr-FR" dirty="0" smtClean="0"/>
              <a:t> tab1 = [1, 2, 3, 4];</a:t>
            </a:r>
          </a:p>
          <a:p>
            <a:r>
              <a:rPr lang="fr-FR" dirty="0" err="1" smtClean="0"/>
              <a:t>op.reduce</a:t>
            </a:r>
            <a:r>
              <a:rPr lang="fr-FR" dirty="0"/>
              <a:t>((x: </a:t>
            </a:r>
            <a:r>
              <a:rPr lang="fr-FR" dirty="0" err="1"/>
              <a:t>number</a:t>
            </a:r>
            <a:r>
              <a:rPr lang="fr-FR" dirty="0"/>
              <a:t>, y) =&gt; x + y)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reduce marb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7" y="2996953"/>
            <a:ext cx="4662967" cy="1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Zip permet d'appairer n listes en fonction de leur index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age</a:t>
            </a:r>
            <a:r>
              <a:rPr lang="fr-FR" sz="2000" dirty="0"/>
              <a:t>$ = of&lt;</a:t>
            </a:r>
            <a:r>
              <a:rPr lang="fr-FR" sz="2000" dirty="0" err="1"/>
              <a:t>number</a:t>
            </a:r>
            <a:r>
              <a:rPr lang="fr-FR" sz="2000" dirty="0"/>
              <a:t>&gt;(27, 25, 29);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name</a:t>
            </a:r>
            <a:r>
              <a:rPr lang="fr-FR" sz="2000" dirty="0"/>
              <a:t>$ = of&lt;string&gt;('</a:t>
            </a:r>
            <a:r>
              <a:rPr lang="fr-FR" sz="2000" dirty="0" err="1"/>
              <a:t>Foo</a:t>
            </a:r>
            <a:r>
              <a:rPr lang="fr-FR" sz="2000" dirty="0"/>
              <a:t>', 'Bar', '</a:t>
            </a:r>
            <a:r>
              <a:rPr lang="fr-FR" sz="2000" dirty="0" err="1"/>
              <a:t>Beer</a:t>
            </a:r>
            <a:r>
              <a:rPr lang="fr-FR" sz="2000" dirty="0"/>
              <a:t>');</a:t>
            </a:r>
          </a:p>
          <a:p>
            <a:pPr marL="457200" lvl="1" indent="0">
              <a:buNone/>
            </a:pPr>
            <a:r>
              <a:rPr lang="fr-FR" sz="2000" dirty="0"/>
              <a:t>let </a:t>
            </a:r>
            <a:r>
              <a:rPr lang="fr-FR" sz="2000" dirty="0" err="1"/>
              <a:t>isDev</a:t>
            </a:r>
            <a:r>
              <a:rPr lang="fr-FR" sz="2000" dirty="0"/>
              <a:t>$ = of&lt;</a:t>
            </a:r>
            <a:r>
              <a:rPr lang="fr-FR" sz="2000" dirty="0" err="1"/>
              <a:t>boolean</a:t>
            </a:r>
            <a:r>
              <a:rPr lang="fr-FR" sz="2000" dirty="0"/>
              <a:t>&gt;(</a:t>
            </a:r>
            <a:r>
              <a:rPr lang="fr-FR" sz="2000" dirty="0" err="1"/>
              <a:t>true</a:t>
            </a:r>
            <a:r>
              <a:rPr lang="fr-FR" sz="2000" dirty="0"/>
              <a:t>, </a:t>
            </a:r>
            <a:r>
              <a:rPr lang="fr-FR" sz="2000" dirty="0" err="1"/>
              <a:t>true</a:t>
            </a:r>
            <a:r>
              <a:rPr lang="fr-FR" sz="2000" dirty="0"/>
              <a:t>, false</a:t>
            </a:r>
            <a:r>
              <a:rPr lang="fr-FR" sz="2000" dirty="0" smtClean="0"/>
              <a:t>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zip(</a:t>
            </a:r>
            <a:r>
              <a:rPr lang="fr-FR" sz="2000" dirty="0" err="1"/>
              <a:t>age</a:t>
            </a:r>
            <a:r>
              <a:rPr lang="fr-FR" sz="2000" dirty="0"/>
              <a:t>$, </a:t>
            </a:r>
            <a:r>
              <a:rPr lang="fr-FR" sz="2000" dirty="0" err="1"/>
              <a:t>name</a:t>
            </a:r>
            <a:r>
              <a:rPr lang="fr-FR" sz="2000" dirty="0"/>
              <a:t>$, </a:t>
            </a:r>
            <a:r>
              <a:rPr lang="fr-FR" sz="2000" dirty="0" err="1"/>
              <a:t>isDev</a:t>
            </a:r>
            <a:r>
              <a:rPr lang="fr-FR" sz="2000" dirty="0"/>
              <a:t>$).pipe(</a:t>
            </a:r>
          </a:p>
          <a:p>
            <a:pPr marL="457200" lvl="1" indent="0">
              <a:buNone/>
            </a:pPr>
            <a:r>
              <a:rPr lang="fr-FR" sz="2000" dirty="0"/>
              <a:t>  </a:t>
            </a:r>
            <a:r>
              <a:rPr lang="fr-FR" sz="2000" dirty="0" err="1"/>
              <a:t>map</a:t>
            </a:r>
            <a:r>
              <a:rPr lang="fr-FR" sz="2000" dirty="0"/>
              <a:t>(([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]) =&gt; ({ </a:t>
            </a:r>
            <a:r>
              <a:rPr lang="fr-FR" sz="2000" dirty="0" err="1"/>
              <a:t>age</a:t>
            </a:r>
            <a:r>
              <a:rPr lang="fr-FR" sz="2000" dirty="0"/>
              <a:t>, </a:t>
            </a:r>
            <a:r>
              <a:rPr lang="fr-FR" sz="2000" dirty="0" err="1"/>
              <a:t>name</a:t>
            </a:r>
            <a:r>
              <a:rPr lang="fr-FR" sz="2000" dirty="0"/>
              <a:t>, </a:t>
            </a:r>
            <a:r>
              <a:rPr lang="fr-FR" sz="2000" dirty="0" err="1"/>
              <a:t>isDev</a:t>
            </a:r>
            <a:r>
              <a:rPr lang="fr-FR" sz="2000" dirty="0"/>
              <a:t> })),</a:t>
            </a:r>
          </a:p>
          <a:p>
            <a:pPr marL="457200" lvl="1" indent="0">
              <a:buNone/>
            </a:pP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.</a:t>
            </a:r>
            <a:r>
              <a:rPr lang="fr-FR" sz="2000" dirty="0" err="1"/>
              <a:t>subscribe</a:t>
            </a:r>
            <a:r>
              <a:rPr lang="fr-FR" sz="2000" dirty="0"/>
              <a:t>(x =&gt; console.log(x</a:t>
            </a:r>
            <a:r>
              <a:rPr lang="fr-FR" sz="2000" dirty="0" smtClean="0"/>
              <a:t>));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// outputs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27,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Foo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5720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25, </a:t>
            </a:r>
            <a:r>
              <a:rPr lang="fr-FR" sz="2000" dirty="0" err="1"/>
              <a:t>name</a:t>
            </a:r>
            <a:r>
              <a:rPr lang="fr-FR" sz="2000" dirty="0"/>
              <a:t>: 'Bar', </a:t>
            </a:r>
            <a:r>
              <a:rPr lang="fr-FR" sz="2000" dirty="0" err="1"/>
              <a:t>isDev</a:t>
            </a:r>
            <a:r>
              <a:rPr lang="fr-FR" sz="2000" dirty="0"/>
              <a:t>: </a:t>
            </a:r>
            <a:r>
              <a:rPr lang="fr-FR" sz="2000" dirty="0" err="1"/>
              <a:t>true</a:t>
            </a:r>
            <a:r>
              <a:rPr lang="fr-FR" sz="2000" dirty="0"/>
              <a:t> }</a:t>
            </a:r>
          </a:p>
          <a:p>
            <a:pPr marL="400050" lvl="1" indent="0">
              <a:buNone/>
            </a:pPr>
            <a:r>
              <a:rPr lang="fr-FR" sz="2000" dirty="0"/>
              <a:t>// { </a:t>
            </a:r>
            <a:r>
              <a:rPr lang="fr-FR" sz="2000" dirty="0" err="1"/>
              <a:t>age</a:t>
            </a:r>
            <a:r>
              <a:rPr lang="fr-FR" sz="2000" dirty="0"/>
              <a:t>: 29, </a:t>
            </a:r>
            <a:r>
              <a:rPr lang="fr-FR" sz="2000" dirty="0" err="1"/>
              <a:t>name</a:t>
            </a:r>
            <a:r>
              <a:rPr lang="fr-FR" sz="2000" dirty="0"/>
              <a:t>: '</a:t>
            </a:r>
            <a:r>
              <a:rPr lang="fr-FR" sz="2000" dirty="0" err="1"/>
              <a:t>Beer</a:t>
            </a:r>
            <a:r>
              <a:rPr lang="fr-FR" sz="2000" dirty="0"/>
              <a:t>', </a:t>
            </a:r>
            <a:r>
              <a:rPr lang="fr-FR" sz="2000" dirty="0" err="1"/>
              <a:t>isDev</a:t>
            </a:r>
            <a:r>
              <a:rPr lang="fr-FR" sz="2000" dirty="0"/>
              <a:t>: false }</a:t>
            </a:r>
          </a:p>
        </p:txBody>
      </p:sp>
    </p:spTree>
    <p:extLst>
      <p:ext uri="{BB962C8B-B14F-4D97-AF65-F5344CB8AC3E}">
        <p14:creationId xmlns:p14="http://schemas.microsoft.com/office/powerpoint/2010/main" val="36694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smtClean="0"/>
              <a:t>réactive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  <a:endParaRPr lang="fr-FR" dirty="0" smtClean="0"/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services 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8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Assez différent </a:t>
            </a:r>
            <a:r>
              <a:rPr lang="fr-FR" dirty="0" smtClean="0"/>
              <a:t>des version précédentes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smtClean="0"/>
              <a:t>Voir </a:t>
            </a:r>
            <a:r>
              <a:rPr lang="fr-FR" dirty="0" err="1" smtClean="0"/>
              <a:t>react.spec.ts</a:t>
            </a:r>
            <a:endParaRPr lang="fr-FR" dirty="0" smtClean="0"/>
          </a:p>
          <a:p>
            <a:r>
              <a:rPr lang="fr-FR" dirty="0" smtClean="0"/>
              <a:t>Pattern </a:t>
            </a:r>
            <a:r>
              <a:rPr lang="fr-FR" dirty="0" err="1" smtClean="0"/>
              <a:t>Publish</a:t>
            </a:r>
            <a:r>
              <a:rPr lang="fr-FR" dirty="0" smtClean="0"/>
              <a:t> - </a:t>
            </a:r>
            <a:r>
              <a:rPr lang="fr-FR" dirty="0" err="1" smtClean="0"/>
              <a:t>Subscribe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smtClean="0"/>
              <a:t>souscriptions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4358</TotalTime>
  <Words>988</Words>
  <Application>Microsoft Office PowerPoint</Application>
  <PresentationFormat>Affichage à l'écran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Monotype Sorts</vt:lpstr>
      <vt:lpstr>Times New Roman</vt:lpstr>
      <vt:lpstr>cvc</vt:lpstr>
      <vt:lpstr>Présentation PowerPoint</vt:lpstr>
      <vt:lpstr>RxJS</vt:lpstr>
      <vt:lpstr>Angular et RxJS 6</vt:lpstr>
      <vt:lpstr>Introduction</vt:lpstr>
      <vt:lpstr>Observable</vt:lpstr>
      <vt:lpstr>Observation</vt:lpstr>
      <vt:lpstr>Souscription</vt:lpstr>
      <vt:lpstr>Gestion des souscriptions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Reduce</vt:lpstr>
      <vt:lpstr>Zip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2019-09-03T11:59:18Z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