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5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82" r:id="rId11"/>
    <p:sldId id="272" r:id="rId12"/>
    <p:sldId id="288" r:id="rId13"/>
    <p:sldId id="289" r:id="rId14"/>
    <p:sldId id="276" r:id="rId15"/>
    <p:sldId id="277" r:id="rId16"/>
    <p:sldId id="283" r:id="rId17"/>
    <p:sldId id="278" r:id="rId18"/>
    <p:sldId id="281" r:id="rId19"/>
    <p:sldId id="285" r:id="rId20"/>
    <p:sldId id="286" r:id="rId21"/>
    <p:sldId id="287" r:id="rId22"/>
    <p:sldId id="284" r:id="rId23"/>
    <p:sldId id="290" r:id="rId2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dbootstrap.com/education/pwa/angular/lesson-6-creating-indexeddb-databa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17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PWA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Manifest</a:t>
            </a:r>
            <a:r>
              <a:rPr lang="fr-FR" dirty="0" smtClean="0"/>
              <a:t> Web App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erreurs d'audit </a:t>
            </a:r>
            <a:r>
              <a:rPr lang="en-US" dirty="0" smtClean="0"/>
              <a:t>(“</a:t>
            </a:r>
            <a:r>
              <a:rPr lang="en-US" dirty="0"/>
              <a:t>User will not be prompted to Install the Web App”, “Is not configured for a custom Splash Screen” </a:t>
            </a:r>
            <a:r>
              <a:rPr lang="en-US" dirty="0" smtClean="0"/>
              <a:t>et “Address </a:t>
            </a:r>
            <a:r>
              <a:rPr lang="en-US" dirty="0"/>
              <a:t>bar does not match brand colors</a:t>
            </a:r>
            <a:r>
              <a:rPr lang="en-US" dirty="0" smtClean="0"/>
              <a:t>”)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liées</a:t>
            </a:r>
            <a:r>
              <a:rPr lang="en-US" dirty="0" smtClean="0"/>
              <a:t> à </a:t>
            </a:r>
            <a:r>
              <a:rPr lang="en-US" dirty="0" err="1" smtClean="0"/>
              <a:t>l'absence</a:t>
            </a:r>
            <a:r>
              <a:rPr lang="en-US" dirty="0" smtClean="0"/>
              <a:t> d'un Web App Manifest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s'agit</a:t>
            </a:r>
            <a:r>
              <a:rPr lang="en-US" dirty="0" smtClean="0"/>
              <a:t> d'un </a:t>
            </a:r>
            <a:r>
              <a:rPr lang="en-US" dirty="0" err="1" smtClean="0"/>
              <a:t>fichier</a:t>
            </a:r>
            <a:r>
              <a:rPr lang="en-US" dirty="0" smtClean="0"/>
              <a:t> JSON qui </a:t>
            </a:r>
            <a:r>
              <a:rPr lang="en-US" dirty="0" err="1" smtClean="0"/>
              <a:t>décrit</a:t>
            </a:r>
            <a:r>
              <a:rPr lang="en-US" dirty="0" smtClean="0"/>
              <a:t> le nom, la description, </a:t>
            </a:r>
            <a:r>
              <a:rPr lang="en-US" dirty="0" err="1" smtClean="0"/>
              <a:t>l'icône</a:t>
            </a:r>
            <a:r>
              <a:rPr lang="en-US" dirty="0" smtClean="0"/>
              <a:t> et </a:t>
            </a:r>
            <a:r>
              <a:rPr lang="en-US" dirty="0" err="1" smtClean="0"/>
              <a:t>autres</a:t>
            </a:r>
            <a:r>
              <a:rPr lang="en-US" dirty="0" smtClean="0"/>
              <a:t> information de la PWA</a:t>
            </a:r>
          </a:p>
          <a:p>
            <a:r>
              <a:rPr lang="en-US" dirty="0" smtClean="0"/>
              <a:t>Ce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lié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index.html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67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</a:t>
            </a:r>
            <a:r>
              <a:rPr lang="fr-FR" dirty="0" err="1" smtClean="0"/>
              <a:t>Worker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erreurs "</a:t>
            </a:r>
            <a:r>
              <a:rPr lang="en-US" dirty="0" smtClean="0"/>
              <a:t>Does </a:t>
            </a:r>
            <a:r>
              <a:rPr lang="en-US" dirty="0"/>
              <a:t>not register a service worker” </a:t>
            </a:r>
            <a:r>
              <a:rPr lang="en-US" dirty="0" smtClean="0"/>
              <a:t>et “Does </a:t>
            </a:r>
            <a:r>
              <a:rPr lang="en-US" dirty="0"/>
              <a:t>not respond with a 200 when </a:t>
            </a:r>
            <a:r>
              <a:rPr lang="en-US" dirty="0" smtClean="0"/>
              <a:t>offline"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liées</a:t>
            </a:r>
            <a:r>
              <a:rPr lang="en-US" dirty="0" smtClean="0"/>
              <a:t> au Service Worker</a:t>
            </a:r>
          </a:p>
          <a:p>
            <a:r>
              <a:rPr lang="en-US" dirty="0" smtClean="0"/>
              <a:t>Un Service Worker </a:t>
            </a:r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d'intercepter</a:t>
            </a:r>
            <a:r>
              <a:rPr lang="en-US" dirty="0" smtClean="0"/>
              <a:t> des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réseaux</a:t>
            </a:r>
            <a:r>
              <a:rPr lang="en-US" dirty="0" smtClean="0"/>
              <a:t> pour </a:t>
            </a:r>
            <a:r>
              <a:rPr lang="en-US" dirty="0" err="1" smtClean="0"/>
              <a:t>inscrire</a:t>
            </a:r>
            <a:r>
              <a:rPr lang="en-US" dirty="0" smtClean="0"/>
              <a:t> les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cache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suffit</a:t>
            </a:r>
            <a:r>
              <a:rPr lang="en-US" dirty="0" smtClean="0"/>
              <a:t> </a:t>
            </a:r>
            <a:r>
              <a:rPr lang="en-US" dirty="0" err="1" smtClean="0"/>
              <a:t>d'enregister</a:t>
            </a:r>
            <a:r>
              <a:rPr lang="en-US" dirty="0" smtClean="0"/>
              <a:t> un SW et </a:t>
            </a:r>
            <a:r>
              <a:rPr lang="en-US" dirty="0" err="1" smtClean="0"/>
              <a:t>d'utiliser</a:t>
            </a:r>
            <a:r>
              <a:rPr lang="en-US" dirty="0" smtClean="0"/>
              <a:t> les </a:t>
            </a:r>
            <a:r>
              <a:rPr lang="en-US" dirty="0" err="1" smtClean="0"/>
              <a:t>fichiers</a:t>
            </a:r>
            <a:r>
              <a:rPr lang="en-US" dirty="0" smtClean="0"/>
              <a:t> du cache </a:t>
            </a:r>
            <a:r>
              <a:rPr lang="en-US" dirty="0" err="1" smtClean="0"/>
              <a:t>localement</a:t>
            </a:r>
            <a:endParaRPr lang="en-US" dirty="0" smtClean="0"/>
          </a:p>
          <a:p>
            <a:pPr lvl="1"/>
            <a:r>
              <a:rPr lang="en-US" dirty="0" err="1" smtClean="0"/>
              <a:t>Quand</a:t>
            </a:r>
            <a:r>
              <a:rPr lang="en-US" dirty="0" smtClean="0"/>
              <a:t> le </a:t>
            </a:r>
            <a:r>
              <a:rPr lang="en-US" dirty="0" err="1" smtClean="0"/>
              <a:t>réseau</a:t>
            </a:r>
            <a:r>
              <a:rPr lang="en-US" dirty="0" smtClean="0"/>
              <a:t> sera inaccessible SW </a:t>
            </a:r>
            <a:r>
              <a:rPr lang="en-US" dirty="0" err="1" smtClean="0"/>
              <a:t>servira</a:t>
            </a:r>
            <a:r>
              <a:rPr lang="en-US" dirty="0" smtClean="0"/>
              <a:t> la version cache des </a:t>
            </a:r>
            <a:r>
              <a:rPr lang="en-US" dirty="0" err="1" smtClean="0"/>
              <a:t>fichiers</a:t>
            </a:r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42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 Security Policy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CSP est une nome W3C</a:t>
            </a:r>
          </a:p>
          <a:p>
            <a:pPr lvl="1"/>
            <a:r>
              <a:rPr lang="fr-FR" dirty="0" smtClean="0"/>
              <a:t>Il s'agit d'une balise de &lt;</a:t>
            </a:r>
            <a:r>
              <a:rPr lang="fr-FR" dirty="0" err="1" smtClean="0"/>
              <a:t>head</a:t>
            </a:r>
            <a:r>
              <a:rPr lang="fr-FR" dirty="0" smtClean="0"/>
              <a:t>&gt; de index.html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meta</a:t>
            </a:r>
            <a:r>
              <a:rPr lang="fr-FR" dirty="0" smtClean="0"/>
              <a:t> </a:t>
            </a:r>
            <a:r>
              <a:rPr lang="fr-FR" dirty="0"/>
              <a:t>http-</a:t>
            </a:r>
            <a:r>
              <a:rPr lang="fr-FR" dirty="0" err="1"/>
              <a:t>equiv</a:t>
            </a:r>
            <a:r>
              <a:rPr lang="fr-FR" dirty="0"/>
              <a:t>="Content-Security-Policy</a:t>
            </a:r>
            <a:r>
              <a:rPr lang="fr-FR" dirty="0" smtClean="0"/>
              <a:t>"&gt;</a:t>
            </a:r>
          </a:p>
          <a:p>
            <a:pPr lvl="1"/>
            <a:r>
              <a:rPr lang="fr-FR" dirty="0" smtClean="0"/>
              <a:t>Permet d'éviter les XSS</a:t>
            </a:r>
          </a:p>
          <a:p>
            <a:pPr lvl="1"/>
            <a:r>
              <a:rPr lang="fr-FR" dirty="0" smtClean="0"/>
              <a:t>Définit les sites autorisés et interdits pour les différents types de services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15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CSP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56209"/>
            <a:ext cx="80676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PWA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ajouter les fonctionnalités PWA à </a:t>
            </a:r>
            <a:r>
              <a:rPr lang="fr-FR" dirty="0" err="1" smtClean="0"/>
              <a:t>Angular</a:t>
            </a:r>
            <a:r>
              <a:rPr lang="fr-FR" dirty="0" smtClean="0"/>
              <a:t> il suffit d'effectuer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/>
              <a:t>add</a:t>
            </a:r>
            <a:r>
              <a:rPr lang="fr-FR" dirty="0"/>
              <a:t> 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pwa</a:t>
            </a:r>
            <a:endParaRPr lang="fr-FR" dirty="0" smtClean="0"/>
          </a:p>
          <a:p>
            <a:r>
              <a:rPr lang="fr-FR" dirty="0" smtClean="0"/>
              <a:t>Les éléments suivants sont ajoutés :</a:t>
            </a:r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manifest.webmanifest</a:t>
            </a:r>
            <a:r>
              <a:rPr lang="fr-FR" dirty="0" smtClean="0"/>
              <a:t> lié à index.html dans </a:t>
            </a:r>
            <a:r>
              <a:rPr lang="fr-FR" dirty="0" err="1" smtClean="0"/>
              <a:t>src</a:t>
            </a:r>
            <a:endParaRPr lang="fr-FR" dirty="0" smtClean="0"/>
          </a:p>
          <a:p>
            <a:pPr lvl="1"/>
            <a:r>
              <a:rPr lang="fr-FR" dirty="0"/>
              <a:t>Différentes icônes dans </a:t>
            </a:r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assets</a:t>
            </a:r>
            <a:r>
              <a:rPr lang="fr-FR" dirty="0" smtClean="0"/>
              <a:t>/</a:t>
            </a:r>
            <a:r>
              <a:rPr lang="fr-FR" dirty="0" err="1" smtClean="0"/>
              <a:t>icons</a:t>
            </a:r>
            <a:endParaRPr lang="fr-FR" dirty="0" smtClean="0"/>
          </a:p>
          <a:p>
            <a:pPr lvl="1"/>
            <a:r>
              <a:rPr lang="fr-FR" dirty="0" smtClean="0"/>
              <a:t>Le SW </a:t>
            </a:r>
            <a:r>
              <a:rPr lang="fr-FR" dirty="0"/>
              <a:t>ngsw-worker.js</a:t>
            </a:r>
            <a:r>
              <a:rPr lang="fr-FR" dirty="0" smtClean="0"/>
              <a:t>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97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Manifest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182938" cy="5040560"/>
          </a:xfrm>
        </p:spPr>
        <p:txBody>
          <a:bodyPr/>
          <a:lstStyle/>
          <a:p>
            <a:r>
              <a:rPr lang="fr-FR" dirty="0" smtClean="0"/>
              <a:t>Le manifeste dans </a:t>
            </a:r>
            <a:r>
              <a:rPr lang="fr-FR" dirty="0" err="1" smtClean="0"/>
              <a:t>src</a:t>
            </a:r>
            <a:r>
              <a:rPr lang="fr-FR" dirty="0" smtClean="0"/>
              <a:t> décrit l'application et les icônes</a:t>
            </a:r>
          </a:p>
          <a:p>
            <a:r>
              <a:rPr lang="fr-FR" dirty="0" smtClean="0"/>
              <a:t>Le lien a été ajouté dans index.html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/>
              <a:t>rel</a:t>
            </a:r>
            <a:r>
              <a:rPr lang="fr-FR" dirty="0"/>
              <a:t>="</a:t>
            </a:r>
            <a:r>
              <a:rPr lang="fr-FR" dirty="0" err="1"/>
              <a:t>manifest</a:t>
            </a:r>
            <a:r>
              <a:rPr lang="fr-FR" dirty="0"/>
              <a:t>" </a:t>
            </a:r>
            <a:r>
              <a:rPr lang="fr-FR" dirty="0" err="1"/>
              <a:t>href</a:t>
            </a:r>
            <a:r>
              <a:rPr lang="fr-FR" dirty="0"/>
              <a:t>="</a:t>
            </a:r>
            <a:r>
              <a:rPr lang="fr-FR" dirty="0" err="1"/>
              <a:t>manifest.webmanifest</a:t>
            </a:r>
            <a:r>
              <a:rPr lang="fr-FR" dirty="0"/>
              <a:t>"&gt;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1" y="1052736"/>
            <a:ext cx="47815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7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Service </a:t>
            </a:r>
            <a:r>
              <a:rPr lang="fr-FR" dirty="0" err="1" smtClean="0"/>
              <a:t>Worker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SW effectue</a:t>
            </a:r>
          </a:p>
          <a:p>
            <a:pPr lvl="1"/>
            <a:r>
              <a:rPr lang="fr-FR" dirty="0" smtClean="0"/>
              <a:t>Mise en cache des fichiers html, </a:t>
            </a:r>
            <a:r>
              <a:rPr lang="fr-FR" dirty="0" err="1" smtClean="0"/>
              <a:t>css</a:t>
            </a:r>
            <a:r>
              <a:rPr lang="fr-FR" dirty="0" smtClean="0"/>
              <a:t>, </a:t>
            </a:r>
            <a:r>
              <a:rPr lang="fr-FR" dirty="0" err="1" smtClean="0"/>
              <a:t>js</a:t>
            </a:r>
            <a:r>
              <a:rPr lang="fr-FR" dirty="0" smtClean="0"/>
              <a:t> et </a:t>
            </a:r>
            <a:r>
              <a:rPr lang="fr-FR" dirty="0" err="1" smtClean="0"/>
              <a:t>assets</a:t>
            </a:r>
            <a:endParaRPr lang="fr-FR" dirty="0" smtClean="0"/>
          </a:p>
          <a:p>
            <a:pPr lvl="1"/>
            <a:r>
              <a:rPr lang="fr-FR" dirty="0" smtClean="0"/>
              <a:t>Le cache fonctionne comme une transaction, tous les fichiers sont mis en cache si un seul fichier est e décalage par rapport aux autres jour l'application risque de ne plus fonctionner</a:t>
            </a:r>
          </a:p>
          <a:p>
            <a:pPr lvl="1"/>
            <a:r>
              <a:rPr lang="fr-FR" dirty="0" smtClean="0"/>
              <a:t>Si l'application est rafraichie, c'est la version en cache qui est utilisée</a:t>
            </a:r>
          </a:p>
          <a:p>
            <a:pPr lvl="1"/>
            <a:r>
              <a:rPr lang="fr-FR" dirty="0" smtClean="0"/>
              <a:t>Si un fichier est mis à jour, le cache est mis à jour en mode transaction assez rapidement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554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824536" cy="5040560"/>
          </a:xfrm>
        </p:spPr>
        <p:txBody>
          <a:bodyPr/>
          <a:lstStyle/>
          <a:p>
            <a:r>
              <a:rPr lang="fr-FR" dirty="0" smtClean="0"/>
              <a:t>SW a été ajouté via le fichier </a:t>
            </a:r>
            <a:r>
              <a:rPr lang="fr-FR" dirty="0" err="1" smtClean="0"/>
              <a:t>ngsw-config.json</a:t>
            </a:r>
            <a:endParaRPr lang="fr-FR" dirty="0"/>
          </a:p>
          <a:p>
            <a:r>
              <a:rPr lang="fr-FR" dirty="0" err="1" smtClean="0"/>
              <a:t>ServiceWorkerModule</a:t>
            </a:r>
            <a:r>
              <a:rPr lang="fr-FR" dirty="0" smtClean="0"/>
              <a:t> a été installé et importé dans </a:t>
            </a:r>
            <a:r>
              <a:rPr lang="fr-FR" dirty="0" err="1" smtClean="0"/>
              <a:t>AppModule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97" y="836712"/>
            <a:ext cx="67627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0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Chrome SW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débuguer les SW dans Chrome</a:t>
            </a:r>
            <a:endParaRPr lang="fr-FR" dirty="0"/>
          </a:p>
        </p:txBody>
      </p:sp>
      <p:pic>
        <p:nvPicPr>
          <p:cNvPr id="4098" name="Picture 2" descr="Inspect service wor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68630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SWUpdate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SWUpdate</a:t>
            </a:r>
            <a:r>
              <a:rPr lang="fr-FR" dirty="0" smtClean="0"/>
              <a:t> est un service qui permet de savoir quand une mise à jour est disponible</a:t>
            </a:r>
          </a:p>
          <a:p>
            <a:pPr lvl="1"/>
            <a:r>
              <a:rPr lang="fr-FR" dirty="0" smtClean="0"/>
              <a:t>Une mise à jour à lieue quand </a:t>
            </a:r>
            <a:r>
              <a:rPr lang="fr-FR" dirty="0" err="1" smtClean="0"/>
              <a:t>ngsw-config.json</a:t>
            </a:r>
            <a:r>
              <a:rPr lang="fr-FR" dirty="0" smtClean="0"/>
              <a:t> est mis à jour</a:t>
            </a:r>
          </a:p>
          <a:p>
            <a:pPr lvl="1"/>
            <a:r>
              <a:rPr lang="fr-FR" dirty="0" err="1" smtClean="0"/>
              <a:t>checkForUpdate</a:t>
            </a:r>
            <a:r>
              <a:rPr lang="fr-FR" dirty="0" smtClean="0"/>
              <a:t> permet de vérifier la maj</a:t>
            </a:r>
          </a:p>
          <a:p>
            <a:pPr lvl="1"/>
            <a:r>
              <a:rPr lang="fr-FR" dirty="0" err="1" smtClean="0"/>
              <a:t>activateUpdate</a:t>
            </a:r>
            <a:r>
              <a:rPr lang="fr-FR" dirty="0" smtClean="0"/>
              <a:t> permet d'effectuer la mise à jour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13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PWA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Progressive Web App</a:t>
            </a:r>
          </a:p>
          <a:p>
            <a:pPr lvl="1"/>
            <a:r>
              <a:rPr lang="fr-FR" sz="2000" dirty="0" smtClean="0"/>
              <a:t>Une application PWA possède le capacités d'une application native</a:t>
            </a:r>
          </a:p>
          <a:p>
            <a:r>
              <a:rPr lang="fr-FR" sz="2400" dirty="0" smtClean="0"/>
              <a:t>Elle doit être</a:t>
            </a:r>
          </a:p>
          <a:p>
            <a:pPr lvl="1"/>
            <a:r>
              <a:rPr lang="fr-FR" sz="2000" dirty="0" smtClean="0"/>
              <a:t>Progressive</a:t>
            </a:r>
          </a:p>
          <a:p>
            <a:pPr lvl="1"/>
            <a:r>
              <a:rPr lang="fr-FR" sz="2000" dirty="0" smtClean="0"/>
              <a:t>Responsive</a:t>
            </a:r>
          </a:p>
          <a:p>
            <a:pPr lvl="1"/>
            <a:r>
              <a:rPr lang="fr-FR" sz="2000" dirty="0" smtClean="0"/>
              <a:t>Indépendante des connexions</a:t>
            </a:r>
          </a:p>
          <a:p>
            <a:pPr lvl="1"/>
            <a:r>
              <a:rPr lang="fr-FR" sz="2000" dirty="0" smtClean="0"/>
              <a:t>App-</a:t>
            </a:r>
            <a:r>
              <a:rPr lang="fr-FR" sz="2000" dirty="0" err="1" smtClean="0"/>
              <a:t>like</a:t>
            </a:r>
            <a:endParaRPr lang="fr-FR" sz="2000" dirty="0" smtClean="0"/>
          </a:p>
          <a:p>
            <a:pPr lvl="1"/>
            <a:r>
              <a:rPr lang="fr-FR" sz="2000" dirty="0" smtClean="0"/>
              <a:t>A jour</a:t>
            </a:r>
          </a:p>
          <a:p>
            <a:pPr lvl="1"/>
            <a:r>
              <a:rPr lang="fr-FR" sz="2000" dirty="0" smtClean="0"/>
              <a:t>Sûre</a:t>
            </a:r>
            <a:endParaRPr lang="fr-FR" sz="2000" dirty="0"/>
          </a:p>
          <a:p>
            <a:pPr lvl="1"/>
            <a:r>
              <a:rPr lang="fr-FR" sz="2000" dirty="0" smtClean="0"/>
              <a:t>Découvrable</a:t>
            </a:r>
          </a:p>
          <a:p>
            <a:pPr lvl="1"/>
            <a:r>
              <a:rPr lang="fr-FR" sz="2000" dirty="0" err="1" smtClean="0"/>
              <a:t>Réengageable</a:t>
            </a:r>
            <a:endParaRPr lang="fr-FR" sz="2000" dirty="0" smtClean="0"/>
          </a:p>
          <a:p>
            <a:pPr lvl="1"/>
            <a:r>
              <a:rPr lang="fr-FR" sz="2000" dirty="0" smtClean="0"/>
              <a:t>Installable</a:t>
            </a:r>
          </a:p>
          <a:p>
            <a:pPr lvl="1"/>
            <a:r>
              <a:rPr lang="fr-FR" sz="2000" dirty="0" err="1" smtClean="0"/>
              <a:t>Linkable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32374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place d'un service de détection d'update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SWUpdate</a:t>
            </a:r>
            <a:r>
              <a:rPr lang="fr-FR" dirty="0" smtClean="0"/>
              <a:t> devrait être mis dans un service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67" y="1844824"/>
            <a:ext cx="730553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14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d'update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800290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52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 REST GET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cacher les services REST GET</a:t>
            </a:r>
          </a:p>
          <a:p>
            <a:r>
              <a:rPr lang="fr-FR" dirty="0" smtClean="0"/>
              <a:t>Pour cela il faut créer un </a:t>
            </a:r>
            <a:r>
              <a:rPr lang="fr-FR" dirty="0" err="1" smtClean="0"/>
              <a:t>datagroup</a:t>
            </a:r>
            <a:endParaRPr lang="fr-FR" dirty="0" smtClean="0"/>
          </a:p>
          <a:p>
            <a:pPr lvl="1"/>
            <a:r>
              <a:rPr lang="fr-FR" dirty="0" smtClean="0"/>
              <a:t>En effet </a:t>
            </a:r>
            <a:r>
              <a:rPr lang="fr-FR" dirty="0" err="1" smtClean="0"/>
              <a:t>assetgroup</a:t>
            </a:r>
            <a:r>
              <a:rPr lang="fr-FR" dirty="0" smtClean="0"/>
              <a:t> cache uniquement les ressources statiques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dataGroups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-api",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["/api", "/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cacheConfig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freshness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20000,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maxAge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"1h",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"timeout": "5s"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380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IndexedDb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SW ne prends pas en charge le POST ni le PUT</a:t>
            </a:r>
          </a:p>
          <a:p>
            <a:r>
              <a:rPr lang="fr-FR" dirty="0" smtClean="0"/>
              <a:t>Pour cela il faut utiliser </a:t>
            </a:r>
            <a:r>
              <a:rPr lang="fr-FR" dirty="0" err="1" smtClean="0"/>
              <a:t>IndexedDb</a:t>
            </a:r>
            <a:endParaRPr lang="fr-FR" dirty="0" smtClean="0"/>
          </a:p>
          <a:p>
            <a:r>
              <a:rPr lang="fr-FR" dirty="0" smtClean="0"/>
              <a:t>Installation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idb</a:t>
            </a:r>
            <a:r>
              <a:rPr lang="fr-FR" dirty="0"/>
              <a:t> --</a:t>
            </a:r>
            <a:r>
              <a:rPr lang="fr-FR" dirty="0" err="1" smtClean="0"/>
              <a:t>save</a:t>
            </a:r>
            <a:endParaRPr lang="fr-FR" dirty="0" smtClean="0"/>
          </a:p>
          <a:p>
            <a:pPr lvl="1"/>
            <a:r>
              <a:rPr lang="fr-FR" dirty="0" smtClean="0"/>
              <a:t>exemple</a:t>
            </a:r>
          </a:p>
          <a:p>
            <a:pPr lvl="1"/>
            <a:r>
              <a:rPr lang="fr-FR">
                <a:hlinkClick r:id="rId2"/>
              </a:rPr>
              <a:t>https://mdbootstrap.com/education/pwa/angular/lesson-6-creating-indexeddb-database/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47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Progressive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Marche pour tous le monde quelque soit le navigateur</a:t>
            </a:r>
          </a:p>
          <a:p>
            <a:r>
              <a:rPr lang="fr-FR" dirty="0" smtClean="0"/>
              <a:t>Responsive</a:t>
            </a:r>
          </a:p>
          <a:p>
            <a:pPr lvl="1"/>
            <a:r>
              <a:rPr lang="fr-FR" dirty="0" smtClean="0"/>
              <a:t>Marche pour n'importe quel média et résolution</a:t>
            </a:r>
          </a:p>
          <a:p>
            <a:r>
              <a:rPr lang="fr-FR" dirty="0" smtClean="0"/>
              <a:t>Indépendante des connexions</a:t>
            </a:r>
          </a:p>
          <a:p>
            <a:pPr lvl="1"/>
            <a:r>
              <a:rPr lang="fr-FR" dirty="0" smtClean="0"/>
              <a:t>Doit pouvoir marché sans connexion ou avec une connexion dégradée</a:t>
            </a:r>
          </a:p>
          <a:p>
            <a:r>
              <a:rPr lang="fr-FR" dirty="0"/>
              <a:t>App-</a:t>
            </a:r>
            <a:r>
              <a:rPr lang="fr-FR" dirty="0" err="1"/>
              <a:t>like</a:t>
            </a:r>
            <a:endParaRPr lang="fr-FR" dirty="0"/>
          </a:p>
          <a:p>
            <a:pPr lvl="1"/>
            <a:r>
              <a:rPr lang="fr-FR" dirty="0" smtClean="0"/>
              <a:t>Utilise le modèle d'une application classique avec l'expérience de navigation et d'</a:t>
            </a:r>
            <a:r>
              <a:rPr lang="fr-FR" dirty="0" err="1" smtClean="0"/>
              <a:t>intéraction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30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Progressive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smtClean="0"/>
              <a:t>jour</a:t>
            </a:r>
          </a:p>
          <a:p>
            <a:pPr lvl="1"/>
            <a:r>
              <a:rPr lang="fr-FR" dirty="0" smtClean="0"/>
              <a:t>Toujours à jour</a:t>
            </a:r>
            <a:endParaRPr lang="fr-FR" dirty="0"/>
          </a:p>
          <a:p>
            <a:r>
              <a:rPr lang="fr-FR" dirty="0" smtClean="0"/>
              <a:t>Sûre</a:t>
            </a:r>
          </a:p>
          <a:p>
            <a:pPr lvl="1"/>
            <a:r>
              <a:rPr lang="fr-FR" dirty="0" smtClean="0"/>
              <a:t>HTTPS et sécurité</a:t>
            </a:r>
            <a:endParaRPr lang="fr-FR" dirty="0"/>
          </a:p>
          <a:p>
            <a:r>
              <a:rPr lang="fr-FR" dirty="0" smtClean="0"/>
              <a:t>Découvrable</a:t>
            </a:r>
          </a:p>
          <a:p>
            <a:pPr lvl="1"/>
            <a:r>
              <a:rPr lang="fr-FR" dirty="0" smtClean="0"/>
              <a:t>Respecte les normes du W3C pour les moteurs de recherche (SEO)</a:t>
            </a:r>
            <a:endParaRPr lang="fr-FR" dirty="0"/>
          </a:p>
          <a:p>
            <a:r>
              <a:rPr lang="fr-FR" dirty="0" err="1" smtClean="0"/>
              <a:t>Réengageable</a:t>
            </a:r>
            <a:endParaRPr lang="fr-FR" dirty="0" smtClean="0"/>
          </a:p>
          <a:p>
            <a:pPr lvl="1"/>
            <a:r>
              <a:rPr lang="fr-FR" dirty="0" smtClean="0"/>
              <a:t>Notifications en push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02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Progressive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Installable</a:t>
            </a:r>
          </a:p>
          <a:p>
            <a:pPr lvl="1"/>
            <a:r>
              <a:rPr lang="fr-FR" dirty="0" smtClean="0"/>
              <a:t>Permet d'avoir une icône sur son écran ou son store</a:t>
            </a:r>
            <a:endParaRPr lang="fr-FR" dirty="0"/>
          </a:p>
          <a:p>
            <a:r>
              <a:rPr lang="fr-FR" dirty="0" err="1" smtClean="0"/>
              <a:t>Linkable</a:t>
            </a:r>
            <a:endParaRPr lang="fr-FR" dirty="0" smtClean="0"/>
          </a:p>
          <a:p>
            <a:pPr lvl="1"/>
            <a:r>
              <a:rPr lang="fr-FR" dirty="0" smtClean="0"/>
              <a:t>Permet de faire des hyperliens facilement</a:t>
            </a:r>
          </a:p>
          <a:p>
            <a:r>
              <a:rPr lang="fr-FR" dirty="0"/>
              <a:t>L'utilisation de </a:t>
            </a:r>
            <a:r>
              <a:rPr lang="fr-FR" dirty="0" err="1"/>
              <a:t>Material</a:t>
            </a:r>
            <a:r>
              <a:rPr lang="fr-FR" dirty="0"/>
              <a:t> permet de respecter une partie des contraintes</a:t>
            </a:r>
          </a:p>
          <a:p>
            <a:endParaRPr lang="fr-FR" dirty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913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Audit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L'inspecteur de chrome possède un outil d'audit</a:t>
            </a:r>
            <a:endParaRPr lang="fr-FR" dirty="0"/>
          </a:p>
        </p:txBody>
      </p:sp>
      <p:pic>
        <p:nvPicPr>
          <p:cNvPr id="2050" name="Picture 2" descr="Perform an au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88840"/>
            <a:ext cx="447617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gressive Web App Audi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82" y="1962496"/>
            <a:ext cx="4874030" cy="33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7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points à améliorer</a:t>
            </a:r>
            <a:endParaRPr lang="fr-FR" dirty="0"/>
          </a:p>
        </p:txBody>
      </p:sp>
      <p:pic>
        <p:nvPicPr>
          <p:cNvPr id="3074" name="Picture 2" descr="Initial PWA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5734866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2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Progressive </a:t>
            </a:r>
            <a:r>
              <a:rPr lang="fr-FR" dirty="0" err="1"/>
              <a:t>Enhancement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L'erreur</a:t>
            </a:r>
            <a:r>
              <a:rPr lang="en-US" dirty="0" smtClean="0"/>
              <a:t> </a:t>
            </a:r>
            <a:r>
              <a:rPr lang="en-US" dirty="0" err="1" smtClean="0"/>
              <a:t>d'audit</a:t>
            </a:r>
            <a:r>
              <a:rPr lang="en-US" dirty="0" smtClean="0"/>
              <a:t> “Does </a:t>
            </a:r>
            <a:r>
              <a:rPr lang="en-US" dirty="0"/>
              <a:t>not provide fallback content when JavaScript is not available</a:t>
            </a:r>
            <a:r>
              <a:rPr lang="en-US" dirty="0" smtClean="0"/>
              <a:t>” </a:t>
            </a:r>
            <a:r>
              <a:rPr lang="en-US" dirty="0" err="1" smtClean="0"/>
              <a:t>est</a:t>
            </a:r>
            <a:r>
              <a:rPr lang="en-US" dirty="0" smtClean="0"/>
              <a:t> relative aux ameliorations progressives</a:t>
            </a:r>
          </a:p>
          <a:p>
            <a:pPr lvl="1"/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le </a:t>
            </a:r>
            <a:r>
              <a:rPr lang="en-US" dirty="0" err="1" smtClean="0"/>
              <a:t>navigateur</a:t>
            </a:r>
            <a:r>
              <a:rPr lang="en-US" dirty="0" smtClean="0"/>
              <a:t> </a:t>
            </a:r>
            <a:r>
              <a:rPr lang="en-US" dirty="0" err="1" smtClean="0"/>
              <a:t>n'active</a:t>
            </a:r>
            <a:r>
              <a:rPr lang="en-US" dirty="0" smtClean="0"/>
              <a:t> pas JS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suffit</a:t>
            </a:r>
            <a:r>
              <a:rPr lang="en-US" dirty="0" smtClean="0"/>
              <a:t> </a:t>
            </a:r>
            <a:r>
              <a:rPr lang="en-US" dirty="0" err="1" smtClean="0"/>
              <a:t>d'effectuer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pPr marL="914400" lvl="2" indent="0">
              <a:buNone/>
            </a:pPr>
            <a:r>
              <a:rPr lang="en-US" dirty="0"/>
              <a:t>Please enable JavaScript to run this application.</a:t>
            </a:r>
          </a:p>
          <a:p>
            <a:pPr marL="457200" lvl="1" indent="0">
              <a:buNone/>
            </a:pPr>
            <a:r>
              <a:rPr lang="en-US" dirty="0"/>
              <a:t>&lt;/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03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L'erreur d'audit </a:t>
            </a:r>
            <a:r>
              <a:rPr lang="en-US" dirty="0"/>
              <a:t>“Does not redirect HTTP traffic to HTTPS</a:t>
            </a:r>
            <a:r>
              <a:rPr lang="en-US" dirty="0" smtClean="0"/>
              <a:t>” </a:t>
            </a:r>
            <a:r>
              <a:rPr lang="en-US" dirty="0" err="1" smtClean="0"/>
              <a:t>implique</a:t>
            </a:r>
            <a:r>
              <a:rPr lang="en-US" dirty="0" smtClean="0"/>
              <a:t> </a:t>
            </a:r>
            <a:r>
              <a:rPr lang="en-US" dirty="0" err="1" smtClean="0"/>
              <a:t>simplement</a:t>
            </a:r>
            <a:r>
              <a:rPr lang="en-US" dirty="0" smtClean="0"/>
              <a:t> que le site </a:t>
            </a:r>
            <a:r>
              <a:rPr lang="en-US" dirty="0" err="1" smtClean="0"/>
              <a:t>en</a:t>
            </a:r>
            <a:r>
              <a:rPr lang="en-US" dirty="0" smtClean="0"/>
              <a:t> production </a:t>
            </a:r>
            <a:r>
              <a:rPr lang="en-US" dirty="0" err="1" smtClean="0"/>
              <a:t>soit</a:t>
            </a:r>
            <a:r>
              <a:rPr lang="en-US" dirty="0" smtClean="0"/>
              <a:t> HTTPS</a:t>
            </a:r>
          </a:p>
          <a:p>
            <a:r>
              <a:rPr lang="en-US" dirty="0" smtClean="0"/>
              <a:t>Ce </a:t>
            </a:r>
            <a:r>
              <a:rPr lang="en-US" dirty="0" err="1"/>
              <a:t>p</a:t>
            </a:r>
            <a:r>
              <a:rPr lang="en-US" dirty="0" err="1" smtClean="0"/>
              <a:t>roblème</a:t>
            </a:r>
            <a:r>
              <a:rPr lang="en-US" dirty="0" smtClean="0"/>
              <a:t> sera </a:t>
            </a:r>
            <a:r>
              <a:rPr lang="en-US" dirty="0" err="1" smtClean="0"/>
              <a:t>résolu</a:t>
            </a:r>
            <a:r>
              <a:rPr lang="en-US" dirty="0" smtClean="0"/>
              <a:t> par </a:t>
            </a:r>
            <a:r>
              <a:rPr lang="en-US" dirty="0" err="1" smtClean="0"/>
              <a:t>l'infrastructure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158273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5765</TotalTime>
  <Words>746</Words>
  <Application>Microsoft Office PowerPoint</Application>
  <PresentationFormat>Affichage à l'écran (4:3)</PresentationFormat>
  <Paragraphs>126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Monotype Sorts</vt:lpstr>
      <vt:lpstr>Times New Roman</vt:lpstr>
      <vt:lpstr>cvc</vt:lpstr>
      <vt:lpstr>Présentation PowerPoint</vt:lpstr>
      <vt:lpstr>PWA</vt:lpstr>
      <vt:lpstr>Progressive</vt:lpstr>
      <vt:lpstr>Progressive</vt:lpstr>
      <vt:lpstr>Progressive</vt:lpstr>
      <vt:lpstr>Audit</vt:lpstr>
      <vt:lpstr>Les points à améliorer</vt:lpstr>
      <vt:lpstr>Progressive Enhancement</vt:lpstr>
      <vt:lpstr>HTTPS</vt:lpstr>
      <vt:lpstr>Le Manifest Web App</vt:lpstr>
      <vt:lpstr>Service Worker</vt:lpstr>
      <vt:lpstr>Content Security Policy</vt:lpstr>
      <vt:lpstr>Exemple CSP</vt:lpstr>
      <vt:lpstr>Angular PWA</vt:lpstr>
      <vt:lpstr>Manifest</vt:lpstr>
      <vt:lpstr>Service Worker</vt:lpstr>
      <vt:lpstr>SW</vt:lpstr>
      <vt:lpstr>Chrome SW</vt:lpstr>
      <vt:lpstr>SWUpdate</vt:lpstr>
      <vt:lpstr>Mise en place d'un service de détection d'update</vt:lpstr>
      <vt:lpstr>Service d'update</vt:lpstr>
      <vt:lpstr>SW REST GET</vt:lpstr>
      <vt:lpstr>IndexedDb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297</cp:revision>
  <dcterms:created xsi:type="dcterms:W3CDTF">2000-04-10T19:33:12Z</dcterms:created>
  <dcterms:modified xsi:type="dcterms:W3CDTF">2019-09-03T13:08:09Z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