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"/>
  </p:notesMasterIdLst>
  <p:handoutMasterIdLst>
    <p:handoutMasterId r:id="rId7"/>
  </p:handoutMasterIdLst>
  <p:sldIdLst>
    <p:sldId id="264" r:id="rId2"/>
    <p:sldId id="265" r:id="rId3"/>
    <p:sldId id="266" r:id="rId4"/>
    <p:sldId id="267" r:id="rId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18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Production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production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nécessite de la configuration pour la mise en production</a:t>
            </a:r>
          </a:p>
          <a:p>
            <a:r>
              <a:rPr lang="fr-FR" dirty="0" smtClean="0"/>
              <a:t>Répertoire </a:t>
            </a:r>
            <a:r>
              <a:rPr lang="fr-FR" dirty="0" err="1" smtClean="0"/>
              <a:t>environment</a:t>
            </a:r>
            <a:endParaRPr lang="fr-FR" dirty="0" smtClean="0"/>
          </a:p>
          <a:p>
            <a:pPr lvl="1"/>
            <a:r>
              <a:rPr lang="fr-FR" dirty="0" err="1" smtClean="0"/>
              <a:t>environment.production</a:t>
            </a:r>
            <a:r>
              <a:rPr lang="fr-FR" dirty="0" smtClean="0"/>
              <a:t> == </a:t>
            </a:r>
            <a:r>
              <a:rPr lang="fr-FR" dirty="0" err="1" smtClean="0"/>
              <a:t>true</a:t>
            </a:r>
            <a:endParaRPr lang="fr-FR" dirty="0" smtClean="0"/>
          </a:p>
          <a:p>
            <a:r>
              <a:rPr lang="fr-FR" dirty="0" smtClean="0"/>
              <a:t>Nécessite de correctement </a:t>
            </a:r>
            <a:r>
              <a:rPr lang="fr-FR" dirty="0" err="1" smtClean="0"/>
              <a:t>versionner</a:t>
            </a:r>
            <a:r>
              <a:rPr lang="fr-FR" dirty="0" smtClean="0"/>
              <a:t> PWA</a:t>
            </a:r>
          </a:p>
          <a:p>
            <a:r>
              <a:rPr lang="fr-FR" dirty="0" smtClean="0"/>
              <a:t>Nécessite de packager l'application</a:t>
            </a:r>
          </a:p>
          <a:p>
            <a:pPr lvl="1"/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r>
              <a:rPr lang="fr-FR" dirty="0" smtClean="0"/>
              <a:t> --</a:t>
            </a:r>
            <a:r>
              <a:rPr lang="fr-FR" dirty="0" err="1" smtClean="0"/>
              <a:t>prod</a:t>
            </a:r>
            <a:r>
              <a:rPr lang="fr-FR" dirty="0" smtClean="0"/>
              <a:t> et </a:t>
            </a:r>
            <a:r>
              <a:rPr lang="fr-FR" dirty="0" err="1" smtClean="0"/>
              <a:t>ng</a:t>
            </a:r>
            <a:r>
              <a:rPr lang="fr-FR" dirty="0" smtClean="0"/>
              <a:t> serve --</a:t>
            </a:r>
            <a:r>
              <a:rPr lang="fr-FR" dirty="0" err="1" smtClean="0"/>
              <a:t>prod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993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Cross Site Scripting</a:t>
            </a:r>
          </a:p>
          <a:p>
            <a:pPr lvl="1"/>
            <a:r>
              <a:rPr lang="fr-FR" dirty="0" smtClean="0"/>
              <a:t>Par défaut Chrome interdit d'accéder à un site différent de l'hébergeur du code </a:t>
            </a:r>
            <a:r>
              <a:rPr lang="fr-FR" dirty="0" err="1" smtClean="0"/>
              <a:t>Angular</a:t>
            </a:r>
            <a:endParaRPr lang="fr-FR" dirty="0" smtClean="0"/>
          </a:p>
          <a:p>
            <a:r>
              <a:rPr lang="fr-FR" dirty="0" smtClean="0"/>
              <a:t>Paramétrer dans le header de index.html</a:t>
            </a:r>
          </a:p>
          <a:p>
            <a:pPr lvl="1"/>
            <a:r>
              <a:rPr lang="fr-FR" dirty="0"/>
              <a:t>&lt;</a:t>
            </a:r>
            <a:r>
              <a:rPr lang="fr-FR" dirty="0" err="1"/>
              <a:t>meta</a:t>
            </a:r>
            <a:r>
              <a:rPr lang="fr-FR" dirty="0"/>
              <a:t> http-</a:t>
            </a:r>
            <a:r>
              <a:rPr lang="fr-FR" dirty="0" err="1"/>
              <a:t>equiv</a:t>
            </a:r>
            <a:r>
              <a:rPr lang="fr-FR" dirty="0"/>
              <a:t>="Content-Security-Policy</a:t>
            </a:r>
            <a:r>
              <a:rPr lang="fr-FR" dirty="0" smtClean="0"/>
              <a:t>" content="…"&gt;</a:t>
            </a:r>
          </a:p>
          <a:p>
            <a:pPr lvl="1"/>
            <a:r>
              <a:rPr lang="fr-FR" dirty="0" smtClean="0"/>
              <a:t>L'attribut content contient la spécification XSS</a:t>
            </a:r>
          </a:p>
          <a:p>
            <a:pPr lvl="1"/>
            <a:r>
              <a:rPr lang="fr-FR" dirty="0"/>
              <a:t>Par </a:t>
            </a:r>
            <a:r>
              <a:rPr lang="fr-FR" dirty="0" smtClean="0"/>
              <a:t>exemple :</a:t>
            </a:r>
          </a:p>
          <a:p>
            <a:pPr lvl="1"/>
            <a:r>
              <a:rPr lang="fr-FR" dirty="0" smtClean="0"/>
              <a:t>default-</a:t>
            </a:r>
            <a:r>
              <a:rPr lang="fr-FR" dirty="0" err="1" smtClean="0"/>
              <a:t>src</a:t>
            </a:r>
            <a:r>
              <a:rPr lang="fr-FR" dirty="0" smtClean="0"/>
              <a:t> </a:t>
            </a:r>
            <a:r>
              <a:rPr lang="fr-FR" dirty="0"/>
              <a:t>'self' http://localhost:5000 '</a:t>
            </a:r>
            <a:r>
              <a:rPr lang="fr-FR" dirty="0" err="1"/>
              <a:t>unsafe-inline</a:t>
            </a:r>
            <a:r>
              <a:rPr lang="fr-FR" dirty="0"/>
              <a:t>' '</a:t>
            </a:r>
            <a:r>
              <a:rPr lang="fr-FR" dirty="0" err="1"/>
              <a:t>unsafe-eval</a:t>
            </a:r>
            <a:r>
              <a:rPr lang="fr-FR" dirty="0" smtClean="0"/>
              <a:t>'</a:t>
            </a:r>
          </a:p>
          <a:p>
            <a:pPr lvl="1"/>
            <a:r>
              <a:rPr lang="fr-FR" dirty="0" smtClean="0"/>
              <a:t>Autorise le site localhost:5000, les évaluations JS et le code </a:t>
            </a:r>
            <a:r>
              <a:rPr lang="fr-FR" dirty="0" err="1" smtClean="0"/>
              <a:t>inline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105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HTTPInterceptor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gestion des erreurs devrait être industrialisée</a:t>
            </a:r>
          </a:p>
          <a:p>
            <a:r>
              <a:rPr lang="fr-FR" dirty="0" err="1" smtClean="0"/>
              <a:t>HTTPInterceptor</a:t>
            </a:r>
            <a:r>
              <a:rPr lang="fr-FR" dirty="0" smtClean="0"/>
              <a:t> permet d'intercepter des message HTTP comme des erreurs pour les traiter</a:t>
            </a:r>
          </a:p>
          <a:p>
            <a:r>
              <a:rPr lang="fr-FR" dirty="0" smtClean="0"/>
              <a:t>Exemple :</a:t>
            </a:r>
          </a:p>
          <a:p>
            <a:pPr marL="400050" lvl="1" indent="0">
              <a:buNone/>
            </a:pPr>
            <a:r>
              <a:rPr lang="en-US" sz="2000" smtClean="0"/>
              <a:t>// Dans</a:t>
            </a:r>
            <a:r>
              <a:rPr lang="en-US" sz="2000" dirty="0" smtClean="0"/>
              <a:t> </a:t>
            </a:r>
            <a:r>
              <a:rPr lang="en-US" sz="2000" dirty="0" err="1"/>
              <a:t>app.module.ts</a:t>
            </a:r>
            <a:r>
              <a:rPr lang="en-US" sz="2000" dirty="0"/>
              <a:t> </a:t>
            </a:r>
            <a:r>
              <a:rPr lang="en-US" sz="2000" dirty="0" err="1"/>
              <a:t>ajouter</a:t>
            </a:r>
            <a:r>
              <a:rPr lang="en-US" sz="2000" dirty="0"/>
              <a:t> </a:t>
            </a:r>
          </a:p>
          <a:p>
            <a:pPr marL="400050" lvl="1" indent="0">
              <a:buNone/>
            </a:pPr>
            <a:r>
              <a:rPr lang="en-US" sz="2000" dirty="0"/>
              <a:t>    providers: [</a:t>
            </a:r>
          </a:p>
          <a:p>
            <a:pPr marL="400050" lvl="1" indent="0">
              <a:buNone/>
            </a:pPr>
            <a:r>
              <a:rPr lang="en-US" sz="2000" dirty="0"/>
              <a:t>        {</a:t>
            </a:r>
          </a:p>
          <a:p>
            <a:pPr marL="400050" lvl="1" indent="0">
              <a:buNone/>
            </a:pPr>
            <a:r>
              <a:rPr lang="en-US" sz="2000" dirty="0"/>
              <a:t>        provide: HTTP_INTERCEPTORS,</a:t>
            </a:r>
          </a:p>
          <a:p>
            <a:pPr marL="400050" lvl="1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useClass</a:t>
            </a:r>
            <a:r>
              <a:rPr lang="en-US" sz="2000" dirty="0"/>
              <a:t>: </a:t>
            </a:r>
            <a:r>
              <a:rPr lang="en-US" sz="2000" dirty="0" err="1"/>
              <a:t>HttpErrorInterceptor</a:t>
            </a:r>
            <a:r>
              <a:rPr lang="en-US" sz="2000" dirty="0"/>
              <a:t>,</a:t>
            </a:r>
          </a:p>
          <a:p>
            <a:pPr marL="400050" lvl="1" indent="0">
              <a:buNone/>
            </a:pPr>
            <a:r>
              <a:rPr lang="en-US" sz="2000" dirty="0"/>
              <a:t>        multi: true,</a:t>
            </a:r>
          </a:p>
          <a:p>
            <a:pPr marL="400050" lvl="1" indent="0">
              <a:buNone/>
            </a:pPr>
            <a:r>
              <a:rPr lang="en-US" sz="2000" dirty="0"/>
              <a:t>        }</a:t>
            </a:r>
          </a:p>
          <a:p>
            <a:pPr marL="400050" lvl="1" indent="0">
              <a:buNone/>
            </a:pPr>
            <a:r>
              <a:rPr lang="en-US" sz="2000" dirty="0"/>
              <a:t>    ],</a:t>
            </a:r>
            <a:endParaRPr lang="fr-FR" sz="20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532958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4294</TotalTime>
  <Words>154</Words>
  <Application>Microsoft Office PowerPoint</Application>
  <PresentationFormat>Affichage à l'écran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Monotype Sorts</vt:lpstr>
      <vt:lpstr>Times New Roman</vt:lpstr>
      <vt:lpstr>cvc</vt:lpstr>
      <vt:lpstr>Présentation PowerPoint</vt:lpstr>
      <vt:lpstr>Mise en production</vt:lpstr>
      <vt:lpstr>XSS</vt:lpstr>
      <vt:lpstr>HTTPInterceptor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276</cp:revision>
  <dcterms:created xsi:type="dcterms:W3CDTF">2000-04-10T19:33:12Z</dcterms:created>
  <dcterms:modified xsi:type="dcterms:W3CDTF">2019-09-03T13:29:40Z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