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73" r:id="rId4"/>
    <p:sldId id="264" r:id="rId5"/>
    <p:sldId id="266" r:id="rId6"/>
    <p:sldId id="274" r:id="rId7"/>
    <p:sldId id="275" r:id="rId8"/>
    <p:sldId id="276" r:id="rId9"/>
    <p:sldId id="277" r:id="rId10"/>
    <p:sldId id="279" r:id="rId11"/>
    <p:sldId id="287" r:id="rId12"/>
    <p:sldId id="288" r:id="rId13"/>
    <p:sldId id="291" r:id="rId14"/>
    <p:sldId id="292" r:id="rId15"/>
    <p:sldId id="293" r:id="rId16"/>
    <p:sldId id="295" r:id="rId17"/>
    <p:sldId id="299" r:id="rId18"/>
    <p:sldId id="294" r:id="rId19"/>
    <p:sldId id="298" r:id="rId20"/>
    <p:sldId id="300" r:id="rId21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2">
          <p15:clr>
            <a:srgbClr val="A4A3A4"/>
          </p15:clr>
        </p15:guide>
        <p15:guide id="2" orient="horz" pos="4050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265">
          <p15:clr>
            <a:srgbClr val="A4A3A4"/>
          </p15:clr>
        </p15:guide>
        <p15:guide id="5" pos="55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175" autoAdjust="0"/>
    <p:restoredTop sz="86358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942"/>
        <p:guide orient="horz" pos="4050"/>
        <p:guide orient="horz" pos="4319"/>
        <p:guide pos="265"/>
        <p:guide pos="5545"/>
      </p:guideLst>
    </p:cSldViewPr>
  </p:slideViewPr>
  <p:outlineViewPr>
    <p:cViewPr>
      <p:scale>
        <a:sx n="33" d="100"/>
        <a:sy n="33" d="100"/>
      </p:scale>
      <p:origin x="258" y="24345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-960" y="-210"/>
      </p:cViewPr>
      <p:guideLst>
        <p:guide orient="horz" pos="2920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7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2013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International, Inc.</a:t>
            </a:r>
            <a:r>
              <a:rPr lang="en-US" sz="700" dirty="0" smtClean="0">
                <a:solidFill>
                  <a:schemeClr val="tx2"/>
                </a:solidFill>
              </a:rPr>
              <a:t>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2772-10-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03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&lt;*s*o*u*r*c*e*&gt;*2*7*7*2*a*3*-*1*0*-*1*&lt;*/*s*o*u*r*c*e*&gt;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/>
          <a:lstStyle/>
          <a:p>
            <a:r>
              <a:rPr lang="en-US" smtClean="0"/>
              <a:t>Jogger text: Animation</a:t>
            </a:r>
          </a:p>
          <a:p>
            <a:r>
              <a:rPr lang="en-US" smtClean="0"/>
              <a:t>Direction: Left then right</a:t>
            </a:r>
          </a:p>
          <a:p>
            <a:r>
              <a:rPr lang="en-US" smtClean="0"/>
              <a:t>Chapter starts: Day 4 at 2:15pm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&lt;*s*o*u*r*c*e*&gt;*2*7*7*2*a*3*-*1*0*-*4*&lt;*/*s*o*u*r*c*e*&gt;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/>
          <a:lstStyle/>
          <a:p>
            <a:r>
              <a:rPr lang="en-US" smtClean="0"/>
              <a:t>Jogger text: Property Animation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&lt;*s*o*u*r*c*e*&gt;*2*7*7*2*a*3*-*1*0*-*6*&lt;*/*s*o*u*r*c*e*&gt;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/>
          <a:lstStyle/>
          <a:p>
            <a:r>
              <a:rPr lang="en-US" smtClean="0"/>
              <a:t>Jogger text: Chaining Animation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6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241935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2419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26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26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CB32B324-8803-4E2B-9754-9FDAB07562C2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dirty="0" err="1" smtClean="0"/>
              <a:t>Cordov</a:t>
            </a:r>
            <a:r>
              <a:rPr lang="fr-FR" dirty="0" err="1"/>
              <a:t>a</a:t>
            </a:r>
            <a:endParaRPr lang="fr-FR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dirty="0" smtClean="0"/>
              <a:t>Chapitre </a:t>
            </a:r>
            <a:r>
              <a:rPr lang="fr-FR" dirty="0" smtClean="0"/>
              <a:t>19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emulate</a:t>
            </a:r>
            <a:endParaRPr lang="fr-FR" dirty="0" smtClean="0"/>
          </a:p>
          <a:p>
            <a:pPr lvl="1"/>
            <a:r>
              <a:rPr lang="fr-FR" dirty="0" smtClean="0"/>
              <a:t>Emule la plateforme</a:t>
            </a:r>
          </a:p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/>
              <a:t>emulate</a:t>
            </a:r>
            <a:r>
              <a:rPr lang="fr-FR" dirty="0"/>
              <a:t> --</a:t>
            </a:r>
            <a:r>
              <a:rPr lang="fr-FR" dirty="0" err="1" smtClean="0"/>
              <a:t>target</a:t>
            </a:r>
            <a:r>
              <a:rPr lang="fr-FR" dirty="0" smtClean="0"/>
              <a:t>=</a:t>
            </a:r>
            <a:r>
              <a:rPr lang="fr-FR" dirty="0" err="1" smtClean="0"/>
              <a:t>AVDName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Démarre l’AVD Android</a:t>
            </a:r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le code</a:t>
            </a:r>
            <a:endParaRPr lang="fr-FR" dirty="0"/>
          </a:p>
        </p:txBody>
      </p:sp>
      <p:pic>
        <p:nvPicPr>
          <p:cNvPr id="4098" name="Picture 2" descr="D:\CVC\Formation\Android\Cordova\Apache Cordova API Documentation_files\android_emulate_inst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61" y="3067050"/>
            <a:ext cx="70104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les </a:t>
            </a:r>
            <a:r>
              <a:rPr lang="fr-FR" dirty="0" err="1" smtClean="0"/>
              <a:t>méta-données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781070"/>
          </a:xfrm>
        </p:spPr>
        <p:txBody>
          <a:bodyPr/>
          <a:lstStyle/>
          <a:p>
            <a:r>
              <a:rPr lang="fr-FR" dirty="0" smtClean="0"/>
              <a:t>Editer le manifeste</a:t>
            </a:r>
          </a:p>
          <a:p>
            <a:r>
              <a:rPr lang="fr-FR" dirty="0" smtClean="0"/>
              <a:t>Ajouter les supports d’écrans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&lt;supports-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android:largeScreens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android:normalScreens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android:smallScreens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android:resizeable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android:anyDensity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fr-FR" dirty="0" smtClean="0"/>
              <a:t>Ajouter les autorisations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android.permission.CAMERA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android.permission.VIBRATE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android.permission.ACCESS_COARSE_LOCATION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android.permission.ACCESS_LOCATION_EXTRA_COMMANDS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android.permission.READ_PHONE_STATE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android.permission.INTERNET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android.permission.RECEIVE_SMS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android.permission.RECORD_AUDIO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android.permission.MODIFY_AUDIO_SETTINGS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android.permission.READ_CONTACTS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android.permission.WRITE_CONTACTS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android.permission.WRITE_EXTERNAL_STORAGE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android.permission.ACCESS_NETWORK_STATE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android.permission.GET_ACCOUNTS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android.permission.BROADCAST_STICKY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l’activité dans le manifeste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200876"/>
          </a:xfrm>
        </p:spPr>
        <p:txBody>
          <a:bodyPr/>
          <a:lstStyle/>
          <a:p>
            <a:r>
              <a:rPr lang="fr-FR" dirty="0" smtClean="0"/>
              <a:t>Modifier </a:t>
            </a:r>
            <a:r>
              <a:rPr lang="fr-FR" dirty="0"/>
              <a:t>la balise&lt;</a:t>
            </a:r>
            <a:r>
              <a:rPr lang="fr-FR" dirty="0" err="1"/>
              <a:t>activity</a:t>
            </a:r>
            <a:r>
              <a:rPr lang="fr-FR" dirty="0"/>
              <a:t>&gt; existante. </a:t>
            </a:r>
            <a:r>
              <a:rPr lang="fr-FR" dirty="0" smtClean="0"/>
              <a:t>puis </a:t>
            </a:r>
            <a:r>
              <a:rPr lang="fr-FR" dirty="0"/>
              <a:t>ajoutez lui l'attribut suivant: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android:configChanges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orientation|keyboardHidden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Il faut </a:t>
            </a:r>
            <a:r>
              <a:rPr lang="fr-FR" dirty="0"/>
              <a:t>rajouter </a:t>
            </a:r>
            <a:r>
              <a:rPr lang="fr-FR" dirty="0" smtClean="0"/>
              <a:t>le package </a:t>
            </a:r>
            <a:r>
              <a:rPr lang="fr-FR" dirty="0"/>
              <a:t>dans le code, pour cela, il vous suffit d'insérer le code suivant à l'intérieur de la balise &lt;</a:t>
            </a:r>
            <a:r>
              <a:rPr lang="fr-FR" dirty="0" err="1"/>
              <a:t>manifest</a:t>
            </a:r>
            <a:r>
              <a:rPr lang="fr-FR" dirty="0"/>
              <a:t>&gt;</a:t>
            </a:r>
            <a:r>
              <a:rPr lang="fr-FR" b="0" dirty="0"/>
              <a:t>: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package="mon package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fr-FR" dirty="0" smtClean="0"/>
              <a:t>Ajouter l'attribut </a:t>
            </a:r>
            <a:r>
              <a:rPr lang="fr-FR" dirty="0"/>
              <a:t>suivant dans la balise &lt;</a:t>
            </a:r>
            <a:r>
              <a:rPr lang="fr-FR" dirty="0" err="1"/>
              <a:t>activity</a:t>
            </a:r>
            <a:r>
              <a:rPr lang="fr-FR" dirty="0"/>
              <a:t>&gt;, crée </a:t>
            </a:r>
            <a:r>
              <a:rPr lang="fr-FR" dirty="0" err="1" smtClean="0"/>
              <a:t>précédement</a:t>
            </a:r>
            <a:endParaRPr lang="fr-FR" b="0" dirty="0"/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com.example.monprojet.MonprojetActivity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fr-FR" dirty="0" smtClean="0"/>
              <a:t>L’application est alors fonctionnelle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129336"/>
          </a:xfrm>
        </p:spPr>
        <p:txBody>
          <a:bodyPr/>
          <a:lstStyle/>
          <a:p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Resume</a:t>
            </a:r>
            <a:endParaRPr lang="fr-FR" dirty="0" smtClean="0"/>
          </a:p>
          <a:p>
            <a:pPr lvl="1"/>
            <a:r>
              <a:rPr lang="fr-FR" dirty="0" smtClean="0"/>
              <a:t>Est exécuté quand l’application est repasse en avant plan</a:t>
            </a: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/>
              <a:t>BackButton</a:t>
            </a:r>
            <a:endParaRPr lang="fr-FR" dirty="0" smtClean="0"/>
          </a:p>
          <a:p>
            <a:pPr lvl="1"/>
            <a:r>
              <a:rPr lang="fr-FR" dirty="0" smtClean="0"/>
              <a:t>Bouton Back</a:t>
            </a:r>
            <a:endParaRPr lang="fr-FR" dirty="0"/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onBackKeyDown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onBackKeyDown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back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1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Events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87861"/>
          </a:xfrm>
        </p:spPr>
        <p:txBody>
          <a:bodyPr/>
          <a:lstStyle/>
          <a:p>
            <a:r>
              <a:rPr lang="fr-FR" dirty="0" smtClean="0"/>
              <a:t>Sur le même modèle (écrit en minuscule)</a:t>
            </a:r>
          </a:p>
          <a:p>
            <a:pPr lvl="1"/>
            <a:r>
              <a:rPr lang="fr-FR" dirty="0" err="1" smtClean="0"/>
              <a:t>MenuButton</a:t>
            </a:r>
            <a:endParaRPr lang="fr-FR" dirty="0" smtClean="0"/>
          </a:p>
          <a:p>
            <a:pPr lvl="1"/>
            <a:r>
              <a:rPr lang="fr-FR" dirty="0" err="1" smtClean="0"/>
              <a:t>SearchButton</a:t>
            </a:r>
            <a:endParaRPr lang="fr-FR" dirty="0" smtClean="0"/>
          </a:p>
          <a:p>
            <a:pPr lvl="1"/>
            <a:r>
              <a:rPr lang="fr-FR" dirty="0" err="1" smtClean="0"/>
              <a:t>StartCallButton</a:t>
            </a:r>
            <a:endParaRPr lang="fr-FR" dirty="0" smtClean="0"/>
          </a:p>
          <a:p>
            <a:pPr lvl="1"/>
            <a:r>
              <a:rPr lang="fr-FR" dirty="0" err="1" smtClean="0"/>
              <a:t>EndCallButton</a:t>
            </a:r>
            <a:endParaRPr lang="fr-FR" dirty="0" smtClean="0"/>
          </a:p>
          <a:p>
            <a:pPr lvl="1"/>
            <a:r>
              <a:rPr lang="fr-FR" dirty="0" err="1" smtClean="0"/>
              <a:t>VolumeDownButton</a:t>
            </a:r>
            <a:endParaRPr lang="fr-FR" dirty="0" smtClean="0"/>
          </a:p>
          <a:p>
            <a:pPr lvl="1"/>
            <a:r>
              <a:rPr lang="fr-FR" dirty="0" err="1" smtClean="0"/>
              <a:t>VolumeUpButton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54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endParaRPr lang="fr-FR" dirty="0" smtClean="0"/>
          </a:p>
          <a:p>
            <a:pPr lvl="1"/>
            <a:r>
              <a:rPr lang="fr-FR" dirty="0" smtClean="0"/>
              <a:t>Est exécuté quand l’application est prête</a:t>
            </a: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deviceready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onDeviceReady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onDeviceReady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to use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APIs</a:t>
            </a: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smtClean="0"/>
              <a:t>Pause</a:t>
            </a:r>
          </a:p>
          <a:p>
            <a:pPr lvl="1"/>
            <a:r>
              <a:rPr lang="fr-FR" dirty="0" smtClean="0"/>
              <a:t>Est exécuté quand l’application est en background</a:t>
            </a:r>
            <a:endParaRPr lang="fr-FR" dirty="0"/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("pause",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pause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4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514330"/>
          </a:xfrm>
        </p:spPr>
        <p:txBody>
          <a:bodyPr/>
          <a:lstStyle/>
          <a:p>
            <a:r>
              <a:rPr lang="fr-FR" dirty="0" smtClean="0"/>
              <a:t>Nécessite une installation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org.apache.cordova.device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org.apache.cordova.network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-information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org.apache.cordova.battery-status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org.apache.cordova.device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-motion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org.apache.cordova.device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-orientation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org.apache.cordova.geolocation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org.apache.cordova.camera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org.apache.cordova.media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-capture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org.apache.cordova.media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org.apache.cordova.file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org.apache.cordova.file-transfer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org.apache.cordova.dialogs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org.apache.cordova.vibration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org.apache.cordova.contacts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org.apache.cordova.globalization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org.apache.cordova.console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battery-status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08981"/>
          </a:xfrm>
        </p:spPr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events</a:t>
            </a:r>
            <a:endParaRPr lang="fr-FR" dirty="0" smtClean="0"/>
          </a:p>
          <a:p>
            <a:pPr lvl="1"/>
            <a:r>
              <a:rPr lang="fr-FR" dirty="0" err="1"/>
              <a:t>batterystatus</a:t>
            </a:r>
            <a:endParaRPr lang="fr-FR" dirty="0"/>
          </a:p>
          <a:p>
            <a:pPr lvl="1"/>
            <a:r>
              <a:rPr lang="fr-FR" dirty="0" err="1"/>
              <a:t>batterycritical</a:t>
            </a:r>
            <a:endParaRPr lang="fr-FR" dirty="0"/>
          </a:p>
          <a:p>
            <a:pPr lvl="1"/>
            <a:r>
              <a:rPr lang="fr-FR" dirty="0" err="1"/>
              <a:t>b</a:t>
            </a:r>
            <a:r>
              <a:rPr lang="fr-FR" dirty="0" err="1" smtClean="0"/>
              <a:t>atterylow</a:t>
            </a:r>
            <a:endParaRPr lang="fr-FR" dirty="0" smtClean="0"/>
          </a:p>
          <a:p>
            <a:r>
              <a:rPr lang="fr-FR" dirty="0" smtClean="0"/>
              <a:t>2 propriétés</a:t>
            </a:r>
          </a:p>
          <a:p>
            <a:pPr lvl="1"/>
            <a:r>
              <a:rPr lang="en-US" dirty="0"/>
              <a:t>level: </a:t>
            </a:r>
            <a:r>
              <a:rPr lang="en-US" dirty="0" smtClean="0"/>
              <a:t>0-100</a:t>
            </a:r>
            <a:endParaRPr lang="en-US" dirty="0"/>
          </a:p>
          <a:p>
            <a:pPr lvl="1"/>
            <a:r>
              <a:rPr lang="en-US" dirty="0" err="1"/>
              <a:t>isPlugged</a:t>
            </a:r>
            <a:r>
              <a:rPr lang="en-US" dirty="0"/>
              <a:t>: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batterystatus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onBatteryStatus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onBatteryStatus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(info)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online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info.level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isPlugged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info.isPlugged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72800"/>
          </a:xfrm>
        </p:spPr>
        <p:txBody>
          <a:bodyPr/>
          <a:lstStyle/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navigator.camera.getPicture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onFail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50,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Camera.DestinationType.FILE_URI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 marL="344487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var image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image.src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onFail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(message)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' + message);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4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668218"/>
          </a:xfrm>
        </p:spPr>
        <p:txBody>
          <a:bodyPr/>
          <a:lstStyle/>
          <a:p>
            <a:r>
              <a:rPr lang="fr-FR" dirty="0" err="1" smtClean="0"/>
              <a:t>Enormement</a:t>
            </a:r>
            <a:r>
              <a:rPr lang="fr-FR" dirty="0" smtClean="0"/>
              <a:t> de plugins officiels avec exemple</a:t>
            </a:r>
          </a:p>
          <a:p>
            <a:r>
              <a:rPr lang="fr-FR" dirty="0" smtClean="0"/>
              <a:t>Doc </a:t>
            </a:r>
            <a:r>
              <a:rPr lang="fr-FR" dirty="0" err="1" smtClean="0"/>
              <a:t>Cordova</a:t>
            </a:r>
            <a:r>
              <a:rPr lang="fr-FR" dirty="0" smtClean="0"/>
              <a:t> Plugins API</a:t>
            </a:r>
          </a:p>
          <a:p>
            <a:pPr lvl="1"/>
            <a:r>
              <a:rPr lang="fr-FR" dirty="0" smtClean="0"/>
              <a:t>Console</a:t>
            </a:r>
          </a:p>
          <a:p>
            <a:pPr lvl="1"/>
            <a:r>
              <a:rPr lang="fr-FR" dirty="0" err="1" smtClean="0"/>
              <a:t>Device</a:t>
            </a:r>
            <a:endParaRPr lang="fr-FR" dirty="0" smtClean="0"/>
          </a:p>
          <a:p>
            <a:pPr lvl="1"/>
            <a:r>
              <a:rPr lang="fr-FR" dirty="0" err="1" smtClean="0"/>
              <a:t>Device</a:t>
            </a:r>
            <a:r>
              <a:rPr lang="fr-FR" dirty="0" smtClean="0"/>
              <a:t> Motion</a:t>
            </a:r>
          </a:p>
          <a:p>
            <a:pPr lvl="1"/>
            <a:r>
              <a:rPr lang="fr-FR" dirty="0" err="1" smtClean="0"/>
              <a:t>Device</a:t>
            </a:r>
            <a:r>
              <a:rPr lang="fr-FR" dirty="0" smtClean="0"/>
              <a:t> Orientation</a:t>
            </a:r>
          </a:p>
          <a:p>
            <a:pPr lvl="1"/>
            <a:r>
              <a:rPr lang="fr-FR" dirty="0" err="1" smtClean="0"/>
              <a:t>Dialogs</a:t>
            </a:r>
            <a:endParaRPr lang="fr-FR" dirty="0" smtClean="0"/>
          </a:p>
          <a:p>
            <a:pPr lvl="1"/>
            <a:r>
              <a:rPr lang="fr-FR" dirty="0" err="1" smtClean="0"/>
              <a:t>FileSystem</a:t>
            </a:r>
            <a:endParaRPr lang="fr-FR" dirty="0" smtClean="0"/>
          </a:p>
          <a:p>
            <a:pPr lvl="1"/>
            <a:r>
              <a:rPr lang="fr-FR" dirty="0" err="1" smtClean="0"/>
              <a:t>FileTransfer</a:t>
            </a:r>
            <a:endParaRPr lang="fr-FR" dirty="0" smtClean="0"/>
          </a:p>
          <a:p>
            <a:pPr lvl="1"/>
            <a:r>
              <a:rPr lang="fr-FR" dirty="0" err="1" smtClean="0"/>
              <a:t>Geolocation</a:t>
            </a:r>
            <a:endParaRPr lang="fr-FR" dirty="0" smtClean="0"/>
          </a:p>
          <a:p>
            <a:pPr lvl="1"/>
            <a:r>
              <a:rPr lang="fr-FR" dirty="0" err="1" smtClean="0"/>
              <a:t>Globalization</a:t>
            </a:r>
            <a:endParaRPr lang="fr-FR" dirty="0" smtClean="0"/>
          </a:p>
          <a:p>
            <a:pPr lvl="1"/>
            <a:r>
              <a:rPr lang="fr-FR" dirty="0" err="1" smtClean="0"/>
              <a:t>InAppBrowser</a:t>
            </a:r>
            <a:endParaRPr lang="fr-FR" dirty="0" smtClean="0"/>
          </a:p>
          <a:p>
            <a:pPr lvl="1"/>
            <a:r>
              <a:rPr lang="fr-FR" dirty="0" smtClean="0"/>
              <a:t>Media</a:t>
            </a:r>
          </a:p>
          <a:p>
            <a:pPr lvl="1"/>
            <a:r>
              <a:rPr lang="fr-FR" dirty="0" err="1" smtClean="0"/>
              <a:t>MediaCapture</a:t>
            </a:r>
            <a:endParaRPr lang="fr-FR" dirty="0" smtClean="0"/>
          </a:p>
          <a:p>
            <a:pPr lvl="1"/>
            <a:r>
              <a:rPr lang="fr-FR" dirty="0" err="1" smtClean="0"/>
              <a:t>NetworkInformation</a:t>
            </a:r>
            <a:endParaRPr lang="fr-FR" dirty="0" smtClean="0"/>
          </a:p>
          <a:p>
            <a:pPr lvl="1"/>
            <a:r>
              <a:rPr lang="fr-FR" dirty="0" err="1" smtClean="0"/>
              <a:t>Splashscreen</a:t>
            </a:r>
            <a:endParaRPr lang="fr-FR" dirty="0" smtClean="0"/>
          </a:p>
          <a:p>
            <a:pPr lvl="1"/>
            <a:r>
              <a:rPr lang="fr-FR" dirty="0" smtClean="0"/>
              <a:t>Vibration</a:t>
            </a:r>
          </a:p>
          <a:p>
            <a:pPr lvl="1"/>
            <a:r>
              <a:rPr lang="fr-FR" dirty="0" err="1" smtClean="0"/>
              <a:t>StatusBar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5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Apache </a:t>
            </a:r>
            <a:r>
              <a:rPr lang="fr-FR" noProof="0" dirty="0" err="1" smtClean="0"/>
              <a:t>Cordova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72472"/>
          </a:xfrm>
        </p:spPr>
        <p:txBody>
          <a:bodyPr/>
          <a:lstStyle/>
          <a:p>
            <a:r>
              <a:rPr lang="fr-FR" noProof="0" dirty="0" smtClean="0"/>
              <a:t>Projet Libre</a:t>
            </a:r>
          </a:p>
          <a:p>
            <a:r>
              <a:rPr lang="fr-FR" dirty="0" err="1" smtClean="0"/>
              <a:t>Développment</a:t>
            </a:r>
            <a:r>
              <a:rPr lang="fr-FR" dirty="0" smtClean="0"/>
              <a:t> </a:t>
            </a:r>
            <a:r>
              <a:rPr lang="fr-FR" dirty="0" err="1" smtClean="0"/>
              <a:t>multi-plateforme</a:t>
            </a:r>
            <a:r>
              <a:rPr lang="fr-FR" dirty="0" smtClean="0"/>
              <a:t> basé sur HTML5, CSS3 et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Adobe </a:t>
            </a:r>
            <a:r>
              <a:rPr lang="fr-FR" dirty="0" err="1" smtClean="0"/>
              <a:t>PhoneGap</a:t>
            </a:r>
            <a:r>
              <a:rPr lang="fr-FR" dirty="0" smtClean="0"/>
              <a:t> est une implémentation de </a:t>
            </a:r>
            <a:r>
              <a:rPr lang="fr-FR" dirty="0" err="1" smtClean="0"/>
              <a:t>Cordova</a:t>
            </a:r>
            <a:endParaRPr lang="fr-FR" dirty="0" smtClean="0"/>
          </a:p>
          <a:p>
            <a:r>
              <a:rPr lang="fr-FR" dirty="0" smtClean="0"/>
              <a:t>Possède des plugins </a:t>
            </a:r>
            <a:r>
              <a:rPr lang="fr-FR" dirty="0" err="1" smtClean="0"/>
              <a:t>Javascripts</a:t>
            </a:r>
            <a:r>
              <a:rPr lang="fr-FR" dirty="0" smtClean="0"/>
              <a:t> pour les fonctionnalités téléphonique non HTML5</a:t>
            </a:r>
          </a:p>
          <a:p>
            <a:r>
              <a:rPr lang="fr-FR" dirty="0" smtClean="0"/>
              <a:t>La base de données est gérée par HTML 5 et JS</a:t>
            </a:r>
            <a:endParaRPr lang="fr-FR" dirty="0"/>
          </a:p>
        </p:txBody>
      </p:sp>
      <p:pic>
        <p:nvPicPr>
          <p:cNvPr id="1026" name="Picture 2" descr="D:\CVC\Formation\Android\Cordova\src\hello\www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01" y="3987800"/>
            <a:ext cx="2159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38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CLI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333625"/>
            <a:ext cx="34194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4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15936"/>
          </a:xfrm>
        </p:spPr>
        <p:txBody>
          <a:bodyPr/>
          <a:lstStyle/>
          <a:p>
            <a:r>
              <a:rPr lang="fr-FR" dirty="0" err="1"/>
              <a:t>PhoneGap</a:t>
            </a:r>
            <a:r>
              <a:rPr lang="fr-FR" dirty="0"/>
              <a:t> a été développé par </a:t>
            </a:r>
            <a:r>
              <a:rPr lang="fr-FR" dirty="0" err="1" smtClean="0"/>
              <a:t>Nitobi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 </a:t>
            </a:r>
            <a:r>
              <a:rPr lang="fr-FR" dirty="0"/>
              <a:t>Software fut ensuite racheté le 4 octobre 2011 par Adobe </a:t>
            </a:r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Donné à Apache</a:t>
            </a:r>
          </a:p>
          <a:p>
            <a:r>
              <a:rPr lang="fr-FR" dirty="0" smtClean="0"/>
              <a:t>Désormais </a:t>
            </a:r>
            <a:r>
              <a:rPr lang="fr-FR" dirty="0"/>
              <a:t>connu depuis son rachat sous le nom de Apache Callback </a:t>
            </a:r>
            <a:r>
              <a:rPr lang="fr-FR" dirty="0" smtClean="0"/>
              <a:t>puis </a:t>
            </a:r>
            <a:r>
              <a:rPr lang="fr-FR" dirty="0"/>
              <a:t>sous le nom de Apache </a:t>
            </a:r>
            <a:r>
              <a:rPr lang="fr-FR" dirty="0" err="1" smtClean="0"/>
              <a:t>Cordova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6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221942"/>
          </a:xfrm>
        </p:spPr>
        <p:txBody>
          <a:bodyPr/>
          <a:lstStyle/>
          <a:p>
            <a:r>
              <a:rPr lang="fr-FR" dirty="0" smtClean="0"/>
              <a:t>Depuis </a:t>
            </a:r>
            <a:r>
              <a:rPr lang="fr-FR" dirty="0" err="1" smtClean="0"/>
              <a:t>Cordova</a:t>
            </a:r>
            <a:r>
              <a:rPr lang="fr-FR" dirty="0" smtClean="0"/>
              <a:t> 3 il y a 2 modes de programmation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Plateform</a:t>
            </a:r>
            <a:endParaRPr lang="fr-FR" dirty="0" smtClean="0"/>
          </a:p>
          <a:p>
            <a:pPr lvl="1"/>
            <a:r>
              <a:rPr lang="fr-FR" dirty="0" err="1" smtClean="0"/>
              <a:t>Plateform-Centered</a:t>
            </a:r>
            <a:endParaRPr lang="fr-FR" dirty="0"/>
          </a:p>
          <a:p>
            <a:r>
              <a:rPr lang="fr-FR" dirty="0" smtClean="0"/>
              <a:t>CLI</a:t>
            </a:r>
          </a:p>
          <a:p>
            <a:pPr lvl="1"/>
            <a:r>
              <a:rPr lang="fr-FR" dirty="0" smtClean="0"/>
              <a:t>Command Line Interface</a:t>
            </a:r>
          </a:p>
          <a:p>
            <a:pPr lvl="1"/>
            <a:r>
              <a:rPr lang="fr-FR" dirty="0" smtClean="0"/>
              <a:t>SDK en ligne de commande</a:t>
            </a:r>
          </a:p>
          <a:p>
            <a:pPr lvl="1"/>
            <a:r>
              <a:rPr lang="fr-FR" dirty="0" smtClean="0"/>
              <a:t>Obligatoire pour Cross-</a:t>
            </a:r>
            <a:r>
              <a:rPr lang="fr-FR" dirty="0" err="1" smtClean="0"/>
              <a:t>Plateform</a:t>
            </a:r>
            <a:endParaRPr lang="fr-FR" dirty="0" smtClean="0"/>
          </a:p>
          <a:p>
            <a:pPr lvl="1"/>
            <a:r>
              <a:rPr lang="fr-FR" dirty="0" err="1" smtClean="0"/>
              <a:t>Cordova</a:t>
            </a:r>
            <a:r>
              <a:rPr lang="fr-FR" dirty="0" smtClean="0"/>
              <a:t> –v</a:t>
            </a:r>
          </a:p>
          <a:p>
            <a:r>
              <a:rPr lang="fr-FR" dirty="0" smtClean="0"/>
              <a:t>Git</a:t>
            </a:r>
          </a:p>
          <a:p>
            <a:pPr lvl="1"/>
            <a:r>
              <a:rPr lang="fr-FR" dirty="0" err="1" smtClean="0"/>
              <a:t>Repository</a:t>
            </a:r>
            <a:r>
              <a:rPr lang="fr-FR" dirty="0" smtClean="0"/>
              <a:t> de bibliothèque en ligne</a:t>
            </a:r>
          </a:p>
          <a:p>
            <a:r>
              <a:rPr lang="fr-FR" dirty="0" smtClean="0"/>
              <a:t>Google Node.js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Obligatoire pour CLI</a:t>
            </a:r>
          </a:p>
          <a:p>
            <a:r>
              <a:rPr lang="fr-FR" dirty="0" smtClean="0"/>
              <a:t>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/>
            <a:r>
              <a:rPr lang="fr-FR" dirty="0" smtClean="0"/>
              <a:t>Obligatoire pour CLI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0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Cordova</a:t>
            </a:r>
            <a:r>
              <a:rPr lang="fr-FR" dirty="0" smtClean="0"/>
              <a:t> CIL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262158"/>
          </a:xfrm>
        </p:spPr>
        <p:txBody>
          <a:bodyPr/>
          <a:lstStyle/>
          <a:p>
            <a:r>
              <a:rPr lang="fr-FR" dirty="0"/>
              <a:t>Cette outil permet ainsi de construire des applications sur chacune des </a:t>
            </a:r>
            <a:r>
              <a:rPr lang="fr-FR" dirty="0" smtClean="0"/>
              <a:t>plates-formes</a:t>
            </a:r>
          </a:p>
          <a:p>
            <a:pPr lvl="1"/>
            <a:r>
              <a:rPr lang="fr-FR" dirty="0" smtClean="0"/>
              <a:t>sans </a:t>
            </a:r>
            <a:r>
              <a:rPr lang="fr-FR" dirty="0"/>
              <a:t>avoir à apprendre l'Objective-C, Java ou autre langage de </a:t>
            </a:r>
            <a:r>
              <a:rPr lang="fr-FR" dirty="0" smtClean="0"/>
              <a:t>programmation.</a:t>
            </a:r>
          </a:p>
          <a:p>
            <a:pPr lvl="1"/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/>
              <a:t>prend également en charge tous les cadres ouverts avec lesquels on a l'habitude de travailler, comme jQuery, </a:t>
            </a:r>
            <a:r>
              <a:rPr lang="fr-FR" dirty="0" err="1"/>
              <a:t>Sencha</a:t>
            </a:r>
            <a:r>
              <a:rPr lang="fr-FR" dirty="0" smtClean="0"/>
              <a:t>,....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3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Installer le CIL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437112"/>
          </a:xfrm>
        </p:spPr>
        <p:txBody>
          <a:bodyPr/>
          <a:lstStyle/>
          <a:p>
            <a:r>
              <a:rPr lang="fr-FR" dirty="0" smtClean="0"/>
              <a:t>Prérequis</a:t>
            </a:r>
          </a:p>
          <a:p>
            <a:pPr lvl="1"/>
            <a:r>
              <a:rPr lang="fr-FR" dirty="0" smtClean="0"/>
              <a:t>Node.js</a:t>
            </a:r>
          </a:p>
          <a:p>
            <a:pPr lvl="1"/>
            <a:r>
              <a:rPr lang="fr-FR" dirty="0" err="1" smtClean="0"/>
              <a:t>Ant</a:t>
            </a:r>
            <a:r>
              <a:rPr lang="fr-FR" dirty="0" smtClean="0"/>
              <a:t> (</a:t>
            </a:r>
            <a:r>
              <a:rPr lang="fr-FR" dirty="0" err="1" smtClean="0"/>
              <a:t>WinAnt</a:t>
            </a:r>
            <a:r>
              <a:rPr lang="fr-FR" dirty="0" smtClean="0"/>
              <a:t> pour Windows)</a:t>
            </a:r>
          </a:p>
          <a:p>
            <a:r>
              <a:rPr lang="fr-FR" dirty="0" smtClean="0"/>
              <a:t>Variables d’environnement</a:t>
            </a:r>
          </a:p>
          <a:p>
            <a:pPr lvl="1"/>
            <a:r>
              <a:rPr lang="fr-FR" dirty="0" smtClean="0"/>
              <a:t>ANDROID_HOME qui pointe sur le SDK</a:t>
            </a:r>
          </a:p>
          <a:p>
            <a:pPr lvl="1"/>
            <a:r>
              <a:rPr lang="fr-FR" dirty="0" err="1" smtClean="0"/>
              <a:t>Ant</a:t>
            </a:r>
            <a:r>
              <a:rPr lang="fr-FR" dirty="0" smtClean="0"/>
              <a:t> dans le PATH</a:t>
            </a:r>
          </a:p>
          <a:p>
            <a:r>
              <a:rPr lang="fr-FR" dirty="0" smtClean="0"/>
              <a:t>Installation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est le package manager de Git</a:t>
            </a:r>
          </a:p>
          <a:p>
            <a:pPr lvl="1"/>
            <a:r>
              <a:rPr lang="fr-FR" dirty="0" smtClean="0"/>
              <a:t>-g </a:t>
            </a:r>
            <a:r>
              <a:rPr lang="fr-FR" dirty="0"/>
              <a:t>répertoire d’installation dans C:\</a:t>
            </a:r>
            <a:r>
              <a:rPr lang="fr-FR" dirty="0" smtClean="0"/>
              <a:t>Users\Cyril\AppData\Roaming\npm\node_modules</a:t>
            </a:r>
          </a:p>
          <a:p>
            <a:pPr lvl="1"/>
            <a:r>
              <a:rPr lang="fr-FR" dirty="0" err="1" smtClean="0"/>
              <a:t>Cordova</a:t>
            </a:r>
            <a:r>
              <a:rPr lang="fr-FR" dirty="0" smtClean="0"/>
              <a:t> -v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950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92990"/>
          </a:xfrm>
        </p:spPr>
        <p:txBody>
          <a:bodyPr/>
          <a:lstStyle/>
          <a:p>
            <a:r>
              <a:rPr lang="fr-FR" dirty="0" smtClean="0"/>
              <a:t>Dans un répertoire créé pour le projet faire</a:t>
            </a:r>
          </a:p>
          <a:p>
            <a:pPr lvl="1"/>
            <a:r>
              <a:rPr lang="en-US" dirty="0" err="1"/>
              <a:t>cordova</a:t>
            </a:r>
            <a:r>
              <a:rPr lang="en-US" dirty="0"/>
              <a:t> create hello </a:t>
            </a:r>
            <a:r>
              <a:rPr lang="en-US" dirty="0" err="1"/>
              <a:t>com.example.hello</a:t>
            </a:r>
            <a:r>
              <a:rPr lang="en-US" dirty="0"/>
              <a:t>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lvl="1"/>
            <a:r>
              <a:rPr lang="en-US" dirty="0" err="1" smtClean="0"/>
              <a:t>Créé</a:t>
            </a:r>
            <a:r>
              <a:rPr lang="en-US" dirty="0" smtClean="0"/>
              <a:t> le </a:t>
            </a:r>
            <a:r>
              <a:rPr lang="en-US" dirty="0" err="1" smtClean="0"/>
              <a:t>projet</a:t>
            </a:r>
            <a:r>
              <a:rPr lang="en-US" dirty="0" smtClean="0"/>
              <a:t> hello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hello</a:t>
            </a:r>
          </a:p>
          <a:p>
            <a:pPr lvl="1"/>
            <a:r>
              <a:rPr lang="en-US" dirty="0" err="1" smtClean="0"/>
              <a:t>Créé</a:t>
            </a:r>
            <a:r>
              <a:rPr lang="en-US" dirty="0" smtClean="0"/>
              <a:t> </a:t>
            </a:r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l’arborescence</a:t>
            </a:r>
            <a:endParaRPr lang="en-US" dirty="0" smtClean="0"/>
          </a:p>
          <a:p>
            <a:pPr lvl="1"/>
            <a:r>
              <a:rPr lang="fr-FR" dirty="0" smtClean="0"/>
              <a:t>Créé tous le fichiers nécessaires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plateformes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703578"/>
          </a:xfrm>
        </p:spPr>
        <p:txBody>
          <a:bodyPr/>
          <a:lstStyle/>
          <a:p>
            <a:r>
              <a:rPr lang="fr-FR" dirty="0" smtClean="0"/>
              <a:t>Dans le dossier du projet (hello)</a:t>
            </a:r>
          </a:p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endParaRPr lang="fr-FR" dirty="0" smtClean="0"/>
          </a:p>
          <a:p>
            <a:pPr lvl="1"/>
            <a:r>
              <a:rPr lang="fr-FR" dirty="0" err="1"/>
              <a:t>cordova</a:t>
            </a:r>
            <a:r>
              <a:rPr lang="fr-FR" dirty="0"/>
              <a:t> </a:t>
            </a:r>
            <a:r>
              <a:rPr lang="fr-FR" dirty="0" err="1"/>
              <a:t>platform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en-US" dirty="0" err="1"/>
              <a:t>cordova</a:t>
            </a:r>
            <a:r>
              <a:rPr lang="en-US" dirty="0"/>
              <a:t> platform add </a:t>
            </a:r>
            <a:r>
              <a:rPr lang="en-US" dirty="0" smtClean="0"/>
              <a:t>windows (</a:t>
            </a:r>
            <a:r>
              <a:rPr lang="en-US" dirty="0" err="1" smtClean="0"/>
              <a:t>moderne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cordova</a:t>
            </a:r>
            <a:r>
              <a:rPr lang="en-US" dirty="0"/>
              <a:t> platform add wp8</a:t>
            </a:r>
          </a:p>
          <a:p>
            <a:pPr lvl="1"/>
            <a:r>
              <a:rPr lang="en-US" dirty="0" err="1"/>
              <a:t>cordova</a:t>
            </a:r>
            <a:r>
              <a:rPr lang="en-US" dirty="0"/>
              <a:t> platform add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Cordova </a:t>
            </a:r>
            <a:r>
              <a:rPr lang="en-US" dirty="0" err="1" smtClean="0"/>
              <a:t>plateforms</a:t>
            </a:r>
            <a:r>
              <a:rPr lang="en-US" dirty="0" smtClean="0"/>
              <a:t> ls</a:t>
            </a:r>
          </a:p>
          <a:p>
            <a:pPr lvl="1"/>
            <a:r>
              <a:rPr lang="en-US" dirty="0" err="1" smtClean="0"/>
              <a:t>Liste</a:t>
            </a:r>
            <a:r>
              <a:rPr lang="en-US" dirty="0" smtClean="0"/>
              <a:t> les </a:t>
            </a:r>
            <a:r>
              <a:rPr lang="en-US" dirty="0" err="1" smtClean="0"/>
              <a:t>plateformes</a:t>
            </a:r>
            <a:r>
              <a:rPr lang="en-US" dirty="0" smtClean="0"/>
              <a:t> </a:t>
            </a:r>
            <a:r>
              <a:rPr lang="en-US" dirty="0" err="1" smtClean="0"/>
              <a:t>installée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répertoire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r>
              <a:rPr lang="en-US" dirty="0" smtClean="0"/>
              <a:t> par </a:t>
            </a:r>
            <a:r>
              <a:rPr lang="en-US" dirty="0" err="1" smtClean="0"/>
              <a:t>plateforme</a:t>
            </a:r>
            <a:endParaRPr lang="en-US" dirty="0" smtClean="0"/>
          </a:p>
          <a:p>
            <a:pPr lvl="1"/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plateforme</a:t>
            </a:r>
            <a:r>
              <a:rPr lang="en-US" dirty="0" smtClean="0"/>
              <a:t> Android un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7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87861"/>
          </a:xfrm>
        </p:spPr>
        <p:txBody>
          <a:bodyPr/>
          <a:lstStyle/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 smtClean="0"/>
          </a:p>
          <a:p>
            <a:pPr lvl="1"/>
            <a:r>
              <a:rPr lang="fr-FR" dirty="0" err="1"/>
              <a:t>cordova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compile Android et créé l’APK</a:t>
            </a:r>
          </a:p>
          <a:p>
            <a:pPr lvl="1"/>
            <a:r>
              <a:rPr lang="fr-FR" dirty="0" err="1"/>
              <a:t>c</a:t>
            </a:r>
            <a:r>
              <a:rPr lang="fr-FR" dirty="0" err="1" smtClean="0"/>
              <a:t>ordova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compile tout</a:t>
            </a:r>
          </a:p>
          <a:p>
            <a:pPr lvl="1"/>
            <a:r>
              <a:rPr lang="fr-FR" dirty="0" smtClean="0"/>
              <a:t>Ne marche pas sur toutes les plateformes</a:t>
            </a:r>
          </a:p>
          <a:p>
            <a:pPr lvl="1"/>
            <a:r>
              <a:rPr lang="fr-FR" dirty="0" err="1" smtClean="0"/>
              <a:t>IOs</a:t>
            </a:r>
            <a:r>
              <a:rPr lang="fr-FR" dirty="0" smtClean="0"/>
              <a:t> nécessite un Mac</a:t>
            </a:r>
          </a:p>
          <a:p>
            <a:pPr lvl="1"/>
            <a:r>
              <a:rPr lang="fr-FR" dirty="0" smtClean="0"/>
              <a:t>Windows nécessite un PC</a:t>
            </a:r>
          </a:p>
          <a:p>
            <a:pPr lvl="1"/>
            <a:r>
              <a:rPr lang="fr-FR" dirty="0" smtClean="0"/>
              <a:t>Toutes les plateformes Microsoft nécessitent .NET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5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2373732204133"/>
  <p:tag name="TL" val="313636352C3534302C343530"/>
  <p:tag name="IPF" val="4C522C416E696D6174696F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F706572747920416E696D6174696F6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696E696E6720416E696D6174696F6E"/>
</p:tagLst>
</file>

<file path=ppt/theme/theme1.xml><?xml version="1.0" encoding="utf-8"?>
<a:theme xmlns:a="http://schemas.openxmlformats.org/drawingml/2006/main" name="EPIC">
  <a:themeElements>
    <a:clrScheme name="Thème Office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Words>797</Words>
  <Application>Microsoft Office PowerPoint</Application>
  <PresentationFormat>Affichage à l'écran (4:3)</PresentationFormat>
  <Paragraphs>217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EPIC</vt:lpstr>
      <vt:lpstr>Cordova</vt:lpstr>
      <vt:lpstr>Apache Cordova</vt:lpstr>
      <vt:lpstr>Historique</vt:lpstr>
      <vt:lpstr>Outils</vt:lpstr>
      <vt:lpstr>Cordova CIL</vt:lpstr>
      <vt:lpstr>Installer le CIL</vt:lpstr>
      <vt:lpstr>Création du projet</vt:lpstr>
      <vt:lpstr>Création des plateformes</vt:lpstr>
      <vt:lpstr>Compilation</vt:lpstr>
      <vt:lpstr>Démarrer le projet</vt:lpstr>
      <vt:lpstr>Ajouter les méta-données</vt:lpstr>
      <vt:lpstr>Modifier l’activité dans le manifeste</vt:lpstr>
      <vt:lpstr>Events API</vt:lpstr>
      <vt:lpstr>Events API</vt:lpstr>
      <vt:lpstr>Events API</vt:lpstr>
      <vt:lpstr>Gestion des plugins</vt:lpstr>
      <vt:lpstr>battery-status</vt:lpstr>
      <vt:lpstr>camera</vt:lpstr>
      <vt:lpstr>Autres plugins</vt:lpstr>
      <vt:lpstr>Angular CLI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dc:description>Tagged 06/03/2013 5:47:47 PM</dc:description>
  <cp:lastModifiedBy>Cyril Vincent</cp:lastModifiedBy>
  <cp:revision>145</cp:revision>
  <cp:lastPrinted>2005-11-17T23:48:36Z</cp:lastPrinted>
  <dcterms:created xsi:type="dcterms:W3CDTF">2012-08-21T12:46:44Z</dcterms:created>
  <dcterms:modified xsi:type="dcterms:W3CDTF">2019-09-04T15:12:06Z</dcterms:modified>
</cp:coreProperties>
</file>