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330" r:id="rId3"/>
    <p:sldId id="334" r:id="rId4"/>
    <p:sldId id="332" r:id="rId5"/>
    <p:sldId id="333" r:id="rId6"/>
    <p:sldId id="344" r:id="rId7"/>
    <p:sldId id="342" r:id="rId8"/>
    <p:sldId id="345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composants (avancés)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games</a:t>
            </a:r>
            <a:r>
              <a:rPr lang="fr-FR" dirty="0" smtClean="0"/>
              <a:t> en </a:t>
            </a:r>
            <a:r>
              <a:rPr lang="fr-FR" dirty="0" smtClean="0"/>
              <a:t>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smtClean="0"/>
              <a:t>Egalement 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emet</a:t>
            </a:r>
            <a:r>
              <a:rPr lang="fr-FR" dirty="0" smtClean="0"/>
              <a:t> un </a:t>
            </a:r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$</a:t>
            </a:r>
            <a:r>
              <a:rPr lang="fr-FR" dirty="0" err="1"/>
              <a:t>event</a:t>
            </a:r>
            <a:r>
              <a:rPr lang="fr-FR" dirty="0"/>
              <a:t> permet de retrouver les évènements du </a:t>
            </a:r>
            <a:r>
              <a:rPr lang="fr-FR" dirty="0" smtClean="0"/>
              <a:t>DOM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app-hero-detail [hero]="</a:t>
            </a:r>
            <a:r>
              <a:rPr lang="en-US" dirty="0" err="1" smtClean="0"/>
              <a:t>selectedHero</a:t>
            </a:r>
            <a:r>
              <a:rPr lang="en-US" dirty="0" smtClean="0"/>
              <a:t>" </a:t>
            </a:r>
            <a:r>
              <a:rPr lang="en-US" dirty="0"/>
              <a:t>(</a:t>
            </a:r>
            <a:r>
              <a:rPr lang="en-US" dirty="0" err="1"/>
              <a:t>deleteRequest</a:t>
            </a:r>
            <a:r>
              <a:rPr lang="en-US" dirty="0"/>
              <a:t>)="</a:t>
            </a:r>
            <a:r>
              <a:rPr lang="en-US" dirty="0" err="1" smtClean="0"/>
              <a:t>deleteHero</a:t>
            </a:r>
            <a:r>
              <a:rPr lang="en-US" dirty="0" smtClean="0"/>
              <a:t>($</a:t>
            </a:r>
            <a:r>
              <a:rPr lang="en-US" dirty="0"/>
              <a:t>event)"&gt;&lt;/app-game-detail&gt;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</a:t>
            </a:r>
            <a:r>
              <a:rPr lang="fr-FR" dirty="0" smtClean="0"/>
              <a:t>}</a:t>
            </a:r>
          </a:p>
          <a:p>
            <a:r>
              <a:rPr lang="fr-FR" dirty="0" err="1" smtClean="0"/>
              <a:t>ngOnChange</a:t>
            </a:r>
            <a:r>
              <a:rPr lang="fr-FR" dirty="0" smtClean="0"/>
              <a:t> est appelé à chaque </a:t>
            </a:r>
            <a:r>
              <a:rPr lang="fr-FR" dirty="0" err="1" smtClean="0"/>
              <a:t>dirty</a:t>
            </a:r>
            <a:r>
              <a:rPr lang="fr-FR" dirty="0" smtClean="0"/>
              <a:t> </a:t>
            </a:r>
            <a:r>
              <a:rPr lang="fr-FR" dirty="0" err="1" smtClean="0"/>
              <a:t>checking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Words>261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Composants</vt:lpstr>
      <vt:lpstr>Inclusion d'un composant</vt:lpstr>
      <vt:lpstr>Décorateur @Input</vt:lpstr>
      <vt:lpstr>[ ]</vt:lpstr>
      <vt:lpstr>@Output</vt:lpstr>
      <vt:lpstr>$event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229</cp:revision>
  <dcterms:created xsi:type="dcterms:W3CDTF">2000-04-10T19:33:12Z</dcterms:created>
  <dcterms:modified xsi:type="dcterms:W3CDTF">2019-06-11T15:07:32Z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