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"/>
  </p:notesMasterIdLst>
  <p:handoutMasterIdLst>
    <p:handoutMasterId r:id="rId7"/>
  </p:handoutMasterIdLst>
  <p:sldIdLst>
    <p:sldId id="264" r:id="rId2"/>
    <p:sldId id="265" r:id="rId3"/>
    <p:sldId id="266" r:id="rId4"/>
    <p:sldId id="267" r:id="rId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 smtClean="0"/>
              <a:t>16</a:t>
            </a:r>
          </a:p>
          <a:p>
            <a:pPr eaLnBrk="1" hangingPunct="1"/>
            <a:r>
              <a:rPr lang="fr-FR" altLang="fr-FR" dirty="0" err="1" smtClean="0"/>
              <a:t>Material</a:t>
            </a:r>
            <a:endParaRPr lang="fr-FR" alt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Internationalisation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est compatible avec la norme i18n d'internationalisation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699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Animation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possède un module avancé d'animations</a:t>
            </a:r>
          </a:p>
          <a:p>
            <a:r>
              <a:rPr lang="fr-FR" dirty="0" err="1" smtClean="0"/>
              <a:t>ngAnimations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65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Material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conseille l'utilisation de la bibliothèque graphie </a:t>
            </a:r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 err="1" smtClean="0"/>
              <a:t>Material</a:t>
            </a:r>
            <a:endParaRPr lang="fr-FR" dirty="0" smtClean="0"/>
          </a:p>
          <a:p>
            <a:pPr lvl="1"/>
            <a:r>
              <a:rPr lang="fr-FR" dirty="0" smtClean="0"/>
              <a:t>Remplace </a:t>
            </a:r>
            <a:r>
              <a:rPr lang="fr-FR" dirty="0" err="1" smtClean="0"/>
              <a:t>Bootstrap</a:t>
            </a:r>
            <a:endParaRPr lang="fr-FR" dirty="0" smtClean="0"/>
          </a:p>
          <a:p>
            <a:pPr lvl="1"/>
            <a:r>
              <a:rPr lang="fr-FR" dirty="0" smtClean="0"/>
              <a:t>Responsive</a:t>
            </a:r>
          </a:p>
          <a:p>
            <a:pPr lvl="1"/>
            <a:r>
              <a:rPr lang="fr-FR" dirty="0" err="1" smtClean="0"/>
              <a:t>Material</a:t>
            </a:r>
            <a:endParaRPr lang="fr-FR" dirty="0" smtClean="0"/>
          </a:p>
          <a:p>
            <a:r>
              <a:rPr lang="fr-FR" dirty="0" smtClean="0"/>
              <a:t>Installation</a:t>
            </a:r>
          </a:p>
          <a:p>
            <a:pPr lvl="1"/>
            <a:r>
              <a:rPr lang="nb-NO" dirty="0"/>
              <a:t>npm install --save @</a:t>
            </a:r>
            <a:r>
              <a:rPr lang="nb-NO" dirty="0" smtClean="0"/>
              <a:t>angular/material</a:t>
            </a:r>
          </a:p>
          <a:p>
            <a:pPr lvl="1"/>
            <a:r>
              <a:rPr lang="nb-NO" smtClean="0"/>
              <a:t>Ajouter si standalone</a:t>
            </a:r>
            <a:endParaRPr lang="nb-NO" dirty="0" smtClean="0"/>
          </a:p>
          <a:p>
            <a:pPr lvl="1"/>
            <a:r>
              <a:rPr lang="nb-NO" dirty="0"/>
              <a:t>@angular/cdk @angular/animations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7659530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4269</TotalTime>
  <Words>49</Words>
  <Application>Microsoft Office PowerPoint</Application>
  <PresentationFormat>Affichage à l'écran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Monotype Sorts</vt:lpstr>
      <vt:lpstr>Times New Roman</vt:lpstr>
      <vt:lpstr>cvc</vt:lpstr>
      <vt:lpstr>Présentation PowerPoint</vt:lpstr>
      <vt:lpstr>Internationalisation</vt:lpstr>
      <vt:lpstr>Animation</vt:lpstr>
      <vt:lpstr>Material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273</cp:revision>
  <dcterms:created xsi:type="dcterms:W3CDTF">2000-04-10T19:33:12Z</dcterms:created>
  <dcterms:modified xsi:type="dcterms:W3CDTF">2018-09-06T09:43:35Z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