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5"/>
  </p:notesMasterIdLst>
  <p:handoutMasterIdLst>
    <p:handoutMasterId r:id="rId6"/>
  </p:handoutMasterIdLst>
  <p:sldIdLst>
    <p:sldId id="264" r:id="rId2"/>
    <p:sldId id="266" r:id="rId3"/>
    <p:sldId id="267" r:id="rId4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</a:t>
            </a:r>
            <a:r>
              <a:rPr lang="fr-FR" altLang="fr-FR"/>
              <a:t>8</a:t>
            </a:r>
            <a:endParaRPr lang="fr-FR" altLang="fr-FR" dirty="0" smtClean="0"/>
          </a:p>
          <a:p>
            <a:pPr eaLnBrk="1" hangingPunct="1"/>
            <a:r>
              <a:rPr lang="fr-FR" altLang="fr-FR" dirty="0" err="1" smtClean="0"/>
              <a:t>Material</a:t>
            </a:r>
            <a:endParaRPr lang="fr-FR" altLang="fr-FR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844824"/>
            <a:ext cx="1524000" cy="1695450"/>
          </a:xfrm>
          <a:prstGeom prst="rect">
            <a:avLst/>
          </a:prstGeom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763688" y="2564904"/>
            <a:ext cx="64008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FR" altLang="fr-FR" sz="4000" kern="0" dirty="0" err="1" smtClean="0"/>
              <a:t>ngular</a:t>
            </a:r>
            <a:endParaRPr lang="fr-FR" altLang="fr-FR" sz="40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Animation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Angular</a:t>
            </a:r>
            <a:r>
              <a:rPr lang="fr-FR" dirty="0" smtClean="0"/>
              <a:t> possède un module avancé d'animations</a:t>
            </a:r>
          </a:p>
          <a:p>
            <a:r>
              <a:rPr lang="fr-FR" dirty="0" err="1" smtClean="0"/>
              <a:t>ngAnimations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654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Material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Angular</a:t>
            </a:r>
            <a:r>
              <a:rPr lang="fr-FR" dirty="0" smtClean="0"/>
              <a:t> conseille l'utilisation de la bibliothèque graphie </a:t>
            </a:r>
            <a:r>
              <a:rPr lang="fr-FR" dirty="0" err="1" smtClean="0"/>
              <a:t>Angular</a:t>
            </a:r>
            <a:r>
              <a:rPr lang="fr-FR" dirty="0" smtClean="0"/>
              <a:t> </a:t>
            </a:r>
            <a:r>
              <a:rPr lang="fr-FR" dirty="0" err="1" smtClean="0"/>
              <a:t>Material</a:t>
            </a:r>
            <a:endParaRPr lang="fr-FR" dirty="0" smtClean="0"/>
          </a:p>
          <a:p>
            <a:pPr lvl="1"/>
            <a:r>
              <a:rPr lang="fr-FR" dirty="0" smtClean="0"/>
              <a:t>Remplace </a:t>
            </a:r>
            <a:r>
              <a:rPr lang="fr-FR" dirty="0" err="1" smtClean="0"/>
              <a:t>Bootstrap</a:t>
            </a:r>
            <a:endParaRPr lang="fr-FR" dirty="0" smtClean="0"/>
          </a:p>
          <a:p>
            <a:pPr lvl="1"/>
            <a:r>
              <a:rPr lang="fr-FR" dirty="0" smtClean="0"/>
              <a:t>Responsive</a:t>
            </a:r>
          </a:p>
          <a:p>
            <a:pPr lvl="1"/>
            <a:r>
              <a:rPr lang="fr-FR" dirty="0" err="1" smtClean="0"/>
              <a:t>Material</a:t>
            </a:r>
            <a:endParaRPr lang="fr-FR" dirty="0" smtClean="0"/>
          </a:p>
          <a:p>
            <a:r>
              <a:rPr lang="fr-FR" dirty="0" smtClean="0"/>
              <a:t>Installation</a:t>
            </a:r>
          </a:p>
          <a:p>
            <a:pPr lvl="1"/>
            <a:r>
              <a:rPr lang="nb-NO" dirty="0"/>
              <a:t>npm install --save </a:t>
            </a:r>
            <a:r>
              <a:rPr lang="nb-NO"/>
              <a:t>@</a:t>
            </a:r>
            <a:r>
              <a:rPr lang="nb-NO" smtClean="0"/>
              <a:t>angular/material @angular/cdk </a:t>
            </a:r>
            <a:r>
              <a:rPr lang="nb-NO" dirty="0"/>
              <a:t>@angular/animations</a:t>
            </a: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7659530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4269</TotalTime>
  <Words>37</Words>
  <Application>Microsoft Office PowerPoint</Application>
  <PresentationFormat>Affichage à l'écran (4:3)</PresentationFormat>
  <Paragraphs>13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Monotype Sorts</vt:lpstr>
      <vt:lpstr>Times New Roman</vt:lpstr>
      <vt:lpstr>cvc</vt:lpstr>
      <vt:lpstr>Présentation PowerPoint</vt:lpstr>
      <vt:lpstr>Animation</vt:lpstr>
      <vt:lpstr>Material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277</cp:revision>
  <dcterms:created xsi:type="dcterms:W3CDTF">2000-04-10T19:33:12Z</dcterms:created>
  <dcterms:modified xsi:type="dcterms:W3CDTF">2018-09-07T07:57:34Z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