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5"/>
  </p:notesMasterIdLst>
  <p:handoutMasterIdLst>
    <p:handoutMasterId r:id="rId36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6" r:id="rId13"/>
    <p:sldId id="278" r:id="rId14"/>
    <p:sldId id="279" r:id="rId15"/>
    <p:sldId id="280" r:id="rId16"/>
    <p:sldId id="273" r:id="rId17"/>
    <p:sldId id="281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14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RXJS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Pipe va permettre d'enchainer des actions réactive</a:t>
            </a:r>
          </a:p>
          <a:p>
            <a:r>
              <a:rPr lang="fr-FR" dirty="0" smtClean="0"/>
              <a:t>C'est la base de la programmation réactive</a:t>
            </a:r>
          </a:p>
          <a:p>
            <a:pPr marL="457200" lvl="1" indent="0">
              <a:buNone/>
            </a:pPr>
            <a:r>
              <a:rPr lang="fr-FR" dirty="0" err="1"/>
              <a:t>myObservable.pipe</a:t>
            </a:r>
            <a:r>
              <a:rPr lang="fr-FR" dirty="0"/>
              <a:t>(</a:t>
            </a:r>
          </a:p>
          <a:p>
            <a:pPr marL="457200" lvl="1" indent="0">
              <a:buNone/>
            </a:pPr>
            <a:r>
              <a:rPr lang="fr-FR" dirty="0"/>
              <a:t>    </a:t>
            </a:r>
            <a:r>
              <a:rPr lang="fr-FR" dirty="0" err="1"/>
              <a:t>rx.tap</a:t>
            </a:r>
            <a:r>
              <a:rPr lang="fr-FR" dirty="0"/>
              <a:t>((value) =&gt; console.log('Avant : ' + value)),</a:t>
            </a:r>
          </a:p>
          <a:p>
            <a:pPr marL="457200" lvl="1" indent="0">
              <a:buNone/>
            </a:pPr>
            <a:r>
              <a:rPr lang="fr-FR" dirty="0"/>
              <a:t>    </a:t>
            </a:r>
            <a:r>
              <a:rPr lang="fr-FR" dirty="0" err="1"/>
              <a:t>rx.map</a:t>
            </a:r>
            <a:r>
              <a:rPr lang="fr-FR" dirty="0"/>
              <a:t>((value: </a:t>
            </a:r>
            <a:r>
              <a:rPr lang="fr-FR" dirty="0" err="1"/>
              <a:t>number</a:t>
            </a:r>
            <a:r>
              <a:rPr lang="fr-FR" dirty="0"/>
              <a:t>) =&gt; </a:t>
            </a:r>
            <a:r>
              <a:rPr lang="fr-FR" dirty="0" smtClean="0"/>
              <a:t>value + 1),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    </a:t>
            </a:r>
            <a:r>
              <a:rPr lang="fr-FR" dirty="0" err="1"/>
              <a:t>rx.tap</a:t>
            </a:r>
            <a:r>
              <a:rPr lang="fr-FR" dirty="0"/>
              <a:t>((value) =&gt; console.log('Après : ' + value)),</a:t>
            </a:r>
          </a:p>
          <a:p>
            <a:pPr marL="457200" lvl="1" indent="0">
              <a:buNone/>
            </a:pP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300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4680520" cy="1965052"/>
          </a:xfrm>
        </p:spPr>
        <p:txBody>
          <a:bodyPr/>
          <a:lstStyle/>
          <a:p>
            <a:r>
              <a:rPr lang="fr-FR" dirty="0" err="1" smtClean="0"/>
              <a:t>Tap</a:t>
            </a:r>
            <a:endParaRPr lang="fr-FR" dirty="0" smtClean="0"/>
          </a:p>
          <a:p>
            <a:pPr lvl="1"/>
            <a:r>
              <a:rPr lang="fr-FR" dirty="0" smtClean="0"/>
              <a:t>Alias de do</a:t>
            </a:r>
          </a:p>
          <a:p>
            <a:pPr lvl="1"/>
            <a:r>
              <a:rPr lang="fr-FR" dirty="0" smtClean="0"/>
              <a:t>Enregistre une action sur des Observables</a:t>
            </a:r>
          </a:p>
          <a:p>
            <a:r>
              <a:rPr lang="fr-FR" dirty="0" smtClean="0"/>
              <a:t>Ne modifie pas les données</a:t>
            </a:r>
          </a:p>
          <a:p>
            <a:pPr lvl="1"/>
            <a:r>
              <a:rPr lang="en-US" dirty="0"/>
              <a:t>import { tap, map } from '</a:t>
            </a:r>
            <a:r>
              <a:rPr lang="en-US" dirty="0" err="1"/>
              <a:t>rxjs</a:t>
            </a:r>
            <a:r>
              <a:rPr lang="en-US" dirty="0"/>
              <a:t>/operators</a:t>
            </a:r>
            <a:r>
              <a:rPr lang="en-US" dirty="0" smtClean="0"/>
              <a:t>';</a:t>
            </a:r>
          </a:p>
          <a:p>
            <a:endParaRPr lang="fr-FR" dirty="0"/>
          </a:p>
        </p:txBody>
      </p:sp>
      <p:pic>
        <p:nvPicPr>
          <p:cNvPr id="3074" name="Picture 2" descr="D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12776"/>
            <a:ext cx="3730229" cy="180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788" y="4077072"/>
            <a:ext cx="6019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8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Programmation fonctionnelle</a:t>
            </a:r>
          </a:p>
          <a:p>
            <a:pPr lvl="1"/>
            <a:r>
              <a:rPr lang="fr-FR" dirty="0" smtClean="0"/>
              <a:t>C'est la base de l'algorithme </a:t>
            </a:r>
            <a:r>
              <a:rPr lang="fr-FR" dirty="0" err="1" smtClean="0"/>
              <a:t>Map</a:t>
            </a:r>
            <a:r>
              <a:rPr lang="fr-FR" dirty="0" err="1"/>
              <a:t>-</a:t>
            </a:r>
            <a:r>
              <a:rPr lang="fr-FR" dirty="0" err="1" smtClean="0"/>
              <a:t>Reduce</a:t>
            </a:r>
            <a:endParaRPr lang="fr-FR" dirty="0" smtClean="0"/>
          </a:p>
          <a:p>
            <a:pPr lvl="1"/>
            <a:r>
              <a:rPr lang="fr-FR" dirty="0" smtClean="0"/>
              <a:t>Introduit par C# 3 en 2008 dans LINQ </a:t>
            </a:r>
            <a:r>
              <a:rPr lang="fr-FR" dirty="0" err="1" smtClean="0"/>
              <a:t>Collection.Select</a:t>
            </a:r>
            <a:endParaRPr lang="fr-FR" dirty="0" smtClean="0"/>
          </a:p>
          <a:p>
            <a:pPr lvl="1"/>
            <a:r>
              <a:rPr lang="fr-FR" dirty="0" smtClean="0"/>
              <a:t>Introduit par Python 2 en 2008 dans les listes en intention</a:t>
            </a:r>
          </a:p>
          <a:p>
            <a:pPr lvl="1"/>
            <a:r>
              <a:rPr lang="fr-FR" dirty="0" smtClean="0"/>
              <a:t>Introduit par Java 8 en 2014 dans </a:t>
            </a:r>
            <a:r>
              <a:rPr lang="fr-FR" dirty="0" err="1" smtClean="0"/>
              <a:t>stream</a:t>
            </a:r>
            <a:endParaRPr lang="fr-FR" dirty="0" smtClean="0"/>
          </a:p>
          <a:p>
            <a:r>
              <a:rPr lang="fr-FR" dirty="0" err="1" smtClean="0"/>
              <a:t>Map</a:t>
            </a:r>
            <a:r>
              <a:rPr lang="fr-FR" dirty="0" smtClean="0"/>
              <a:t>(action)</a:t>
            </a:r>
          </a:p>
          <a:p>
            <a:pPr lvl="1"/>
            <a:r>
              <a:rPr lang="fr-FR" dirty="0" smtClean="0"/>
              <a:t>Enregistre une action sur chaque valeur du Observable</a:t>
            </a:r>
          </a:p>
          <a:p>
            <a:pPr lvl="1"/>
            <a:r>
              <a:rPr lang="fr-FR" dirty="0" smtClean="0"/>
              <a:t>Asynchrone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66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48880"/>
            <a:ext cx="750463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5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r>
              <a:rPr lang="fr-FR" dirty="0" smtClean="0"/>
              <a:t> sur collection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Effectue l'action sur chaque élément en asynchrone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060848"/>
            <a:ext cx="4699675" cy="172744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934" y="3788296"/>
            <a:ext cx="5093329" cy="25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Filter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filtrer des élément d'après un prédicat</a:t>
            </a:r>
          </a:p>
          <a:p>
            <a:pPr lvl="1"/>
            <a:r>
              <a:rPr lang="fr-FR" dirty="0" smtClean="0"/>
              <a:t>Lambda fonction booléenne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err="1" smtClean="0"/>
              <a:t>Find</a:t>
            </a:r>
            <a:r>
              <a:rPr lang="fr-FR" dirty="0" smtClean="0"/>
              <a:t> est identique à </a:t>
            </a:r>
            <a:r>
              <a:rPr lang="fr-FR" dirty="0" err="1" smtClean="0"/>
              <a:t>Filter</a:t>
            </a:r>
            <a:r>
              <a:rPr lang="fr-FR" dirty="0" smtClean="0"/>
              <a:t> mais ne renvoie qu'un </a:t>
            </a:r>
            <a:r>
              <a:rPr lang="fr-FR" dirty="0" err="1" smtClean="0"/>
              <a:t>élement</a:t>
            </a:r>
            <a:endParaRPr lang="fr-FR" dirty="0"/>
          </a:p>
          <a:p>
            <a:pPr lvl="1"/>
            <a:r>
              <a:rPr lang="fr-FR" dirty="0" smtClean="0"/>
              <a:t>Utile pour les clés primaires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276872"/>
            <a:ext cx="6264619" cy="27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Observable sur intervalle de temps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interval</a:t>
            </a:r>
            <a:endParaRPr lang="fr-FR" dirty="0" smtClean="0"/>
          </a:p>
          <a:p>
            <a:pPr lvl="1"/>
            <a:r>
              <a:rPr lang="fr-FR" dirty="0" err="1"/>
              <a:t>const</a:t>
            </a:r>
            <a:r>
              <a:rPr lang="fr-FR" dirty="0"/>
              <a:t> myObservable3 = </a:t>
            </a:r>
            <a:r>
              <a:rPr lang="fr-FR" dirty="0" err="1"/>
              <a:t>interval</a:t>
            </a:r>
            <a:r>
              <a:rPr lang="fr-FR" dirty="0"/>
              <a:t>(2000</a:t>
            </a:r>
            <a:r>
              <a:rPr lang="fr-FR" dirty="0" smtClean="0"/>
              <a:t>);</a:t>
            </a:r>
          </a:p>
          <a:p>
            <a:pPr lvl="1"/>
            <a:r>
              <a:rPr lang="fr-FR" dirty="0" smtClean="0"/>
              <a:t>Envoie une valeur toutes les 2 secondes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08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Pipe complexe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d'enchainer des actions complexes</a:t>
            </a:r>
          </a:p>
          <a:p>
            <a:pPr lvl="1"/>
            <a:r>
              <a:rPr lang="fr-FR" dirty="0" smtClean="0"/>
              <a:t>Asynchrones</a:t>
            </a:r>
          </a:p>
          <a:p>
            <a:pPr lvl="1"/>
            <a:r>
              <a:rPr lang="fr-FR" dirty="0" err="1" smtClean="0"/>
              <a:t>Lazy</a:t>
            </a:r>
            <a:r>
              <a:rPr lang="fr-FR" dirty="0" smtClean="0"/>
              <a:t> </a:t>
            </a:r>
            <a:r>
              <a:rPr lang="fr-FR" dirty="0" err="1" smtClean="0"/>
              <a:t>Loading</a:t>
            </a:r>
            <a:endParaRPr lang="fr-FR" dirty="0" smtClean="0"/>
          </a:p>
          <a:p>
            <a:pPr lvl="1"/>
            <a:r>
              <a:rPr lang="fr-FR" dirty="0" smtClean="0"/>
              <a:t>Très utile pour les services REST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284984"/>
            <a:ext cx="5112568" cy="317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7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Reduce</a:t>
            </a:r>
            <a:r>
              <a:rPr lang="fr-FR" dirty="0" smtClean="0"/>
              <a:t> permet de réduire le nombre de dimension</a:t>
            </a:r>
          </a:p>
          <a:p>
            <a:pPr lvl="1"/>
            <a:r>
              <a:rPr lang="fr-FR" dirty="0" smtClean="0"/>
              <a:t>Passe d'une liste à un scalaire</a:t>
            </a:r>
          </a:p>
          <a:p>
            <a:pPr lvl="1"/>
            <a:r>
              <a:rPr lang="fr-FR" dirty="0" smtClean="0"/>
              <a:t>Suite numérique avec accumulateur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r>
              <a:rPr lang="fr-FR" dirty="0" err="1" smtClean="0"/>
              <a:t>const</a:t>
            </a:r>
            <a:r>
              <a:rPr lang="fr-FR" dirty="0" smtClean="0"/>
              <a:t> tab1 = [1, 2, 3, 4];</a:t>
            </a:r>
          </a:p>
          <a:p>
            <a:r>
              <a:rPr lang="fr-FR" dirty="0" err="1" smtClean="0"/>
              <a:t>op.reduce</a:t>
            </a:r>
            <a:r>
              <a:rPr lang="fr-FR" dirty="0"/>
              <a:t>((x: </a:t>
            </a:r>
            <a:r>
              <a:rPr lang="fr-FR" dirty="0" err="1"/>
              <a:t>number</a:t>
            </a:r>
            <a:r>
              <a:rPr lang="fr-FR" dirty="0"/>
              <a:t>, y) =&gt; x + y)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6" name="Picture 2" descr="reduce marble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257" y="2996953"/>
            <a:ext cx="4662967" cy="196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448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Zip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Zip permet d'appairer n listes en fonction de leur index</a:t>
            </a:r>
          </a:p>
          <a:p>
            <a:pPr marL="457200" lvl="1" indent="0">
              <a:buNone/>
            </a:pPr>
            <a:r>
              <a:rPr lang="fr-FR" sz="2000" dirty="0"/>
              <a:t>let </a:t>
            </a:r>
            <a:r>
              <a:rPr lang="fr-FR" sz="2000" dirty="0" err="1"/>
              <a:t>age</a:t>
            </a:r>
            <a:r>
              <a:rPr lang="fr-FR" sz="2000" dirty="0"/>
              <a:t>$ = of&lt;</a:t>
            </a:r>
            <a:r>
              <a:rPr lang="fr-FR" sz="2000" dirty="0" err="1"/>
              <a:t>number</a:t>
            </a:r>
            <a:r>
              <a:rPr lang="fr-FR" sz="2000" dirty="0"/>
              <a:t>&gt;(27, 25, 29);</a:t>
            </a:r>
          </a:p>
          <a:p>
            <a:pPr marL="457200" lvl="1" indent="0">
              <a:buNone/>
            </a:pPr>
            <a:r>
              <a:rPr lang="fr-FR" sz="2000" dirty="0"/>
              <a:t>let </a:t>
            </a:r>
            <a:r>
              <a:rPr lang="fr-FR" sz="2000" dirty="0" err="1"/>
              <a:t>name</a:t>
            </a:r>
            <a:r>
              <a:rPr lang="fr-FR" sz="2000" dirty="0"/>
              <a:t>$ = of&lt;string&gt;('</a:t>
            </a:r>
            <a:r>
              <a:rPr lang="fr-FR" sz="2000" dirty="0" err="1"/>
              <a:t>Foo</a:t>
            </a:r>
            <a:r>
              <a:rPr lang="fr-FR" sz="2000" dirty="0"/>
              <a:t>', 'Bar', '</a:t>
            </a:r>
            <a:r>
              <a:rPr lang="fr-FR" sz="2000" dirty="0" err="1"/>
              <a:t>Beer</a:t>
            </a:r>
            <a:r>
              <a:rPr lang="fr-FR" sz="2000" dirty="0"/>
              <a:t>');</a:t>
            </a:r>
          </a:p>
          <a:p>
            <a:pPr marL="457200" lvl="1" indent="0">
              <a:buNone/>
            </a:pPr>
            <a:r>
              <a:rPr lang="fr-FR" sz="2000" dirty="0"/>
              <a:t>let </a:t>
            </a:r>
            <a:r>
              <a:rPr lang="fr-FR" sz="2000" dirty="0" err="1"/>
              <a:t>isDev</a:t>
            </a:r>
            <a:r>
              <a:rPr lang="fr-FR" sz="2000" dirty="0"/>
              <a:t>$ = of&lt;</a:t>
            </a:r>
            <a:r>
              <a:rPr lang="fr-FR" sz="2000" dirty="0" err="1"/>
              <a:t>boolean</a:t>
            </a:r>
            <a:r>
              <a:rPr lang="fr-FR" sz="2000" dirty="0"/>
              <a:t>&gt;(</a:t>
            </a:r>
            <a:r>
              <a:rPr lang="fr-FR" sz="2000" dirty="0" err="1"/>
              <a:t>true</a:t>
            </a:r>
            <a:r>
              <a:rPr lang="fr-FR" sz="2000" dirty="0"/>
              <a:t>, </a:t>
            </a:r>
            <a:r>
              <a:rPr lang="fr-FR" sz="2000" dirty="0" err="1"/>
              <a:t>true</a:t>
            </a:r>
            <a:r>
              <a:rPr lang="fr-FR" sz="2000" dirty="0"/>
              <a:t>, false</a:t>
            </a:r>
            <a:r>
              <a:rPr lang="fr-FR" sz="2000" dirty="0" smtClean="0"/>
              <a:t>);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dirty="0"/>
              <a:t>zip(</a:t>
            </a:r>
            <a:r>
              <a:rPr lang="fr-FR" sz="2000" dirty="0" err="1"/>
              <a:t>age</a:t>
            </a:r>
            <a:r>
              <a:rPr lang="fr-FR" sz="2000" dirty="0"/>
              <a:t>$, </a:t>
            </a:r>
            <a:r>
              <a:rPr lang="fr-FR" sz="2000" dirty="0" err="1"/>
              <a:t>name</a:t>
            </a:r>
            <a:r>
              <a:rPr lang="fr-FR" sz="2000" dirty="0"/>
              <a:t>$, </a:t>
            </a:r>
            <a:r>
              <a:rPr lang="fr-FR" sz="2000" dirty="0" err="1"/>
              <a:t>isDev</a:t>
            </a:r>
            <a:r>
              <a:rPr lang="fr-FR" sz="2000" dirty="0"/>
              <a:t>$).pipe(</a:t>
            </a:r>
          </a:p>
          <a:p>
            <a:pPr marL="457200" lvl="1" indent="0">
              <a:buNone/>
            </a:pPr>
            <a:r>
              <a:rPr lang="fr-FR" sz="2000" dirty="0"/>
              <a:t>  </a:t>
            </a:r>
            <a:r>
              <a:rPr lang="fr-FR" sz="2000" dirty="0" err="1"/>
              <a:t>map</a:t>
            </a:r>
            <a:r>
              <a:rPr lang="fr-FR" sz="2000" dirty="0"/>
              <a:t>(([</a:t>
            </a:r>
            <a:r>
              <a:rPr lang="fr-FR" sz="2000" dirty="0" err="1"/>
              <a:t>age</a:t>
            </a:r>
            <a:r>
              <a:rPr lang="fr-FR" sz="2000" dirty="0"/>
              <a:t>, </a:t>
            </a:r>
            <a:r>
              <a:rPr lang="fr-FR" sz="2000" dirty="0" err="1"/>
              <a:t>name</a:t>
            </a:r>
            <a:r>
              <a:rPr lang="fr-FR" sz="2000" dirty="0"/>
              <a:t>, </a:t>
            </a:r>
            <a:r>
              <a:rPr lang="fr-FR" sz="2000" dirty="0" err="1"/>
              <a:t>isDev</a:t>
            </a:r>
            <a:r>
              <a:rPr lang="fr-FR" sz="2000" dirty="0"/>
              <a:t>]) =&gt; ({ </a:t>
            </a:r>
            <a:r>
              <a:rPr lang="fr-FR" sz="2000" dirty="0" err="1"/>
              <a:t>age</a:t>
            </a:r>
            <a:r>
              <a:rPr lang="fr-FR" sz="2000" dirty="0"/>
              <a:t>, </a:t>
            </a:r>
            <a:r>
              <a:rPr lang="fr-FR" sz="2000" dirty="0" err="1"/>
              <a:t>name</a:t>
            </a:r>
            <a:r>
              <a:rPr lang="fr-FR" sz="2000" dirty="0"/>
              <a:t>, </a:t>
            </a:r>
            <a:r>
              <a:rPr lang="fr-FR" sz="2000" dirty="0" err="1"/>
              <a:t>isDev</a:t>
            </a:r>
            <a:r>
              <a:rPr lang="fr-FR" sz="2000" dirty="0"/>
              <a:t> })),</a:t>
            </a:r>
          </a:p>
          <a:p>
            <a:pPr marL="457200" lvl="1" indent="0">
              <a:buNone/>
            </a:pP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.</a:t>
            </a:r>
            <a:r>
              <a:rPr lang="fr-FR" sz="2000" dirty="0" err="1"/>
              <a:t>subscribe</a:t>
            </a:r>
            <a:r>
              <a:rPr lang="fr-FR" sz="2000" dirty="0"/>
              <a:t>(x =&gt; console.log(x</a:t>
            </a:r>
            <a:r>
              <a:rPr lang="fr-FR" sz="2000" dirty="0" smtClean="0"/>
              <a:t>));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dirty="0"/>
              <a:t>// outputs</a:t>
            </a:r>
          </a:p>
          <a:p>
            <a:pPr marL="457200" lvl="1" indent="0">
              <a:buNone/>
            </a:pPr>
            <a:r>
              <a:rPr lang="fr-FR" sz="2000" dirty="0"/>
              <a:t>// { </a:t>
            </a:r>
            <a:r>
              <a:rPr lang="fr-FR" sz="2000" dirty="0" err="1"/>
              <a:t>age</a:t>
            </a:r>
            <a:r>
              <a:rPr lang="fr-FR" sz="2000" dirty="0"/>
              <a:t>: 27, </a:t>
            </a:r>
            <a:r>
              <a:rPr lang="fr-FR" sz="2000" dirty="0" err="1"/>
              <a:t>name</a:t>
            </a:r>
            <a:r>
              <a:rPr lang="fr-FR" sz="2000" dirty="0"/>
              <a:t>: '</a:t>
            </a:r>
            <a:r>
              <a:rPr lang="fr-FR" sz="2000" dirty="0" err="1"/>
              <a:t>Foo</a:t>
            </a:r>
            <a:r>
              <a:rPr lang="fr-FR" sz="2000" dirty="0"/>
              <a:t>', </a:t>
            </a:r>
            <a:r>
              <a:rPr lang="fr-FR" sz="2000" dirty="0" err="1"/>
              <a:t>isDev</a:t>
            </a:r>
            <a:r>
              <a:rPr lang="fr-FR" sz="2000" dirty="0"/>
              <a:t>: </a:t>
            </a:r>
            <a:r>
              <a:rPr lang="fr-FR" sz="2000" dirty="0" err="1"/>
              <a:t>true</a:t>
            </a:r>
            <a:r>
              <a:rPr lang="fr-FR" sz="2000" dirty="0"/>
              <a:t> }</a:t>
            </a:r>
          </a:p>
          <a:p>
            <a:pPr marL="457200" lvl="1" indent="0">
              <a:buNone/>
            </a:pPr>
            <a:r>
              <a:rPr lang="fr-FR" sz="2000" dirty="0"/>
              <a:t>// { </a:t>
            </a:r>
            <a:r>
              <a:rPr lang="fr-FR" sz="2000" dirty="0" err="1"/>
              <a:t>age</a:t>
            </a:r>
            <a:r>
              <a:rPr lang="fr-FR" sz="2000" dirty="0"/>
              <a:t>: 25, </a:t>
            </a:r>
            <a:r>
              <a:rPr lang="fr-FR" sz="2000" dirty="0" err="1"/>
              <a:t>name</a:t>
            </a:r>
            <a:r>
              <a:rPr lang="fr-FR" sz="2000" dirty="0"/>
              <a:t>: 'Bar', </a:t>
            </a:r>
            <a:r>
              <a:rPr lang="fr-FR" sz="2000" dirty="0" err="1"/>
              <a:t>isDev</a:t>
            </a:r>
            <a:r>
              <a:rPr lang="fr-FR" sz="2000" dirty="0"/>
              <a:t>: </a:t>
            </a:r>
            <a:r>
              <a:rPr lang="fr-FR" sz="2000" dirty="0" err="1"/>
              <a:t>true</a:t>
            </a:r>
            <a:r>
              <a:rPr lang="fr-FR" sz="2000" dirty="0"/>
              <a:t> }</a:t>
            </a:r>
          </a:p>
          <a:p>
            <a:pPr marL="400050" lvl="1" indent="0">
              <a:buNone/>
            </a:pPr>
            <a:r>
              <a:rPr lang="fr-FR" sz="2000" dirty="0"/>
              <a:t>// { </a:t>
            </a:r>
            <a:r>
              <a:rPr lang="fr-FR" sz="2000" dirty="0" err="1"/>
              <a:t>age</a:t>
            </a:r>
            <a:r>
              <a:rPr lang="fr-FR" sz="2000" dirty="0"/>
              <a:t>: 29, </a:t>
            </a:r>
            <a:r>
              <a:rPr lang="fr-FR" sz="2000" dirty="0" err="1"/>
              <a:t>name</a:t>
            </a:r>
            <a:r>
              <a:rPr lang="fr-FR" sz="2000" dirty="0"/>
              <a:t>: '</a:t>
            </a:r>
            <a:r>
              <a:rPr lang="fr-FR" sz="2000" dirty="0" err="1"/>
              <a:t>Beer</a:t>
            </a:r>
            <a:r>
              <a:rPr lang="fr-FR" sz="2000" dirty="0"/>
              <a:t>', </a:t>
            </a:r>
            <a:r>
              <a:rPr lang="fr-FR" sz="2000" dirty="0" err="1"/>
              <a:t>isDev</a:t>
            </a:r>
            <a:r>
              <a:rPr lang="fr-FR" sz="2000" dirty="0"/>
              <a:t>: false }</a:t>
            </a:r>
          </a:p>
        </p:txBody>
      </p:sp>
    </p:spTree>
    <p:extLst>
      <p:ext uri="{BB962C8B-B14F-4D97-AF65-F5344CB8AC3E}">
        <p14:creationId xmlns:p14="http://schemas.microsoft.com/office/powerpoint/2010/main" val="366940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RxJS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RxJS</a:t>
            </a:r>
            <a:r>
              <a:rPr lang="fr-FR" dirty="0" smtClean="0"/>
              <a:t> est une librairie JS inclue dans </a:t>
            </a:r>
            <a:r>
              <a:rPr lang="fr-FR" dirty="0" err="1" smtClean="0"/>
              <a:t>Angular</a:t>
            </a:r>
            <a:r>
              <a:rPr lang="fr-FR" dirty="0" smtClean="0"/>
              <a:t> 6 qui permet d’avoir une programmation réactive</a:t>
            </a:r>
          </a:p>
          <a:p>
            <a:pPr lvl="1"/>
            <a:r>
              <a:rPr lang="fr-FR" dirty="0" smtClean="0"/>
              <a:t>Emprunté au Framework REACT</a:t>
            </a:r>
          </a:p>
          <a:p>
            <a:r>
              <a:rPr lang="fr-FR" dirty="0" smtClean="0"/>
              <a:t>Programmation réactive</a:t>
            </a:r>
          </a:p>
          <a:p>
            <a:pPr lvl="1"/>
            <a:r>
              <a:rPr lang="fr-FR" dirty="0" smtClean="0"/>
              <a:t>Stream de Java</a:t>
            </a:r>
          </a:p>
          <a:p>
            <a:pPr lvl="1"/>
            <a:r>
              <a:rPr lang="fr-FR" dirty="0" smtClean="0"/>
              <a:t>LINQ de .NET</a:t>
            </a:r>
          </a:p>
          <a:p>
            <a:pPr lvl="1"/>
            <a:r>
              <a:rPr lang="fr-FR" dirty="0" smtClean="0"/>
              <a:t>Lambda et générateur de Python</a:t>
            </a:r>
          </a:p>
          <a:p>
            <a:r>
              <a:rPr lang="fr-FR" dirty="0" smtClean="0"/>
              <a:t>Programmation fonctionnelle</a:t>
            </a:r>
          </a:p>
          <a:p>
            <a:r>
              <a:rPr lang="fr-FR" dirty="0" smtClean="0"/>
              <a:t>Programmation asynchrone</a:t>
            </a:r>
          </a:p>
          <a:p>
            <a:pPr lvl="1"/>
            <a:r>
              <a:rPr lang="fr-FR" dirty="0" smtClean="0"/>
              <a:t>Observable</a:t>
            </a:r>
          </a:p>
        </p:txBody>
      </p:sp>
      <p:pic>
        <p:nvPicPr>
          <p:cNvPr id="1026" name="Picture 2" descr="https://rxjs-dev.firebaseapp.com/generated/images/marketing/home/Rx_Logo-512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115" y="3767446"/>
            <a:ext cx="2942456" cy="294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générateurs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générateurs sont des fonctions </a:t>
            </a:r>
            <a:r>
              <a:rPr lang="fr-FR" dirty="0" err="1" smtClean="0"/>
              <a:t>lazy</a:t>
            </a:r>
            <a:r>
              <a:rPr lang="fr-FR" dirty="0" smtClean="0"/>
              <a:t> </a:t>
            </a:r>
            <a:r>
              <a:rPr lang="fr-FR" dirty="0" err="1" smtClean="0"/>
              <a:t>loadées</a:t>
            </a:r>
            <a:endParaRPr lang="fr-FR" dirty="0" smtClean="0"/>
          </a:p>
          <a:p>
            <a:r>
              <a:rPr lang="fr-FR" dirty="0" smtClean="0"/>
              <a:t>Elles doivent retournée les résultats par le mot clé </a:t>
            </a:r>
            <a:r>
              <a:rPr lang="fr-FR" dirty="0" err="1" smtClean="0"/>
              <a:t>yield</a:t>
            </a:r>
            <a:endParaRPr lang="fr-FR" dirty="0" smtClean="0"/>
          </a:p>
          <a:p>
            <a:r>
              <a:rPr lang="fr-FR" dirty="0" smtClean="0"/>
              <a:t>Elles sont suffixée par *</a:t>
            </a:r>
          </a:p>
          <a:p>
            <a:r>
              <a:rPr lang="fr-FR" dirty="0" smtClean="0"/>
              <a:t>Exemple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789040"/>
            <a:ext cx="3384376" cy="197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35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Lazy</a:t>
            </a:r>
            <a:r>
              <a:rPr lang="fr-FR" dirty="0" smtClean="0"/>
              <a:t> </a:t>
            </a:r>
            <a:r>
              <a:rPr lang="fr-FR" dirty="0" err="1" smtClean="0"/>
              <a:t>Loading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générateur est itéré au moment de sa première utilisation</a:t>
            </a:r>
          </a:p>
          <a:p>
            <a:r>
              <a:rPr lang="fr-FR" dirty="0" smtClean="0"/>
              <a:t>Concept identique avec RXJS</a:t>
            </a:r>
          </a:p>
          <a:p>
            <a:pPr lvl="1"/>
            <a:r>
              <a:rPr lang="fr-FR" dirty="0" smtClean="0"/>
              <a:t>Un observable </a:t>
            </a:r>
            <a:r>
              <a:rPr lang="fr-FR" dirty="0" err="1" smtClean="0"/>
              <a:t>from</a:t>
            </a:r>
            <a:r>
              <a:rPr lang="fr-FR" dirty="0" smtClean="0"/>
              <a:t> est itéré au moment de sa souscription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Remarquons que </a:t>
            </a:r>
            <a:r>
              <a:rPr lang="fr-FR" dirty="0" err="1" smtClean="0"/>
              <a:t>infiniteSequence</a:t>
            </a:r>
            <a:r>
              <a:rPr lang="fr-FR" dirty="0" smtClean="0"/>
              <a:t> ne se termine jamais que l'appel est passé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3429000"/>
            <a:ext cx="4606172" cy="180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80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Map</a:t>
            </a:r>
            <a:r>
              <a:rPr lang="fr-FR" dirty="0" smtClean="0"/>
              <a:t> en détail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map</a:t>
            </a:r>
            <a:r>
              <a:rPr lang="fr-FR" dirty="0" smtClean="0"/>
              <a:t> est un générateur programmé comme suit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348880"/>
            <a:ext cx="694600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45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Filter</a:t>
            </a:r>
            <a:r>
              <a:rPr lang="fr-FR" dirty="0" smtClean="0"/>
              <a:t> en détail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filter</a:t>
            </a:r>
            <a:r>
              <a:rPr lang="fr-FR" dirty="0" smtClean="0"/>
              <a:t> est un générateur programmé comme suit</a:t>
            </a: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204864"/>
            <a:ext cx="677888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10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/>
              <a:t>R</a:t>
            </a:r>
            <a:r>
              <a:rPr lang="fr-FR" dirty="0" err="1" smtClean="0"/>
              <a:t>educe</a:t>
            </a:r>
            <a:r>
              <a:rPr lang="fr-FR" dirty="0" smtClean="0"/>
              <a:t> en détail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reduce</a:t>
            </a:r>
            <a:r>
              <a:rPr lang="fr-FR" dirty="0" smtClean="0"/>
              <a:t> doit être appelé avec une </a:t>
            </a:r>
            <a:r>
              <a:rPr lang="fr-FR" dirty="0" err="1" smtClean="0"/>
              <a:t>arrow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possédant 2 paramètres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42" y="2636912"/>
            <a:ext cx="8669478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58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services réactifs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services sont souvent un peu lent</a:t>
            </a:r>
          </a:p>
          <a:p>
            <a:pPr lvl="1"/>
            <a:r>
              <a:rPr lang="fr-FR" dirty="0" smtClean="0"/>
              <a:t>Appel de service REST</a:t>
            </a:r>
          </a:p>
          <a:p>
            <a:pPr lvl="1"/>
            <a:r>
              <a:rPr lang="fr-FR" dirty="0" smtClean="0"/>
              <a:t>Asynchrones</a:t>
            </a:r>
          </a:p>
          <a:p>
            <a:r>
              <a:rPr lang="fr-FR" dirty="0" smtClean="0"/>
              <a:t>Les services manipulent des données</a:t>
            </a:r>
          </a:p>
          <a:p>
            <a:pPr lvl="1"/>
            <a:r>
              <a:rPr lang="fr-FR" dirty="0" smtClean="0"/>
              <a:t>Programmation fonctionnel</a:t>
            </a:r>
          </a:p>
          <a:p>
            <a:r>
              <a:rPr lang="fr-FR" dirty="0" smtClean="0"/>
              <a:t>Pour toutes ces raisons les services </a:t>
            </a:r>
            <a:r>
              <a:rPr lang="fr-FR" dirty="0" err="1" smtClean="0"/>
              <a:t>Angular</a:t>
            </a:r>
            <a:r>
              <a:rPr lang="fr-FR" dirty="0" smtClean="0"/>
              <a:t> doivent être réactifs</a:t>
            </a:r>
          </a:p>
          <a:p>
            <a:pPr lvl="1"/>
            <a:r>
              <a:rPr lang="fr-FR" dirty="0" smtClean="0"/>
              <a:t>Implémenté nativement dans </a:t>
            </a:r>
            <a:r>
              <a:rPr lang="fr-FR" dirty="0" err="1" smtClean="0"/>
              <a:t>Angular</a:t>
            </a:r>
            <a:r>
              <a:rPr lang="fr-FR" dirty="0" smtClean="0"/>
              <a:t> 6</a:t>
            </a:r>
          </a:p>
          <a:p>
            <a:r>
              <a:rPr lang="fr-FR" dirty="0" smtClean="0"/>
              <a:t>Import de </a:t>
            </a:r>
            <a:r>
              <a:rPr lang="fr-FR" dirty="0" err="1" smtClean="0"/>
              <a:t>RxJS</a:t>
            </a:r>
            <a:r>
              <a:rPr lang="fr-FR" dirty="0" smtClean="0"/>
              <a:t> dans le service</a:t>
            </a:r>
          </a:p>
          <a:p>
            <a:pPr lvl="1"/>
            <a:r>
              <a:rPr lang="en-US" dirty="0"/>
              <a:t>import { Observable, of } from '</a:t>
            </a:r>
            <a:r>
              <a:rPr lang="en-US" dirty="0" err="1"/>
              <a:t>rxjs</a:t>
            </a:r>
            <a:r>
              <a:rPr lang="en-US" dirty="0"/>
              <a:t>';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52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 observable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méthodes des services devraient être observables</a:t>
            </a:r>
          </a:p>
          <a:p>
            <a:pPr marL="457200" lvl="1" indent="0">
              <a:buNone/>
            </a:pPr>
            <a:r>
              <a:rPr lang="fr-FR" dirty="0" err="1"/>
              <a:t>getHeroes</a:t>
            </a:r>
            <a:r>
              <a:rPr lang="fr-FR" dirty="0"/>
              <a:t>(): Observable&lt;</a:t>
            </a:r>
            <a:r>
              <a:rPr lang="fr-FR" dirty="0" err="1"/>
              <a:t>Hero</a:t>
            </a:r>
            <a:r>
              <a:rPr lang="fr-FR" dirty="0"/>
              <a:t>[]&gt; {</a:t>
            </a:r>
          </a:p>
          <a:p>
            <a:pPr marL="457200" lvl="1" indent="0">
              <a:buNone/>
            </a:pPr>
            <a:r>
              <a:rPr lang="fr-FR" dirty="0"/>
              <a:t>  return of(HEROES);</a:t>
            </a:r>
          </a:p>
          <a:p>
            <a:pPr marL="457200" lvl="1" indent="0">
              <a:buNone/>
            </a:pPr>
            <a:r>
              <a:rPr lang="fr-FR" dirty="0" smtClean="0"/>
              <a:t>}</a:t>
            </a:r>
          </a:p>
          <a:p>
            <a:r>
              <a:rPr lang="fr-FR" dirty="0" smtClean="0"/>
              <a:t>Les services Web seront également observables</a:t>
            </a:r>
          </a:p>
          <a:p>
            <a:pPr lvl="1"/>
            <a:r>
              <a:rPr lang="fr-FR" dirty="0" err="1"/>
              <a:t>HttpClient.get</a:t>
            </a:r>
            <a:r>
              <a:rPr lang="fr-FR" dirty="0"/>
              <a:t>&lt;</a:t>
            </a:r>
            <a:r>
              <a:rPr lang="fr-FR" dirty="0" err="1"/>
              <a:t>Hero</a:t>
            </a:r>
            <a:r>
              <a:rPr lang="fr-FR" dirty="0"/>
              <a:t>[]&gt;()</a:t>
            </a: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smtClean="0"/>
              <a:t>		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22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Souscription dans le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signature du service ayant changée il faut adapter le composant</a:t>
            </a:r>
          </a:p>
          <a:p>
            <a:r>
              <a:rPr lang="fr-FR" dirty="0" smtClean="0"/>
              <a:t>Le composant doit souscrire le service</a:t>
            </a:r>
          </a:p>
          <a:p>
            <a:pPr marL="400050" lvl="1" indent="0">
              <a:buNone/>
            </a:pPr>
            <a:r>
              <a:rPr lang="fr-FR" dirty="0" err="1"/>
              <a:t>getHeroes</a:t>
            </a:r>
            <a:r>
              <a:rPr lang="fr-FR" dirty="0"/>
              <a:t>(): </a:t>
            </a:r>
            <a:r>
              <a:rPr lang="fr-FR" dirty="0" err="1"/>
              <a:t>void</a:t>
            </a:r>
            <a:r>
              <a:rPr lang="fr-FR" dirty="0"/>
              <a:t> {</a:t>
            </a:r>
          </a:p>
          <a:p>
            <a:pPr marL="400050" lvl="1" indent="0">
              <a:buNone/>
            </a:pPr>
            <a:r>
              <a:rPr lang="fr-FR" dirty="0"/>
              <a:t>  </a:t>
            </a:r>
            <a:r>
              <a:rPr lang="fr-FR" dirty="0" err="1"/>
              <a:t>this.heroService.getHeroes</a:t>
            </a:r>
            <a:r>
              <a:rPr lang="fr-FR" dirty="0"/>
              <a:t>()</a:t>
            </a:r>
          </a:p>
          <a:p>
            <a:pPr marL="400050" lvl="1" indent="0">
              <a:buNone/>
            </a:pPr>
            <a:r>
              <a:rPr lang="fr-FR" dirty="0"/>
              <a:t>      .</a:t>
            </a:r>
            <a:r>
              <a:rPr lang="fr-FR" dirty="0" err="1"/>
              <a:t>subscribe</a:t>
            </a:r>
            <a:r>
              <a:rPr lang="fr-FR" dirty="0"/>
              <a:t>(</a:t>
            </a:r>
            <a:r>
              <a:rPr lang="fr-FR" dirty="0" err="1"/>
              <a:t>heroes</a:t>
            </a:r>
            <a:r>
              <a:rPr lang="fr-FR" dirty="0"/>
              <a:t> =&gt; </a:t>
            </a:r>
            <a:r>
              <a:rPr lang="fr-FR" dirty="0" err="1"/>
              <a:t>this.heroes</a:t>
            </a:r>
            <a:r>
              <a:rPr lang="fr-FR" dirty="0"/>
              <a:t> = </a:t>
            </a:r>
            <a:r>
              <a:rPr lang="fr-FR" dirty="0" err="1"/>
              <a:t>heroes</a:t>
            </a:r>
            <a:r>
              <a:rPr lang="fr-FR" dirty="0"/>
              <a:t>);</a:t>
            </a:r>
          </a:p>
          <a:p>
            <a:pPr marL="400050" lvl="1" indent="0">
              <a:buNone/>
            </a:pPr>
            <a:r>
              <a:rPr lang="fr-FR" dirty="0" smtClean="0"/>
              <a:t>}</a:t>
            </a:r>
          </a:p>
          <a:p>
            <a:r>
              <a:rPr lang="fr-FR" dirty="0" smtClean="0"/>
              <a:t>Ceci met </a:t>
            </a:r>
            <a:r>
              <a:rPr lang="fr-FR" smtClean="0"/>
              <a:t>en </a:t>
            </a:r>
            <a:r>
              <a:rPr lang="fr-FR" smtClean="0"/>
              <a:t>place </a:t>
            </a:r>
            <a:r>
              <a:rPr lang="fr-FR" dirty="0" smtClean="0"/>
              <a:t>un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ways</a:t>
            </a:r>
            <a:r>
              <a:rPr lang="fr-FR" dirty="0" smtClean="0"/>
              <a:t> data binding asynchrone</a:t>
            </a:r>
          </a:p>
          <a:p>
            <a:pPr lvl="1"/>
            <a:r>
              <a:rPr lang="fr-FR" dirty="0" smtClean="0"/>
              <a:t>Cette version "attend" que le service réponde pour binder les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01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messages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jamais le service est en panne il faut attendre un timeout pour afficher un éventuel message d'erreur</a:t>
            </a:r>
          </a:p>
          <a:p>
            <a:r>
              <a:rPr lang="fr-FR" dirty="0" smtClean="0"/>
              <a:t>Il serait utile d'avoir un gestionnaire de message qui affiche des informations à l'écran</a:t>
            </a:r>
          </a:p>
          <a:p>
            <a:pPr lvl="1"/>
            <a:r>
              <a:rPr lang="fr-FR" dirty="0" smtClean="0"/>
              <a:t>Dans le cas d'une page complexe le nombre de service asynchrone est très important</a:t>
            </a:r>
          </a:p>
          <a:p>
            <a:pPr lvl="1"/>
            <a:r>
              <a:rPr lang="fr-FR" dirty="0" smtClean="0"/>
              <a:t>Tout se charge + ou - vite dans n'importe quel ordre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117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d'un service messagerie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service messagerie est un service observable qui avec se qui sera injecté dans les autres services et composants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service </a:t>
            </a:r>
            <a:r>
              <a:rPr lang="fr-FR" dirty="0" smtClean="0"/>
              <a:t>message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817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/>
              <a:t> </a:t>
            </a:r>
            <a:r>
              <a:rPr lang="fr-FR" dirty="0" smtClean="0"/>
              <a:t>et </a:t>
            </a:r>
            <a:r>
              <a:rPr lang="fr-FR" dirty="0" err="1" smtClean="0"/>
              <a:t>RxJS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8 utilise </a:t>
            </a:r>
            <a:r>
              <a:rPr lang="fr-FR" dirty="0" err="1" smtClean="0"/>
              <a:t>RxJS</a:t>
            </a:r>
            <a:r>
              <a:rPr lang="fr-FR" dirty="0" smtClean="0"/>
              <a:t> 6</a:t>
            </a:r>
          </a:p>
          <a:p>
            <a:pPr lvl="1"/>
            <a:r>
              <a:rPr lang="fr-FR" dirty="0" smtClean="0"/>
              <a:t>Assez différent des version précédentes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985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 message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156209"/>
            <a:ext cx="4680520" cy="491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6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Injection d'un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service </a:t>
            </a:r>
            <a:r>
              <a:rPr lang="fr-FR" dirty="0" err="1" smtClean="0"/>
              <a:t>hero</a:t>
            </a:r>
            <a:r>
              <a:rPr lang="fr-FR" dirty="0" smtClean="0"/>
              <a:t> a besoin du service message pour fonctionner</a:t>
            </a:r>
          </a:p>
          <a:p>
            <a:pPr lvl="1"/>
            <a:r>
              <a:rPr lang="fr-FR" dirty="0" err="1" smtClean="0"/>
              <a:t>IoD</a:t>
            </a:r>
            <a:r>
              <a:rPr lang="fr-FR" dirty="0" smtClean="0"/>
              <a:t> - Injection</a:t>
            </a:r>
          </a:p>
          <a:p>
            <a:pPr lvl="1"/>
            <a:r>
              <a:rPr lang="fr-FR" dirty="0" smtClean="0"/>
              <a:t>Pas de new !</a:t>
            </a:r>
          </a:p>
          <a:p>
            <a:r>
              <a:rPr lang="fr-FR" dirty="0" smtClean="0"/>
              <a:t>Dans </a:t>
            </a:r>
            <a:r>
              <a:rPr lang="fr-FR" dirty="0" err="1" smtClean="0"/>
              <a:t>hello.Service.ts</a:t>
            </a:r>
            <a:r>
              <a:rPr lang="fr-FR" dirty="0" smtClean="0"/>
              <a:t> il faut ajouter</a:t>
            </a:r>
          </a:p>
          <a:p>
            <a:pPr lvl="1"/>
            <a:r>
              <a:rPr lang="fr-FR" dirty="0"/>
              <a:t>import { </a:t>
            </a:r>
            <a:r>
              <a:rPr lang="fr-FR" dirty="0" err="1"/>
              <a:t>MessageService</a:t>
            </a:r>
            <a:r>
              <a:rPr lang="fr-FR" dirty="0"/>
              <a:t> } </a:t>
            </a:r>
            <a:r>
              <a:rPr lang="fr-FR" dirty="0" err="1"/>
              <a:t>from</a:t>
            </a:r>
            <a:r>
              <a:rPr lang="fr-FR" dirty="0"/>
              <a:t> './</a:t>
            </a:r>
            <a:r>
              <a:rPr lang="fr-FR" dirty="0" err="1"/>
              <a:t>message.service</a:t>
            </a:r>
            <a:r>
              <a:rPr lang="fr-FR" dirty="0" smtClean="0"/>
              <a:t>';</a:t>
            </a:r>
          </a:p>
          <a:p>
            <a:pPr lvl="1"/>
            <a:r>
              <a:rPr lang="fr-FR" dirty="0" err="1"/>
              <a:t>constructor</a:t>
            </a:r>
            <a:r>
              <a:rPr lang="fr-FR" dirty="0"/>
              <a:t>(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messageService</a:t>
            </a:r>
            <a:r>
              <a:rPr lang="fr-FR" dirty="0"/>
              <a:t>: </a:t>
            </a:r>
            <a:r>
              <a:rPr lang="fr-FR" dirty="0" err="1"/>
              <a:t>MessageService</a:t>
            </a:r>
            <a:r>
              <a:rPr lang="fr-FR" dirty="0"/>
              <a:t>) { </a:t>
            </a:r>
            <a:r>
              <a:rPr lang="fr-FR" dirty="0" smtClean="0"/>
              <a:t>}</a:t>
            </a:r>
          </a:p>
          <a:p>
            <a:r>
              <a:rPr lang="fr-FR" dirty="0" smtClean="0"/>
              <a:t>Il s'agit d'un scenario service-in-service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07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service-in-service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service après injection peut donc utiliser un autre service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708920"/>
            <a:ext cx="751116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2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Affichage du message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message peut être affiché depuis un composant</a:t>
            </a:r>
          </a:p>
          <a:p>
            <a:pPr lvl="1"/>
            <a:r>
              <a:rPr lang="fr-FR" dirty="0" smtClean="0"/>
              <a:t>Il est préférable de créer un nouveau composant plutôt que de réutilisé </a:t>
            </a:r>
            <a:r>
              <a:rPr lang="fr-FR" dirty="0" err="1" smtClean="0"/>
              <a:t>hero-details</a:t>
            </a:r>
            <a:endParaRPr lang="fr-FR" dirty="0" smtClean="0"/>
          </a:p>
          <a:p>
            <a:pPr lvl="1"/>
            <a:r>
              <a:rPr lang="fr-FR" dirty="0" err="1" smtClean="0"/>
              <a:t>Separation</a:t>
            </a:r>
            <a:r>
              <a:rPr lang="fr-FR" dirty="0" smtClean="0"/>
              <a:t> of </a:t>
            </a:r>
            <a:r>
              <a:rPr lang="fr-FR" dirty="0" err="1" smtClean="0"/>
              <a:t>Concern</a:t>
            </a:r>
            <a:endParaRPr lang="fr-FR" dirty="0" smtClean="0"/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component </a:t>
            </a:r>
            <a:r>
              <a:rPr lang="fr-FR" dirty="0" smtClean="0"/>
              <a:t>messages</a:t>
            </a:r>
          </a:p>
          <a:p>
            <a:pPr lvl="1"/>
            <a:r>
              <a:rPr lang="fr-FR" dirty="0"/>
              <a:t>import { </a:t>
            </a:r>
            <a:r>
              <a:rPr lang="fr-FR" dirty="0" err="1"/>
              <a:t>MessageService</a:t>
            </a:r>
            <a:r>
              <a:rPr lang="fr-FR" dirty="0"/>
              <a:t> } </a:t>
            </a:r>
            <a:r>
              <a:rPr lang="fr-FR" dirty="0" err="1"/>
              <a:t>from</a:t>
            </a:r>
            <a:r>
              <a:rPr lang="fr-FR" dirty="0"/>
              <a:t> '../</a:t>
            </a:r>
            <a:r>
              <a:rPr lang="fr-FR" dirty="0" err="1"/>
              <a:t>message.service</a:t>
            </a:r>
            <a:r>
              <a:rPr lang="fr-FR" dirty="0" smtClean="0"/>
              <a:t>';</a:t>
            </a:r>
          </a:p>
          <a:p>
            <a:pPr lvl="1"/>
            <a:r>
              <a:rPr lang="fr-FR" dirty="0" err="1"/>
              <a:t>constructor</a:t>
            </a:r>
            <a:r>
              <a:rPr lang="fr-FR" dirty="0"/>
              <a:t>(public </a:t>
            </a:r>
            <a:r>
              <a:rPr lang="fr-FR" dirty="0" err="1"/>
              <a:t>messageService</a:t>
            </a:r>
            <a:r>
              <a:rPr lang="fr-FR" dirty="0"/>
              <a:t>: </a:t>
            </a:r>
            <a:r>
              <a:rPr lang="fr-FR" dirty="0" err="1"/>
              <a:t>MessageService</a:t>
            </a:r>
            <a:r>
              <a:rPr lang="fr-FR" dirty="0"/>
              <a:t>) {}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93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 comme les promesses avaient </a:t>
            </a:r>
            <a:r>
              <a:rPr lang="fr-FR" dirty="0" smtClean="0"/>
              <a:t>modifiées </a:t>
            </a:r>
            <a:r>
              <a:rPr lang="fr-FR" dirty="0"/>
              <a:t>nos habitudes, la programmation réactive nous oblige à apprendre un nouveau </a:t>
            </a:r>
            <a:r>
              <a:rPr lang="fr-FR" dirty="0" smtClean="0"/>
              <a:t>paradigme</a:t>
            </a:r>
          </a:p>
          <a:p>
            <a:r>
              <a:rPr lang="fr-FR" dirty="0"/>
              <a:t>La programmation réactive se base sur le concept </a:t>
            </a:r>
            <a:r>
              <a:rPr lang="fr-FR" dirty="0" smtClean="0"/>
              <a:t>d'observateur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définit des observables et des </a:t>
            </a:r>
            <a:r>
              <a:rPr lang="fr-FR" dirty="0" smtClean="0"/>
              <a:t>observateurs</a:t>
            </a:r>
          </a:p>
          <a:p>
            <a:pPr lvl="1"/>
            <a:r>
              <a:rPr lang="fr-FR" dirty="0" smtClean="0"/>
              <a:t>Les </a:t>
            </a:r>
            <a:r>
              <a:rPr lang="fr-FR" dirty="0"/>
              <a:t>observables vont émettre des événements qui seront interceptés par les </a:t>
            </a:r>
            <a:r>
              <a:rPr lang="fr-FR" dirty="0" smtClean="0"/>
              <a:t>observateurs</a:t>
            </a:r>
            <a:endParaRPr lang="fr-FR" dirty="0"/>
          </a:p>
          <a:p>
            <a:r>
              <a:rPr lang="fr-FR" dirty="0" smtClean="0"/>
              <a:t>La </a:t>
            </a:r>
            <a:r>
              <a:rPr lang="fr-FR" dirty="0"/>
              <a:t>programmation réactive va étendre ce concept en permettant de combiner les observables, modifier les événements à la volée, les filtrer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81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Observable </a:t>
            </a:r>
            <a:r>
              <a:rPr lang="fr-FR" dirty="0"/>
              <a:t>est l'objet de base de la programmation </a:t>
            </a:r>
            <a:r>
              <a:rPr lang="fr-FR" dirty="0" smtClean="0"/>
              <a:t>réactive</a:t>
            </a:r>
          </a:p>
          <a:p>
            <a:pPr lvl="1"/>
            <a:r>
              <a:rPr lang="fr-FR" dirty="0" smtClean="0"/>
              <a:t>Se trouve dans le module </a:t>
            </a:r>
            <a:r>
              <a:rPr lang="fr-FR" dirty="0" err="1" smtClean="0"/>
              <a:t>RxJS</a:t>
            </a:r>
            <a:endParaRPr lang="fr-FR" dirty="0" smtClean="0"/>
          </a:p>
          <a:p>
            <a:pPr lvl="1"/>
            <a:r>
              <a:rPr lang="en-US" dirty="0"/>
              <a:t>import { </a:t>
            </a:r>
            <a:r>
              <a:rPr lang="en-US" dirty="0" smtClean="0"/>
              <a:t>Observable, of, … </a:t>
            </a:r>
            <a:r>
              <a:rPr lang="en-US" dirty="0"/>
              <a:t>} from '</a:t>
            </a:r>
            <a:r>
              <a:rPr lang="en-US" dirty="0" err="1"/>
              <a:t>rxjs</a:t>
            </a:r>
            <a:r>
              <a:rPr lang="en-US" dirty="0" smtClean="0"/>
              <a:t>';</a:t>
            </a:r>
            <a:endParaRPr lang="en-US" dirty="0"/>
          </a:p>
          <a:p>
            <a:pPr lvl="1"/>
            <a:r>
              <a:rPr lang="fr-FR" dirty="0" smtClean="0"/>
              <a:t>C'est </a:t>
            </a:r>
            <a:r>
              <a:rPr lang="fr-FR" dirty="0"/>
              <a:t>lui qui va nous permettre de créer </a:t>
            </a:r>
            <a:r>
              <a:rPr lang="fr-FR" dirty="0" smtClean="0"/>
              <a:t>des observables</a:t>
            </a:r>
          </a:p>
          <a:p>
            <a:pPr lvl="1"/>
            <a:r>
              <a:rPr lang="fr-FR" dirty="0" smtClean="0"/>
              <a:t>Voir </a:t>
            </a:r>
            <a:r>
              <a:rPr lang="fr-FR" dirty="0" err="1" smtClean="0"/>
              <a:t>react.spec.ts</a:t>
            </a:r>
            <a:endParaRPr lang="fr-FR" dirty="0" smtClean="0"/>
          </a:p>
          <a:p>
            <a:r>
              <a:rPr lang="fr-FR" dirty="0" smtClean="0"/>
              <a:t>Pattern </a:t>
            </a:r>
            <a:r>
              <a:rPr lang="fr-FR" dirty="0" err="1" smtClean="0"/>
              <a:t>Publish</a:t>
            </a:r>
            <a:r>
              <a:rPr lang="fr-FR" dirty="0" smtClean="0"/>
              <a:t> - </a:t>
            </a:r>
            <a:r>
              <a:rPr lang="fr-FR" dirty="0" err="1" smtClean="0"/>
              <a:t>Subscribe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0940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Of</a:t>
            </a:r>
          </a:p>
          <a:p>
            <a:pPr lvl="1"/>
            <a:r>
              <a:rPr lang="fr-FR" dirty="0"/>
              <a:t>of est la méthode la plus simple et permet de créer un observable n'envoyant qu'une seule </a:t>
            </a:r>
            <a:r>
              <a:rPr lang="fr-FR" dirty="0" smtClean="0"/>
              <a:t>valeur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</a:t>
            </a:r>
            <a:r>
              <a:rPr lang="en-US" dirty="0" err="1" smtClean="0"/>
              <a:t>myObservable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of(42</a:t>
            </a:r>
            <a:r>
              <a:rPr lang="en-US" dirty="0"/>
              <a:t>);</a:t>
            </a:r>
            <a:endParaRPr lang="fr-FR" dirty="0"/>
          </a:p>
          <a:p>
            <a:pPr lvl="1"/>
            <a:r>
              <a:rPr lang="fr-FR" dirty="0" smtClean="0"/>
              <a:t>Nous </a:t>
            </a:r>
            <a:r>
              <a:rPr lang="fr-FR" dirty="0"/>
              <a:t>avons donc un observable mais personne pour le </a:t>
            </a:r>
            <a:r>
              <a:rPr lang="fr-FR" dirty="0" smtClean="0"/>
              <a:t>surveiller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669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Souscription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subscribe</a:t>
            </a:r>
            <a:endParaRPr lang="fr-FR" dirty="0"/>
          </a:p>
          <a:p>
            <a:pPr lvl="1"/>
            <a:r>
              <a:rPr lang="fr-FR" dirty="0" err="1"/>
              <a:t>subscribe</a:t>
            </a:r>
            <a:r>
              <a:rPr lang="fr-FR" dirty="0"/>
              <a:t> prend en paramètre l'observateur, qui est une simple fonction qui recevra les valeurs émises par </a:t>
            </a:r>
            <a:r>
              <a:rPr lang="fr-FR" dirty="0" smtClean="0"/>
              <a:t>l'observable</a:t>
            </a:r>
            <a:endParaRPr lang="fr-FR" dirty="0"/>
          </a:p>
          <a:p>
            <a:pPr lvl="1"/>
            <a:r>
              <a:rPr lang="fr-FR" dirty="0" err="1"/>
              <a:t>myObservable.subscribe</a:t>
            </a:r>
            <a:r>
              <a:rPr lang="fr-FR" dirty="0"/>
              <a:t>((value) =&gt; { console.log(value); </a:t>
            </a:r>
            <a:r>
              <a:rPr lang="fr-FR" dirty="0" smtClean="0"/>
              <a:t>}); // 42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6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souscriptions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subscribe</a:t>
            </a:r>
            <a:r>
              <a:rPr lang="fr-FR" dirty="0"/>
              <a:t> peut également prendre deux autres </a:t>
            </a:r>
            <a:r>
              <a:rPr lang="fr-FR" dirty="0" smtClean="0"/>
              <a:t>arguments</a:t>
            </a:r>
          </a:p>
          <a:p>
            <a:pPr lvl="1"/>
            <a:r>
              <a:rPr lang="fr-FR" dirty="0" smtClean="0"/>
              <a:t>une </a:t>
            </a:r>
            <a:r>
              <a:rPr lang="fr-FR" dirty="0"/>
              <a:t>fonction appelée en cas </a:t>
            </a:r>
            <a:r>
              <a:rPr lang="fr-FR" dirty="0" smtClean="0"/>
              <a:t>d'erreur</a:t>
            </a:r>
          </a:p>
          <a:p>
            <a:pPr lvl="1"/>
            <a:r>
              <a:rPr lang="fr-FR" dirty="0" smtClean="0"/>
              <a:t>une </a:t>
            </a:r>
            <a:r>
              <a:rPr lang="fr-FR" dirty="0"/>
              <a:t>autre appelée une fois l'observable </a:t>
            </a:r>
            <a:r>
              <a:rPr lang="fr-FR" dirty="0" smtClean="0"/>
              <a:t>fini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428999"/>
            <a:ext cx="5616624" cy="293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Observable sur collection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from</a:t>
            </a:r>
            <a:endParaRPr lang="fr-FR" dirty="0" smtClean="0"/>
          </a:p>
          <a:p>
            <a:pPr lvl="1"/>
            <a:r>
              <a:rPr lang="fr-FR" dirty="0"/>
              <a:t>Il existe d'autres manière de créer des observateurs à partir de différentes sources de </a:t>
            </a:r>
            <a:r>
              <a:rPr lang="fr-FR" dirty="0" smtClean="0"/>
              <a:t>données</a:t>
            </a:r>
          </a:p>
          <a:p>
            <a:pPr lvl="1"/>
            <a:r>
              <a:rPr lang="fr-FR" dirty="0" smtClean="0"/>
              <a:t>A partir d'une collection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myObservable2 = from(['bonjour', 'le', 'monde</a:t>
            </a:r>
            <a:r>
              <a:rPr lang="en-US" dirty="0" smtClean="0"/>
              <a:t>']);</a:t>
            </a:r>
          </a:p>
          <a:p>
            <a:r>
              <a:rPr lang="en-US" dirty="0" smtClean="0"/>
              <a:t>of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myObservable2 = </a:t>
            </a:r>
            <a:r>
              <a:rPr lang="en-US" dirty="0" smtClean="0"/>
              <a:t>of('bonjour</a:t>
            </a:r>
            <a:r>
              <a:rPr lang="en-US" dirty="0"/>
              <a:t>', 'le', 'monde</a:t>
            </a:r>
            <a:r>
              <a:rPr lang="en-US" dirty="0" smtClean="0"/>
              <a:t>');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20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5550</TotalTime>
  <Words>1090</Words>
  <Application>Microsoft Office PowerPoint</Application>
  <PresentationFormat>Affichage à l'écran (4:3)</PresentationFormat>
  <Paragraphs>194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7" baseType="lpstr">
      <vt:lpstr>Arial</vt:lpstr>
      <vt:lpstr>Monotype Sorts</vt:lpstr>
      <vt:lpstr>Times New Roman</vt:lpstr>
      <vt:lpstr>cvc</vt:lpstr>
      <vt:lpstr>Présentation PowerPoint</vt:lpstr>
      <vt:lpstr>RxJS</vt:lpstr>
      <vt:lpstr>Angular et RxJS 6</vt:lpstr>
      <vt:lpstr>Introduction</vt:lpstr>
      <vt:lpstr>Observable</vt:lpstr>
      <vt:lpstr>Observation</vt:lpstr>
      <vt:lpstr>Souscription</vt:lpstr>
      <vt:lpstr>Gestion des souscriptions</vt:lpstr>
      <vt:lpstr>Observable sur collection</vt:lpstr>
      <vt:lpstr>Pipe</vt:lpstr>
      <vt:lpstr>Tap</vt:lpstr>
      <vt:lpstr>Map</vt:lpstr>
      <vt:lpstr>Map</vt:lpstr>
      <vt:lpstr>Map sur collection</vt:lpstr>
      <vt:lpstr>Filter</vt:lpstr>
      <vt:lpstr>Observable sur intervalle de temps</vt:lpstr>
      <vt:lpstr>Pipe complexe</vt:lpstr>
      <vt:lpstr>Reduce</vt:lpstr>
      <vt:lpstr>Zip</vt:lpstr>
      <vt:lpstr>Les générateurs</vt:lpstr>
      <vt:lpstr>Lazy Loading</vt:lpstr>
      <vt:lpstr>Le Map en détail</vt:lpstr>
      <vt:lpstr>Le Filter en détail</vt:lpstr>
      <vt:lpstr>Le Reduce en détail</vt:lpstr>
      <vt:lpstr>Les services réactifs</vt:lpstr>
      <vt:lpstr>Service observable</vt:lpstr>
      <vt:lpstr>Souscription dans le composant</vt:lpstr>
      <vt:lpstr>Gestion des messages</vt:lpstr>
      <vt:lpstr>Création d'un service messagerie</vt:lpstr>
      <vt:lpstr>Service message</vt:lpstr>
      <vt:lpstr>Injection d'un service</vt:lpstr>
      <vt:lpstr>service-in-service</vt:lpstr>
      <vt:lpstr>Affichage du message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272</cp:revision>
  <dcterms:created xsi:type="dcterms:W3CDTF">2000-04-10T19:33:12Z</dcterms:created>
  <dcterms:modified xsi:type="dcterms:W3CDTF">2019-09-16T07:17:19Z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