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20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Electron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portable </a:t>
            </a:r>
            <a:r>
              <a:rPr lang="fr-FR" dirty="0" err="1" smtClean="0"/>
              <a:t>Chromium</a:t>
            </a:r>
            <a:r>
              <a:rPr lang="fr-FR" dirty="0" smtClean="0"/>
              <a:t> pour client lourd</a:t>
            </a:r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electron</a:t>
            </a:r>
            <a:r>
              <a:rPr lang="fr-FR" dirty="0"/>
              <a:t> --</a:t>
            </a:r>
            <a:r>
              <a:rPr lang="fr-FR" dirty="0" err="1" smtClean="0"/>
              <a:t>save-dev</a:t>
            </a:r>
            <a:endParaRPr lang="fr-FR" dirty="0" smtClean="0"/>
          </a:p>
          <a:p>
            <a:r>
              <a:rPr lang="fr-FR" dirty="0" smtClean="0"/>
              <a:t>Changement du base </a:t>
            </a:r>
            <a:r>
              <a:rPr lang="fr-FR" dirty="0" err="1" smtClean="0"/>
              <a:t>href</a:t>
            </a:r>
            <a:endParaRPr lang="fr-FR" dirty="0" smtClean="0"/>
          </a:p>
          <a:p>
            <a:pPr lvl="1"/>
            <a:r>
              <a:rPr lang="fr-FR" dirty="0"/>
              <a:t>&lt;base </a:t>
            </a:r>
            <a:r>
              <a:rPr lang="fr-FR" dirty="0" err="1"/>
              <a:t>href</a:t>
            </a:r>
            <a:r>
              <a:rPr lang="fr-FR" dirty="0" smtClean="0"/>
              <a:t>="./"&gt;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9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Cross Site Scripting</a:t>
            </a:r>
          </a:p>
          <a:p>
            <a:pPr lvl="1"/>
            <a:r>
              <a:rPr lang="fr-FR" dirty="0" smtClean="0"/>
              <a:t>Par défaut Chrome interdit d'accéder à un site différent de l'hébergeur du code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Paramétrer dans le header de index.html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http-</a:t>
            </a:r>
            <a:r>
              <a:rPr lang="fr-FR" dirty="0" err="1"/>
              <a:t>equiv</a:t>
            </a:r>
            <a:r>
              <a:rPr lang="fr-FR" dirty="0"/>
              <a:t>="Content-Security-Policy</a:t>
            </a:r>
            <a:r>
              <a:rPr lang="fr-FR" dirty="0" smtClean="0"/>
              <a:t>" content="…"&gt;</a:t>
            </a:r>
          </a:p>
          <a:p>
            <a:pPr lvl="1"/>
            <a:r>
              <a:rPr lang="fr-FR" dirty="0" smtClean="0"/>
              <a:t>L'attribut content contient la spécification XSS</a:t>
            </a:r>
          </a:p>
          <a:p>
            <a:pPr lvl="1"/>
            <a:r>
              <a:rPr lang="fr-FR" dirty="0"/>
              <a:t>Par </a:t>
            </a:r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default-</a:t>
            </a:r>
            <a:r>
              <a:rPr lang="fr-FR" dirty="0" err="1" smtClean="0"/>
              <a:t>src</a:t>
            </a:r>
            <a:r>
              <a:rPr lang="fr-FR" dirty="0" smtClean="0"/>
              <a:t> </a:t>
            </a:r>
            <a:r>
              <a:rPr lang="fr-FR" dirty="0"/>
              <a:t>'self' http://localhost:5000 '</a:t>
            </a:r>
            <a:r>
              <a:rPr lang="fr-FR" dirty="0" err="1"/>
              <a:t>unsafe-inline</a:t>
            </a:r>
            <a:r>
              <a:rPr lang="fr-FR" dirty="0"/>
              <a:t>' '</a:t>
            </a:r>
            <a:r>
              <a:rPr lang="fr-FR" dirty="0" err="1"/>
              <a:t>unsafe-eval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Autorise le site localhost:5000, les évaluations JS et le code </a:t>
            </a:r>
            <a:r>
              <a:rPr lang="fr-FR" dirty="0" err="1" smtClean="0"/>
              <a:t>inline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05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HTTPInterceptor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erreurs devrait être industrialisée</a:t>
            </a:r>
          </a:p>
          <a:p>
            <a:r>
              <a:rPr lang="fr-FR" dirty="0" err="1" smtClean="0"/>
              <a:t>HTTPInterceptor</a:t>
            </a:r>
            <a:r>
              <a:rPr lang="fr-FR" dirty="0" smtClean="0"/>
              <a:t> permet d'intercepter des message HTTP comme des erreurs pour les traiter</a:t>
            </a:r>
          </a:p>
          <a:p>
            <a:r>
              <a:rPr lang="fr-FR" dirty="0" smtClean="0"/>
              <a:t>Exemple :</a:t>
            </a:r>
          </a:p>
          <a:p>
            <a:pPr marL="400050" lvl="1" indent="0">
              <a:buNone/>
            </a:pPr>
            <a:r>
              <a:rPr lang="en-US" sz="2000" smtClean="0"/>
              <a:t>// Dans</a:t>
            </a:r>
            <a:r>
              <a:rPr lang="en-US" sz="2000" dirty="0" smtClean="0"/>
              <a:t> </a:t>
            </a:r>
            <a:r>
              <a:rPr lang="en-US" sz="2000" dirty="0" err="1"/>
              <a:t>app.module.ts</a:t>
            </a:r>
            <a:r>
              <a:rPr lang="en-US" sz="2000" dirty="0"/>
              <a:t> </a:t>
            </a:r>
            <a:r>
              <a:rPr lang="en-US" sz="2000" dirty="0" err="1"/>
              <a:t>ajouter</a:t>
            </a:r>
            <a:r>
              <a:rPr lang="en-US" sz="2000" dirty="0"/>
              <a:t> </a:t>
            </a:r>
          </a:p>
          <a:p>
            <a:pPr marL="400050" lvl="1" indent="0">
              <a:buNone/>
            </a:pPr>
            <a:r>
              <a:rPr lang="en-US" sz="2000" dirty="0"/>
              <a:t>    providers: [</a:t>
            </a:r>
          </a:p>
          <a:p>
            <a:pPr marL="400050" lvl="1" indent="0">
              <a:buNone/>
            </a:pPr>
            <a:r>
              <a:rPr lang="en-US" sz="2000" dirty="0"/>
              <a:t>        {</a:t>
            </a:r>
          </a:p>
          <a:p>
            <a:pPr marL="400050" lvl="1" indent="0">
              <a:buNone/>
            </a:pPr>
            <a:r>
              <a:rPr lang="en-US" sz="2000" dirty="0"/>
              <a:t>        provide: HTTP_INTERCEPTORS,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useClass</a:t>
            </a:r>
            <a:r>
              <a:rPr lang="en-US" sz="2000" dirty="0"/>
              <a:t>: </a:t>
            </a:r>
            <a:r>
              <a:rPr lang="en-US" sz="2000" dirty="0" err="1"/>
              <a:t>HttpErrorInterceptor</a:t>
            </a:r>
            <a:r>
              <a:rPr lang="en-US" sz="2000" dirty="0"/>
              <a:t>,</a:t>
            </a:r>
          </a:p>
          <a:p>
            <a:pPr marL="400050" lvl="1" indent="0">
              <a:buNone/>
            </a:pPr>
            <a:r>
              <a:rPr lang="en-US" sz="2000" dirty="0"/>
              <a:t>        multi: true,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],</a:t>
            </a: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32958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139</Words>
  <Application>Microsoft Office PowerPoint</Application>
  <PresentationFormat>Affichage à l'écran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Electron</vt:lpstr>
      <vt:lpstr>XSS</vt:lpstr>
      <vt:lpstr>HTTPInterceptor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277</cp:revision>
  <dcterms:created xsi:type="dcterms:W3CDTF">2000-04-10T19:33:12Z</dcterms:created>
  <dcterms:modified xsi:type="dcterms:W3CDTF">2019-09-10T13:27:40Z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