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20</a:t>
            </a:r>
          </a:p>
          <a:p>
            <a:pPr eaLnBrk="1" hangingPunct="1"/>
            <a:r>
              <a:rPr lang="fr-FR" altLang="fr-FR" dirty="0" smtClean="0"/>
              <a:t>Electron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portable </a:t>
            </a:r>
            <a:r>
              <a:rPr lang="fr-FR" dirty="0" err="1" smtClean="0"/>
              <a:t>Chromium</a:t>
            </a:r>
            <a:r>
              <a:rPr lang="fr-FR" dirty="0" smtClean="0"/>
              <a:t> pour client lourd</a:t>
            </a:r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electron</a:t>
            </a:r>
            <a:r>
              <a:rPr lang="fr-FR" dirty="0"/>
              <a:t> --</a:t>
            </a:r>
            <a:r>
              <a:rPr lang="fr-FR" dirty="0" err="1" smtClean="0"/>
              <a:t>save-dev</a:t>
            </a:r>
            <a:endParaRPr lang="fr-FR" dirty="0" smtClean="0"/>
          </a:p>
          <a:p>
            <a:r>
              <a:rPr lang="fr-FR" dirty="0" smtClean="0"/>
              <a:t>Changement du base </a:t>
            </a:r>
            <a:r>
              <a:rPr lang="fr-FR" dirty="0" err="1" smtClean="0"/>
              <a:t>href</a:t>
            </a:r>
            <a:endParaRPr lang="fr-FR" dirty="0" smtClean="0"/>
          </a:p>
          <a:p>
            <a:pPr lvl="1"/>
            <a:r>
              <a:rPr lang="fr-FR" dirty="0"/>
              <a:t>&lt;base </a:t>
            </a:r>
            <a:r>
              <a:rPr lang="fr-FR" dirty="0" err="1"/>
              <a:t>href</a:t>
            </a:r>
            <a:r>
              <a:rPr lang="fr-FR" dirty="0" smtClean="0"/>
              <a:t>="./"&gt;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93263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25</Words>
  <Application>Microsoft Office PowerPoint</Application>
  <PresentationFormat>Affichage à l'écran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Electron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2019-09-17T12:42:39Z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